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</p:sldMasterIdLst>
  <p:notesMasterIdLst>
    <p:notesMasterId r:id="rId10"/>
  </p:notesMasterIdLst>
  <p:sldIdLst>
    <p:sldId id="291" r:id="rId5"/>
    <p:sldId id="256" r:id="rId6"/>
    <p:sldId id="292" r:id="rId7"/>
    <p:sldId id="296" r:id="rId8"/>
    <p:sldId id="29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1443F78-F949-4B10-BD80-3916FBF436B1}" name="Asakawa, McKenna" initials="AM" userId="S::masakawa@hdrinc.com::9bebc8a9-7381-4311-a22d-2a200aa7df48" providerId="AD"/>
  <p188:author id="{17D879BE-4D74-337C-DCD0-BC63F48D2E36}" name="Asakawa, McKenna" initials="AM" userId="S::MASAKAWA@hdrinc.com::9bebc8a9-7381-4311-a22d-2a200aa7df4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65656"/>
    <a:srgbClr val="2C3C43"/>
    <a:srgbClr val="5FCBEF"/>
    <a:srgbClr val="286D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D2F480-BA96-441C-A350-358CA0A47B6A}" v="705" dt="2021-10-07T23:16:57.9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akawa, McKenna" userId="9bebc8a9-7381-4311-a22d-2a200aa7df48" providerId="ADAL" clId="{B17F06C8-69C7-4817-BEBD-44E2A520B111}"/>
    <pc:docChg chg="undo redo custSel addSld delSld modSld sldOrd">
      <pc:chgData name="Asakawa, McKenna" userId="9bebc8a9-7381-4311-a22d-2a200aa7df48" providerId="ADAL" clId="{B17F06C8-69C7-4817-BEBD-44E2A520B111}" dt="2021-09-30T01:04:13.143" v="24768" actId="1076"/>
      <pc:docMkLst>
        <pc:docMk/>
      </pc:docMkLst>
      <pc:sldChg chg="addSp delSp modSp mod delDesignElem">
        <pc:chgData name="Asakawa, McKenna" userId="9bebc8a9-7381-4311-a22d-2a200aa7df48" providerId="ADAL" clId="{B17F06C8-69C7-4817-BEBD-44E2A520B111}" dt="2021-09-30T00:42:31.209" v="23887" actId="14100"/>
        <pc:sldMkLst>
          <pc:docMk/>
          <pc:sldMk cId="2408449614" sldId="256"/>
        </pc:sldMkLst>
        <pc:spChg chg="mod">
          <ac:chgData name="Asakawa, McKenna" userId="9bebc8a9-7381-4311-a22d-2a200aa7df48" providerId="ADAL" clId="{B17F06C8-69C7-4817-BEBD-44E2A520B111}" dt="2021-09-30T00:42:31.209" v="23887" actId="14100"/>
          <ac:spMkLst>
            <pc:docMk/>
            <pc:sldMk cId="2408449614" sldId="256"/>
            <ac:spMk id="2" creationId="{1529A633-E415-424F-94F7-B52AF879D72F}"/>
          </ac:spMkLst>
        </pc:spChg>
        <pc:spChg chg="mod">
          <ac:chgData name="Asakawa, McKenna" userId="9bebc8a9-7381-4311-a22d-2a200aa7df48" providerId="ADAL" clId="{B17F06C8-69C7-4817-BEBD-44E2A520B111}" dt="2021-09-29T22:34:53.442" v="10686" actId="1076"/>
          <ac:spMkLst>
            <pc:docMk/>
            <pc:sldMk cId="2408449614" sldId="256"/>
            <ac:spMk id="3" creationId="{03D2CF54-3288-42A2-8077-0BEBFBD47638}"/>
          </ac:spMkLst>
        </pc:spChg>
        <pc:spChg chg="add mod">
          <ac:chgData name="Asakawa, McKenna" userId="9bebc8a9-7381-4311-a22d-2a200aa7df48" providerId="ADAL" clId="{B17F06C8-69C7-4817-BEBD-44E2A520B111}" dt="2021-09-29T22:34:53.442" v="10686" actId="1076"/>
          <ac:spMkLst>
            <pc:docMk/>
            <pc:sldMk cId="2408449614" sldId="256"/>
            <ac:spMk id="4" creationId="{B528FC09-5DE5-4450-894D-E9AB5502B567}"/>
          </ac:spMkLst>
        </pc:spChg>
        <pc:spChg chg="add del">
          <ac:chgData name="Asakawa, McKenna" userId="9bebc8a9-7381-4311-a22d-2a200aa7df48" providerId="ADAL" clId="{B17F06C8-69C7-4817-BEBD-44E2A520B111}" dt="2021-09-29T22:45:46.126" v="11945"/>
          <ac:spMkLst>
            <pc:docMk/>
            <pc:sldMk cId="2408449614" sldId="256"/>
            <ac:spMk id="8" creationId="{27577DEC-D9A5-404D-9789-702F4319BEC8}"/>
          </ac:spMkLst>
        </pc:spChg>
        <pc:grpChg chg="add del">
          <ac:chgData name="Asakawa, McKenna" userId="9bebc8a9-7381-4311-a22d-2a200aa7df48" providerId="ADAL" clId="{B17F06C8-69C7-4817-BEBD-44E2A520B111}" dt="2021-09-29T22:45:46.126" v="11945"/>
          <ac:grpSpMkLst>
            <pc:docMk/>
            <pc:sldMk cId="2408449614" sldId="256"/>
            <ac:grpSpMk id="10" creationId="{CEEA9366-CEA8-4F23-B065-4337F0D836FE}"/>
          </ac:grpSpMkLst>
        </pc:grpChg>
      </pc:sldChg>
      <pc:sldChg chg="addSp delSp modSp del mod setBg delDesignElem">
        <pc:chgData name="Asakawa, McKenna" userId="9bebc8a9-7381-4311-a22d-2a200aa7df48" providerId="ADAL" clId="{B17F06C8-69C7-4817-BEBD-44E2A520B111}" dt="2021-09-29T20:44:38.107" v="1486" actId="47"/>
        <pc:sldMkLst>
          <pc:docMk/>
          <pc:sldMk cId="1084751854" sldId="257"/>
        </pc:sldMkLst>
        <pc:spChg chg="del">
          <ac:chgData name="Asakawa, McKenna" userId="9bebc8a9-7381-4311-a22d-2a200aa7df48" providerId="ADAL" clId="{B17F06C8-69C7-4817-BEBD-44E2A520B111}" dt="2021-09-29T20:18:33.169" v="810" actId="478"/>
          <ac:spMkLst>
            <pc:docMk/>
            <pc:sldMk cId="1084751854" sldId="257"/>
            <ac:spMk id="2" creationId="{93FA8A80-2F46-42EF-9710-3E325C3E249E}"/>
          </ac:spMkLst>
        </pc:spChg>
        <pc:spChg chg="mod">
          <ac:chgData name="Asakawa, McKenna" userId="9bebc8a9-7381-4311-a22d-2a200aa7df48" providerId="ADAL" clId="{B17F06C8-69C7-4817-BEBD-44E2A520B111}" dt="2021-09-29T20:37:24.777" v="1374" actId="113"/>
          <ac:spMkLst>
            <pc:docMk/>
            <pc:sldMk cId="1084751854" sldId="257"/>
            <ac:spMk id="3" creationId="{BF20D1B9-60DA-4897-9200-629BD3441FB6}"/>
          </ac:spMkLst>
        </pc:spChg>
        <pc:spChg chg="add del mod">
          <ac:chgData name="Asakawa, McKenna" userId="9bebc8a9-7381-4311-a22d-2a200aa7df48" providerId="ADAL" clId="{B17F06C8-69C7-4817-BEBD-44E2A520B111}" dt="2021-09-29T20:18:36.377" v="811" actId="478"/>
          <ac:spMkLst>
            <pc:docMk/>
            <pc:sldMk cId="1084751854" sldId="257"/>
            <ac:spMk id="5" creationId="{4F0BD7E3-2F07-4270-92F0-A005539749F0}"/>
          </ac:spMkLst>
        </pc:spChg>
        <pc:spChg chg="add del">
          <ac:chgData name="Asakawa, McKenna" userId="9bebc8a9-7381-4311-a22d-2a200aa7df48" providerId="ADAL" clId="{B17F06C8-69C7-4817-BEBD-44E2A520B111}" dt="2021-09-29T20:35:41.040" v="1318"/>
          <ac:spMkLst>
            <pc:docMk/>
            <pc:sldMk cId="1084751854" sldId="257"/>
            <ac:spMk id="12" creationId="{3BCB5F6A-9EB0-40B0-9D13-3023E9A20508}"/>
          </ac:spMkLst>
        </pc:spChg>
        <pc:spChg chg="add del">
          <ac:chgData name="Asakawa, McKenna" userId="9bebc8a9-7381-4311-a22d-2a200aa7df48" providerId="ADAL" clId="{B17F06C8-69C7-4817-BEBD-44E2A520B111}" dt="2021-09-29T20:33:07.123" v="1284" actId="26606"/>
          <ac:spMkLst>
            <pc:docMk/>
            <pc:sldMk cId="1084751854" sldId="257"/>
            <ac:spMk id="17" creationId="{9F4444CE-BC8D-4D61-B303-4C05614E62AB}"/>
          </ac:spMkLst>
        </pc:spChg>
        <pc:spChg chg="add del">
          <ac:chgData name="Asakawa, McKenna" userId="9bebc8a9-7381-4311-a22d-2a200aa7df48" providerId="ADAL" clId="{B17F06C8-69C7-4817-BEBD-44E2A520B111}" dt="2021-09-29T20:33:07.123" v="1284" actId="26606"/>
          <ac:spMkLst>
            <pc:docMk/>
            <pc:sldMk cId="1084751854" sldId="257"/>
            <ac:spMk id="19" creationId="{62423CA5-E2E1-4789-B759-9906C1C94063}"/>
          </ac:spMkLst>
        </pc:spChg>
        <pc:spChg chg="add del">
          <ac:chgData name="Asakawa, McKenna" userId="9bebc8a9-7381-4311-a22d-2a200aa7df48" providerId="ADAL" clId="{B17F06C8-69C7-4817-BEBD-44E2A520B111}" dt="2021-09-29T20:33:07.123" v="1284" actId="26606"/>
          <ac:spMkLst>
            <pc:docMk/>
            <pc:sldMk cId="1084751854" sldId="257"/>
            <ac:spMk id="21" creationId="{73772B81-181F-48B7-8826-4D9686D15DF5}"/>
          </ac:spMkLst>
        </pc:spChg>
        <pc:spChg chg="add del">
          <ac:chgData name="Asakawa, McKenna" userId="9bebc8a9-7381-4311-a22d-2a200aa7df48" providerId="ADAL" clId="{B17F06C8-69C7-4817-BEBD-44E2A520B111}" dt="2021-09-29T20:33:07.123" v="1284" actId="26606"/>
          <ac:spMkLst>
            <pc:docMk/>
            <pc:sldMk cId="1084751854" sldId="257"/>
            <ac:spMk id="23" creationId="{B2205F6E-03C6-4E92-877C-E2482F6599AA}"/>
          </ac:spMkLst>
        </pc:spChg>
        <pc:picChg chg="add mod modCrop">
          <ac:chgData name="Asakawa, McKenna" userId="9bebc8a9-7381-4311-a22d-2a200aa7df48" providerId="ADAL" clId="{B17F06C8-69C7-4817-BEBD-44E2A520B111}" dt="2021-09-29T20:33:07.123" v="1284" actId="26606"/>
          <ac:picMkLst>
            <pc:docMk/>
            <pc:sldMk cId="1084751854" sldId="257"/>
            <ac:picMk id="7" creationId="{A8BD75F4-15CE-478A-954D-78F07DCCD60C}"/>
          </ac:picMkLst>
        </pc:picChg>
      </pc:sldChg>
      <pc:sldChg chg="addSp delSp modSp del mod ord">
        <pc:chgData name="Asakawa, McKenna" userId="9bebc8a9-7381-4311-a22d-2a200aa7df48" providerId="ADAL" clId="{B17F06C8-69C7-4817-BEBD-44E2A520B111}" dt="2021-09-30T00:06:52.798" v="20627" actId="47"/>
        <pc:sldMkLst>
          <pc:docMk/>
          <pc:sldMk cId="1945413460" sldId="258"/>
        </pc:sldMkLst>
        <pc:spChg chg="add del mod">
          <ac:chgData name="Asakawa, McKenna" userId="9bebc8a9-7381-4311-a22d-2a200aa7df48" providerId="ADAL" clId="{B17F06C8-69C7-4817-BEBD-44E2A520B111}" dt="2021-09-29T20:50:20.097" v="1540" actId="478"/>
          <ac:spMkLst>
            <pc:docMk/>
            <pc:sldMk cId="1945413460" sldId="258"/>
            <ac:spMk id="2" creationId="{93FA8A80-2F46-42EF-9710-3E325C3E249E}"/>
          </ac:spMkLst>
        </pc:spChg>
        <pc:spChg chg="mod">
          <ac:chgData name="Asakawa, McKenna" userId="9bebc8a9-7381-4311-a22d-2a200aa7df48" providerId="ADAL" clId="{B17F06C8-69C7-4817-BEBD-44E2A520B111}" dt="2021-09-30T00:03:38.786" v="20275" actId="20577"/>
          <ac:spMkLst>
            <pc:docMk/>
            <pc:sldMk cId="1945413460" sldId="258"/>
            <ac:spMk id="3" creationId="{BF20D1B9-60DA-4897-9200-629BD3441FB6}"/>
          </ac:spMkLst>
        </pc:spChg>
        <pc:spChg chg="add del mod">
          <ac:chgData name="Asakawa, McKenna" userId="9bebc8a9-7381-4311-a22d-2a200aa7df48" providerId="ADAL" clId="{B17F06C8-69C7-4817-BEBD-44E2A520B111}" dt="2021-09-29T20:42:03.228" v="1436" actId="478"/>
          <ac:spMkLst>
            <pc:docMk/>
            <pc:sldMk cId="1945413460" sldId="258"/>
            <ac:spMk id="4" creationId="{C6841CBB-B48C-45B7-B142-5EBB40AE0A09}"/>
          </ac:spMkLst>
        </pc:spChg>
        <pc:spChg chg="add del mod">
          <ac:chgData name="Asakawa, McKenna" userId="9bebc8a9-7381-4311-a22d-2a200aa7df48" providerId="ADAL" clId="{B17F06C8-69C7-4817-BEBD-44E2A520B111}" dt="2021-09-29T20:41:05.714" v="1427" actId="21"/>
          <ac:spMkLst>
            <pc:docMk/>
            <pc:sldMk cId="1945413460" sldId="258"/>
            <ac:spMk id="6" creationId="{4BB68F19-ABB5-48B0-AAC5-2A7CA52D045E}"/>
          </ac:spMkLst>
        </pc:spChg>
        <pc:spChg chg="add del mod">
          <ac:chgData name="Asakawa, McKenna" userId="9bebc8a9-7381-4311-a22d-2a200aa7df48" providerId="ADAL" clId="{B17F06C8-69C7-4817-BEBD-44E2A520B111}" dt="2021-09-29T20:50:20.097" v="1540" actId="478"/>
          <ac:spMkLst>
            <pc:docMk/>
            <pc:sldMk cId="1945413460" sldId="258"/>
            <ac:spMk id="7" creationId="{1566154C-40BF-4479-A6F9-B091FD62D112}"/>
          </ac:spMkLst>
        </pc:spChg>
        <pc:spChg chg="add del mod">
          <ac:chgData name="Asakawa, McKenna" userId="9bebc8a9-7381-4311-a22d-2a200aa7df48" providerId="ADAL" clId="{B17F06C8-69C7-4817-BEBD-44E2A520B111}" dt="2021-09-29T20:50:22.234" v="1542" actId="478"/>
          <ac:spMkLst>
            <pc:docMk/>
            <pc:sldMk cId="1945413460" sldId="258"/>
            <ac:spMk id="9" creationId="{0A76809B-9562-431B-BC36-A6C3F52E6107}"/>
          </ac:spMkLst>
        </pc:spChg>
        <pc:spChg chg="add mod">
          <ac:chgData name="Asakawa, McKenna" userId="9bebc8a9-7381-4311-a22d-2a200aa7df48" providerId="ADAL" clId="{B17F06C8-69C7-4817-BEBD-44E2A520B111}" dt="2021-09-29T20:50:25.509" v="1550" actId="27636"/>
          <ac:spMkLst>
            <pc:docMk/>
            <pc:sldMk cId="1945413460" sldId="258"/>
            <ac:spMk id="10" creationId="{EDC5E35A-1B43-414B-91B9-84FAB0FB50A7}"/>
          </ac:spMkLst>
        </pc:spChg>
        <pc:spChg chg="add mod">
          <ac:chgData name="Asakawa, McKenna" userId="9bebc8a9-7381-4311-a22d-2a200aa7df48" providerId="ADAL" clId="{B17F06C8-69C7-4817-BEBD-44E2A520B111}" dt="2021-09-29T20:50:20.362" v="1541"/>
          <ac:spMkLst>
            <pc:docMk/>
            <pc:sldMk cId="1945413460" sldId="258"/>
            <ac:spMk id="11" creationId="{74CA99B0-C895-436A-B422-1CBD8F262DD9}"/>
          </ac:spMkLst>
        </pc:spChg>
      </pc:sldChg>
      <pc:sldChg chg="modSp del mod">
        <pc:chgData name="Asakawa, McKenna" userId="9bebc8a9-7381-4311-a22d-2a200aa7df48" providerId="ADAL" clId="{B17F06C8-69C7-4817-BEBD-44E2A520B111}" dt="2021-09-29T20:43:21.532" v="1465" actId="47"/>
        <pc:sldMkLst>
          <pc:docMk/>
          <pc:sldMk cId="451515465" sldId="259"/>
        </pc:sldMkLst>
        <pc:spChg chg="mod">
          <ac:chgData name="Asakawa, McKenna" userId="9bebc8a9-7381-4311-a22d-2a200aa7df48" providerId="ADAL" clId="{B17F06C8-69C7-4817-BEBD-44E2A520B111}" dt="2021-09-29T20:35:41.040" v="1318"/>
          <ac:spMkLst>
            <pc:docMk/>
            <pc:sldMk cId="451515465" sldId="259"/>
            <ac:spMk id="2" creationId="{93FA8A80-2F46-42EF-9710-3E325C3E249E}"/>
          </ac:spMkLst>
        </pc:spChg>
        <pc:spChg chg="mod">
          <ac:chgData name="Asakawa, McKenna" userId="9bebc8a9-7381-4311-a22d-2a200aa7df48" providerId="ADAL" clId="{B17F06C8-69C7-4817-BEBD-44E2A520B111}" dt="2021-09-29T20:17:19.571" v="809" actId="20577"/>
          <ac:spMkLst>
            <pc:docMk/>
            <pc:sldMk cId="451515465" sldId="259"/>
            <ac:spMk id="3" creationId="{BF20D1B9-60DA-4897-9200-629BD3441FB6}"/>
          </ac:spMkLst>
        </pc:spChg>
      </pc:sldChg>
      <pc:sldChg chg="modSp del mod">
        <pc:chgData name="Asakawa, McKenna" userId="9bebc8a9-7381-4311-a22d-2a200aa7df48" providerId="ADAL" clId="{B17F06C8-69C7-4817-BEBD-44E2A520B111}" dt="2021-09-29T20:43:20.458" v="1464" actId="47"/>
        <pc:sldMkLst>
          <pc:docMk/>
          <pc:sldMk cId="2568807238" sldId="260"/>
        </pc:sldMkLst>
        <pc:spChg chg="mod">
          <ac:chgData name="Asakawa, McKenna" userId="9bebc8a9-7381-4311-a22d-2a200aa7df48" providerId="ADAL" clId="{B17F06C8-69C7-4817-BEBD-44E2A520B111}" dt="2021-09-29T20:35:41.040" v="1318"/>
          <ac:spMkLst>
            <pc:docMk/>
            <pc:sldMk cId="2568807238" sldId="260"/>
            <ac:spMk id="2" creationId="{93FA8A80-2F46-42EF-9710-3E325C3E249E}"/>
          </ac:spMkLst>
        </pc:spChg>
        <pc:spChg chg="mod">
          <ac:chgData name="Asakawa, McKenna" userId="9bebc8a9-7381-4311-a22d-2a200aa7df48" providerId="ADAL" clId="{B17F06C8-69C7-4817-BEBD-44E2A520B111}" dt="2021-09-29T20:35:41.040" v="1318"/>
          <ac:spMkLst>
            <pc:docMk/>
            <pc:sldMk cId="2568807238" sldId="260"/>
            <ac:spMk id="3" creationId="{BF20D1B9-60DA-4897-9200-629BD3441FB6}"/>
          </ac:spMkLst>
        </pc:spChg>
      </pc:sldChg>
      <pc:sldChg chg="addSp delSp modSp add mod ord setBg addAnim delAnim setClrOvrMap delDesignElem">
        <pc:chgData name="Asakawa, McKenna" userId="9bebc8a9-7381-4311-a22d-2a200aa7df48" providerId="ADAL" clId="{B17F06C8-69C7-4817-BEBD-44E2A520B111}" dt="2021-09-30T00:44:29.065" v="23911" actId="14100"/>
        <pc:sldMkLst>
          <pc:docMk/>
          <pc:sldMk cId="1320495265" sldId="261"/>
        </pc:sldMkLst>
        <pc:spChg chg="del mod">
          <ac:chgData name="Asakawa, McKenna" userId="9bebc8a9-7381-4311-a22d-2a200aa7df48" providerId="ADAL" clId="{B17F06C8-69C7-4817-BEBD-44E2A520B111}" dt="2021-09-29T16:38:58.477" v="7" actId="478"/>
          <ac:spMkLst>
            <pc:docMk/>
            <pc:sldMk cId="1320495265" sldId="261"/>
            <ac:spMk id="2" creationId="{1529A633-E415-424F-94F7-B52AF879D72F}"/>
          </ac:spMkLst>
        </pc:spChg>
        <pc:spChg chg="del mod">
          <ac:chgData name="Asakawa, McKenna" userId="9bebc8a9-7381-4311-a22d-2a200aa7df48" providerId="ADAL" clId="{B17F06C8-69C7-4817-BEBD-44E2A520B111}" dt="2021-09-29T16:39:01.295" v="9" actId="478"/>
          <ac:spMkLst>
            <pc:docMk/>
            <pc:sldMk cId="1320495265" sldId="261"/>
            <ac:spMk id="3" creationId="{03D2CF54-3288-42A2-8077-0BEBFBD47638}"/>
          </ac:spMkLst>
        </pc:spChg>
        <pc:spChg chg="add del mod">
          <ac:chgData name="Asakawa, McKenna" userId="9bebc8a9-7381-4311-a22d-2a200aa7df48" providerId="ADAL" clId="{B17F06C8-69C7-4817-BEBD-44E2A520B111}" dt="2021-09-29T22:36:09.254" v="10716" actId="478"/>
          <ac:spMkLst>
            <pc:docMk/>
            <pc:sldMk cId="1320495265" sldId="261"/>
            <ac:spMk id="3" creationId="{79F41F31-3C94-4EBC-9526-8104A34701BE}"/>
          </ac:spMkLst>
        </pc:spChg>
        <pc:spChg chg="add del">
          <ac:chgData name="Asakawa, McKenna" userId="9bebc8a9-7381-4311-a22d-2a200aa7df48" providerId="ADAL" clId="{B17F06C8-69C7-4817-BEBD-44E2A520B111}" dt="2021-09-29T22:45:46.126" v="11945"/>
          <ac:spMkLst>
            <pc:docMk/>
            <pc:sldMk cId="1320495265" sldId="261"/>
            <ac:spMk id="5" creationId="{27577DEC-D9A5-404D-9789-702F4319BEC8}"/>
          </ac:spMkLst>
        </pc:spChg>
        <pc:spChg chg="add del mod">
          <ac:chgData name="Asakawa, McKenna" userId="9bebc8a9-7381-4311-a22d-2a200aa7df48" providerId="ADAL" clId="{B17F06C8-69C7-4817-BEBD-44E2A520B111}" dt="2021-09-29T16:38:59.738" v="8" actId="478"/>
          <ac:spMkLst>
            <pc:docMk/>
            <pc:sldMk cId="1320495265" sldId="261"/>
            <ac:spMk id="7" creationId="{25C02E10-57E1-4C04-8DFD-BC65D6134735}"/>
          </ac:spMkLst>
        </pc:spChg>
        <pc:spChg chg="del">
          <ac:chgData name="Asakawa, McKenna" userId="9bebc8a9-7381-4311-a22d-2a200aa7df48" providerId="ADAL" clId="{B17F06C8-69C7-4817-BEBD-44E2A520B111}" dt="2021-09-29T16:38:30.666" v="1"/>
          <ac:spMkLst>
            <pc:docMk/>
            <pc:sldMk cId="1320495265" sldId="261"/>
            <ac:spMk id="8" creationId="{27577DEC-D9A5-404D-9789-702F4319BEC8}"/>
          </ac:spMkLst>
        </pc:spChg>
        <pc:spChg chg="add del mod">
          <ac:chgData name="Asakawa, McKenna" userId="9bebc8a9-7381-4311-a22d-2a200aa7df48" providerId="ADAL" clId="{B17F06C8-69C7-4817-BEBD-44E2A520B111}" dt="2021-09-29T16:39:28.115" v="16" actId="478"/>
          <ac:spMkLst>
            <pc:docMk/>
            <pc:sldMk cId="1320495265" sldId="261"/>
            <ac:spMk id="20" creationId="{113C3E8B-7BAA-43F5-9F92-FD08A68741D4}"/>
          </ac:spMkLst>
        </pc:spChg>
        <pc:spChg chg="add mod">
          <ac:chgData name="Asakawa, McKenna" userId="9bebc8a9-7381-4311-a22d-2a200aa7df48" providerId="ADAL" clId="{B17F06C8-69C7-4817-BEBD-44E2A520B111}" dt="2021-09-29T22:36:20.750" v="10721" actId="20577"/>
          <ac:spMkLst>
            <pc:docMk/>
            <pc:sldMk cId="1320495265" sldId="261"/>
            <ac:spMk id="20" creationId="{82E4E66F-D364-4B53-9DBB-565398245BE1}"/>
          </ac:spMkLst>
        </pc:spChg>
        <pc:spChg chg="add del mod">
          <ac:chgData name="Asakawa, McKenna" userId="9bebc8a9-7381-4311-a22d-2a200aa7df48" providerId="ADAL" clId="{B17F06C8-69C7-4817-BEBD-44E2A520B111}" dt="2021-09-29T22:36:03.576" v="10713" actId="478"/>
          <ac:spMkLst>
            <pc:docMk/>
            <pc:sldMk cId="1320495265" sldId="261"/>
            <ac:spMk id="21" creationId="{1C6426D1-246C-41C7-A935-F287DCB0FDFC}"/>
          </ac:spMkLst>
        </pc:spChg>
        <pc:spChg chg="add del mod">
          <ac:chgData name="Asakawa, McKenna" userId="9bebc8a9-7381-4311-a22d-2a200aa7df48" providerId="ADAL" clId="{B17F06C8-69C7-4817-BEBD-44E2A520B111}" dt="2021-09-29T22:36:07.005" v="10715" actId="478"/>
          <ac:spMkLst>
            <pc:docMk/>
            <pc:sldMk cId="1320495265" sldId="261"/>
            <ac:spMk id="22" creationId="{210DB49E-7261-414F-9C81-BF3720E4D623}"/>
          </ac:spMkLst>
        </pc:spChg>
        <pc:spChg chg="add mod">
          <ac:chgData name="Asakawa, McKenna" userId="9bebc8a9-7381-4311-a22d-2a200aa7df48" providerId="ADAL" clId="{B17F06C8-69C7-4817-BEBD-44E2A520B111}" dt="2021-09-30T00:44:29.065" v="23911" actId="14100"/>
          <ac:spMkLst>
            <pc:docMk/>
            <pc:sldMk cId="1320495265" sldId="261"/>
            <ac:spMk id="23" creationId="{533738F8-17D4-4A06-BFC1-CD70213A3CD2}"/>
          </ac:spMkLst>
        </pc:spChg>
        <pc:spChg chg="add mod">
          <ac:chgData name="Asakawa, McKenna" userId="9bebc8a9-7381-4311-a22d-2a200aa7df48" providerId="ADAL" clId="{B17F06C8-69C7-4817-BEBD-44E2A520B111}" dt="2021-09-29T22:36:04.394" v="10714"/>
          <ac:spMkLst>
            <pc:docMk/>
            <pc:sldMk cId="1320495265" sldId="261"/>
            <ac:spMk id="24" creationId="{F1576365-9947-4B55-9818-584B3DCF00B1}"/>
          </ac:spMkLst>
        </pc:spChg>
        <pc:grpChg chg="add del">
          <ac:chgData name="Asakawa, McKenna" userId="9bebc8a9-7381-4311-a22d-2a200aa7df48" providerId="ADAL" clId="{B17F06C8-69C7-4817-BEBD-44E2A520B111}" dt="2021-09-29T22:45:46.126" v="11945"/>
          <ac:grpSpMkLst>
            <pc:docMk/>
            <pc:sldMk cId="1320495265" sldId="261"/>
            <ac:grpSpMk id="6" creationId="{CEEA9366-CEA8-4F23-B065-4337F0D836FE}"/>
          </ac:grpSpMkLst>
        </pc:grpChg>
        <pc:grpChg chg="del">
          <ac:chgData name="Asakawa, McKenna" userId="9bebc8a9-7381-4311-a22d-2a200aa7df48" providerId="ADAL" clId="{B17F06C8-69C7-4817-BEBD-44E2A520B111}" dt="2021-09-29T16:38:30.666" v="1"/>
          <ac:grpSpMkLst>
            <pc:docMk/>
            <pc:sldMk cId="1320495265" sldId="261"/>
            <ac:grpSpMk id="10" creationId="{CEEA9366-CEA8-4F23-B065-4337F0D836FE}"/>
          </ac:grpSpMkLst>
        </pc:grpChg>
      </pc:sldChg>
      <pc:sldChg chg="add del">
        <pc:chgData name="Asakawa, McKenna" userId="9bebc8a9-7381-4311-a22d-2a200aa7df48" providerId="ADAL" clId="{B17F06C8-69C7-4817-BEBD-44E2A520B111}" dt="2021-09-29T16:40:54.226" v="183" actId="47"/>
        <pc:sldMkLst>
          <pc:docMk/>
          <pc:sldMk cId="4092358202" sldId="262"/>
        </pc:sldMkLst>
      </pc:sldChg>
      <pc:sldChg chg="delSp modSp add del mod setBg delDesignElem">
        <pc:chgData name="Asakawa, McKenna" userId="9bebc8a9-7381-4311-a22d-2a200aa7df48" providerId="ADAL" clId="{B17F06C8-69C7-4817-BEBD-44E2A520B111}" dt="2021-09-29T22:52:45.037" v="12384" actId="47"/>
        <pc:sldMkLst>
          <pc:docMk/>
          <pc:sldMk cId="4093647029" sldId="262"/>
        </pc:sldMkLst>
        <pc:spChg chg="del">
          <ac:chgData name="Asakawa, McKenna" userId="9bebc8a9-7381-4311-a22d-2a200aa7df48" providerId="ADAL" clId="{B17F06C8-69C7-4817-BEBD-44E2A520B111}" dt="2021-09-29T16:40:55.558" v="185"/>
          <ac:spMkLst>
            <pc:docMk/>
            <pc:sldMk cId="4093647029" sldId="262"/>
            <ac:spMk id="5" creationId="{27577DEC-D9A5-404D-9789-702F4319BEC8}"/>
          </ac:spMkLst>
        </pc:spChg>
        <pc:spChg chg="mod">
          <ac:chgData name="Asakawa, McKenna" userId="9bebc8a9-7381-4311-a22d-2a200aa7df48" providerId="ADAL" clId="{B17F06C8-69C7-4817-BEBD-44E2A520B111}" dt="2021-09-29T16:42:26.694" v="535" actId="20577"/>
          <ac:spMkLst>
            <pc:docMk/>
            <pc:sldMk cId="4093647029" sldId="262"/>
            <ac:spMk id="22" creationId="{210DB49E-7261-414F-9C81-BF3720E4D623}"/>
          </ac:spMkLst>
        </pc:spChg>
        <pc:grpChg chg="del">
          <ac:chgData name="Asakawa, McKenna" userId="9bebc8a9-7381-4311-a22d-2a200aa7df48" providerId="ADAL" clId="{B17F06C8-69C7-4817-BEBD-44E2A520B111}" dt="2021-09-29T16:40:55.558" v="185"/>
          <ac:grpSpMkLst>
            <pc:docMk/>
            <pc:sldMk cId="4093647029" sldId="262"/>
            <ac:grpSpMk id="6" creationId="{CEEA9366-CEA8-4F23-B065-4337F0D836FE}"/>
          </ac:grpSpMkLst>
        </pc:grpChg>
      </pc:sldChg>
      <pc:sldChg chg="delSp modSp add del mod setBg delDesignElem">
        <pc:chgData name="Asakawa, McKenna" userId="9bebc8a9-7381-4311-a22d-2a200aa7df48" providerId="ADAL" clId="{B17F06C8-69C7-4817-BEBD-44E2A520B111}" dt="2021-09-29T23:40:58.902" v="17986" actId="47"/>
        <pc:sldMkLst>
          <pc:docMk/>
          <pc:sldMk cId="3679954139" sldId="263"/>
        </pc:sldMkLst>
        <pc:spChg chg="del">
          <ac:chgData name="Asakawa, McKenna" userId="9bebc8a9-7381-4311-a22d-2a200aa7df48" providerId="ADAL" clId="{B17F06C8-69C7-4817-BEBD-44E2A520B111}" dt="2021-09-29T16:42:11.162" v="453"/>
          <ac:spMkLst>
            <pc:docMk/>
            <pc:sldMk cId="3679954139" sldId="263"/>
            <ac:spMk id="5" creationId="{27577DEC-D9A5-404D-9789-702F4319BEC8}"/>
          </ac:spMkLst>
        </pc:spChg>
        <pc:spChg chg="mod">
          <ac:chgData name="Asakawa, McKenna" userId="9bebc8a9-7381-4311-a22d-2a200aa7df48" providerId="ADAL" clId="{B17F06C8-69C7-4817-BEBD-44E2A520B111}" dt="2021-09-29T16:42:22.967" v="525" actId="20577"/>
          <ac:spMkLst>
            <pc:docMk/>
            <pc:sldMk cId="3679954139" sldId="263"/>
            <ac:spMk id="22" creationId="{210DB49E-7261-414F-9C81-BF3720E4D623}"/>
          </ac:spMkLst>
        </pc:spChg>
        <pc:grpChg chg="del">
          <ac:chgData name="Asakawa, McKenna" userId="9bebc8a9-7381-4311-a22d-2a200aa7df48" providerId="ADAL" clId="{B17F06C8-69C7-4817-BEBD-44E2A520B111}" dt="2021-09-29T16:42:11.162" v="453"/>
          <ac:grpSpMkLst>
            <pc:docMk/>
            <pc:sldMk cId="3679954139" sldId="263"/>
            <ac:grpSpMk id="6" creationId="{CEEA9366-CEA8-4F23-B065-4337F0D836FE}"/>
          </ac:grpSpMkLst>
        </pc:grpChg>
      </pc:sldChg>
      <pc:sldChg chg="addSp delSp modSp add del mod ord setBg addAnim delAnim setClrOvrMap delDesignElem">
        <pc:chgData name="Asakawa, McKenna" userId="9bebc8a9-7381-4311-a22d-2a200aa7df48" providerId="ADAL" clId="{B17F06C8-69C7-4817-BEBD-44E2A520B111}" dt="2021-09-29T22:35:10.323" v="10690" actId="47"/>
        <pc:sldMkLst>
          <pc:docMk/>
          <pc:sldMk cId="3849554097" sldId="264"/>
        </pc:sldMkLst>
        <pc:spChg chg="del mod">
          <ac:chgData name="Asakawa, McKenna" userId="9bebc8a9-7381-4311-a22d-2a200aa7df48" providerId="ADAL" clId="{B17F06C8-69C7-4817-BEBD-44E2A520B111}" dt="2021-09-29T20:36:27.593" v="1323" actId="478"/>
          <ac:spMkLst>
            <pc:docMk/>
            <pc:sldMk cId="3849554097" sldId="264"/>
            <ac:spMk id="2" creationId="{1529A633-E415-424F-94F7-B52AF879D72F}"/>
          </ac:spMkLst>
        </pc:spChg>
        <pc:spChg chg="del mod">
          <ac:chgData name="Asakawa, McKenna" userId="9bebc8a9-7381-4311-a22d-2a200aa7df48" providerId="ADAL" clId="{B17F06C8-69C7-4817-BEBD-44E2A520B111}" dt="2021-09-29T20:36:32.281" v="1325" actId="478"/>
          <ac:spMkLst>
            <pc:docMk/>
            <pc:sldMk cId="3849554097" sldId="264"/>
            <ac:spMk id="3" creationId="{03D2CF54-3288-42A2-8077-0BEBFBD47638}"/>
          </ac:spMkLst>
        </pc:spChg>
        <pc:spChg chg="add del">
          <ac:chgData name="Asakawa, McKenna" userId="9bebc8a9-7381-4311-a22d-2a200aa7df48" providerId="ADAL" clId="{B17F06C8-69C7-4817-BEBD-44E2A520B111}" dt="2021-09-29T20:35:41.040" v="1318"/>
          <ac:spMkLst>
            <pc:docMk/>
            <pc:sldMk cId="3849554097" sldId="264"/>
            <ac:spMk id="5" creationId="{27577DEC-D9A5-404D-9789-702F4319BEC8}"/>
          </ac:spMkLst>
        </pc:spChg>
        <pc:spChg chg="add del mod">
          <ac:chgData name="Asakawa, McKenna" userId="9bebc8a9-7381-4311-a22d-2a200aa7df48" providerId="ADAL" clId="{B17F06C8-69C7-4817-BEBD-44E2A520B111}" dt="2021-09-29T20:36:29.853" v="1324" actId="478"/>
          <ac:spMkLst>
            <pc:docMk/>
            <pc:sldMk cId="3849554097" sldId="264"/>
            <ac:spMk id="7" creationId="{B2BAF582-0E44-4FA5-9309-D169B9E85510}"/>
          </ac:spMkLst>
        </pc:spChg>
        <pc:spChg chg="del">
          <ac:chgData name="Asakawa, McKenna" userId="9bebc8a9-7381-4311-a22d-2a200aa7df48" providerId="ADAL" clId="{B17F06C8-69C7-4817-BEBD-44E2A520B111}" dt="2021-09-29T20:15:38.934" v="720"/>
          <ac:spMkLst>
            <pc:docMk/>
            <pc:sldMk cId="3849554097" sldId="264"/>
            <ac:spMk id="8" creationId="{27577DEC-D9A5-404D-9789-702F4319BEC8}"/>
          </ac:spMkLst>
        </pc:spChg>
        <pc:spChg chg="add del mod">
          <ac:chgData name="Asakawa, McKenna" userId="9bebc8a9-7381-4311-a22d-2a200aa7df48" providerId="ADAL" clId="{B17F06C8-69C7-4817-BEBD-44E2A520B111}" dt="2021-09-29T20:36:36.602" v="1326" actId="478"/>
          <ac:spMkLst>
            <pc:docMk/>
            <pc:sldMk cId="3849554097" sldId="264"/>
            <ac:spMk id="20" creationId="{9C27C002-D35E-4D76-8DDA-86283A820AC1}"/>
          </ac:spMkLst>
        </pc:spChg>
        <pc:spChg chg="add mod">
          <ac:chgData name="Asakawa, McKenna" userId="9bebc8a9-7381-4311-a22d-2a200aa7df48" providerId="ADAL" clId="{B17F06C8-69C7-4817-BEBD-44E2A520B111}" dt="2021-09-29T20:38:02.875" v="1385" actId="20577"/>
          <ac:spMkLst>
            <pc:docMk/>
            <pc:sldMk cId="3849554097" sldId="264"/>
            <ac:spMk id="21" creationId="{9239562D-EEB6-4B55-A8D5-32E6F0082AA9}"/>
          </ac:spMkLst>
        </pc:spChg>
        <pc:spChg chg="add mod">
          <ac:chgData name="Asakawa, McKenna" userId="9bebc8a9-7381-4311-a22d-2a200aa7df48" providerId="ADAL" clId="{B17F06C8-69C7-4817-BEBD-44E2A520B111}" dt="2021-09-29T20:36:45.601" v="1362" actId="20577"/>
          <ac:spMkLst>
            <pc:docMk/>
            <pc:sldMk cId="3849554097" sldId="264"/>
            <ac:spMk id="22" creationId="{E4BF624A-016D-49C6-AC6C-F7B20409F408}"/>
          </ac:spMkLst>
        </pc:spChg>
        <pc:spChg chg="add mod">
          <ac:chgData name="Asakawa, McKenna" userId="9bebc8a9-7381-4311-a22d-2a200aa7df48" providerId="ADAL" clId="{B17F06C8-69C7-4817-BEBD-44E2A520B111}" dt="2021-09-29T20:36:37.056" v="1327"/>
          <ac:spMkLst>
            <pc:docMk/>
            <pc:sldMk cId="3849554097" sldId="264"/>
            <ac:spMk id="23" creationId="{9E8315EA-FB02-47FB-B0E7-9F615EC6C4AB}"/>
          </ac:spMkLst>
        </pc:spChg>
        <pc:grpChg chg="add del">
          <ac:chgData name="Asakawa, McKenna" userId="9bebc8a9-7381-4311-a22d-2a200aa7df48" providerId="ADAL" clId="{B17F06C8-69C7-4817-BEBD-44E2A520B111}" dt="2021-09-29T20:35:41.040" v="1318"/>
          <ac:grpSpMkLst>
            <pc:docMk/>
            <pc:sldMk cId="3849554097" sldId="264"/>
            <ac:grpSpMk id="6" creationId="{CEEA9366-CEA8-4F23-B065-4337F0D836FE}"/>
          </ac:grpSpMkLst>
        </pc:grpChg>
        <pc:grpChg chg="del">
          <ac:chgData name="Asakawa, McKenna" userId="9bebc8a9-7381-4311-a22d-2a200aa7df48" providerId="ADAL" clId="{B17F06C8-69C7-4817-BEBD-44E2A520B111}" dt="2021-09-29T20:15:38.934" v="720"/>
          <ac:grpSpMkLst>
            <pc:docMk/>
            <pc:sldMk cId="3849554097" sldId="264"/>
            <ac:grpSpMk id="10" creationId="{CEEA9366-CEA8-4F23-B065-4337F0D836FE}"/>
          </ac:grpSpMkLst>
        </pc:grpChg>
      </pc:sldChg>
      <pc:sldChg chg="addSp delSp modSp add mod setBg">
        <pc:chgData name="Asakawa, McKenna" userId="9bebc8a9-7381-4311-a22d-2a200aa7df48" providerId="ADAL" clId="{B17F06C8-69C7-4817-BEBD-44E2A520B111}" dt="2021-09-30T00:43:46.926" v="23908" actId="14100"/>
        <pc:sldMkLst>
          <pc:docMk/>
          <pc:sldMk cId="784830865" sldId="265"/>
        </pc:sldMkLst>
        <pc:spChg chg="mod">
          <ac:chgData name="Asakawa, McKenna" userId="9bebc8a9-7381-4311-a22d-2a200aa7df48" providerId="ADAL" clId="{B17F06C8-69C7-4817-BEBD-44E2A520B111}" dt="2021-09-30T00:39:38.648" v="23821"/>
          <ac:spMkLst>
            <pc:docMk/>
            <pc:sldMk cId="784830865" sldId="265"/>
            <ac:spMk id="3" creationId="{BF20D1B9-60DA-4897-9200-629BD3441FB6}"/>
          </ac:spMkLst>
        </pc:spChg>
        <pc:spChg chg="add del">
          <ac:chgData name="Asakawa, McKenna" userId="9bebc8a9-7381-4311-a22d-2a200aa7df48" providerId="ADAL" clId="{B17F06C8-69C7-4817-BEBD-44E2A520B111}" dt="2021-09-29T20:33:07.435" v="1285" actId="26606"/>
          <ac:spMkLst>
            <pc:docMk/>
            <pc:sldMk cId="784830865" sldId="265"/>
            <ac:spMk id="11" creationId="{9F4444CE-BC8D-4D61-B303-4C05614E62AB}"/>
          </ac:spMkLst>
        </pc:spChg>
        <pc:spChg chg="add mod">
          <ac:chgData name="Asakawa, McKenna" userId="9bebc8a9-7381-4311-a22d-2a200aa7df48" providerId="ADAL" clId="{B17F06C8-69C7-4817-BEBD-44E2A520B111}" dt="2021-09-30T00:43:46.926" v="23908" actId="14100"/>
          <ac:spMkLst>
            <pc:docMk/>
            <pc:sldMk cId="784830865" sldId="265"/>
            <ac:spMk id="12" creationId="{31101165-C1F2-4062-B97C-F4BEAF20717E}"/>
          </ac:spMkLst>
        </pc:spChg>
        <pc:spChg chg="add del">
          <ac:chgData name="Asakawa, McKenna" userId="9bebc8a9-7381-4311-a22d-2a200aa7df48" providerId="ADAL" clId="{B17F06C8-69C7-4817-BEBD-44E2A520B111}" dt="2021-09-29T20:33:07.435" v="1285" actId="26606"/>
          <ac:spMkLst>
            <pc:docMk/>
            <pc:sldMk cId="784830865" sldId="265"/>
            <ac:spMk id="13" creationId="{62423CA5-E2E1-4789-B759-9906C1C94063}"/>
          </ac:spMkLst>
        </pc:spChg>
        <pc:spChg chg="add mod">
          <ac:chgData name="Asakawa, McKenna" userId="9bebc8a9-7381-4311-a22d-2a200aa7df48" providerId="ADAL" clId="{B17F06C8-69C7-4817-BEBD-44E2A520B111}" dt="2021-09-30T00:36:19.361" v="23708"/>
          <ac:spMkLst>
            <pc:docMk/>
            <pc:sldMk cId="784830865" sldId="265"/>
            <ac:spMk id="14" creationId="{9F6ADF99-6117-4429-928E-3B9C455F3B0E}"/>
          </ac:spMkLst>
        </pc:spChg>
        <pc:spChg chg="add del">
          <ac:chgData name="Asakawa, McKenna" userId="9bebc8a9-7381-4311-a22d-2a200aa7df48" providerId="ADAL" clId="{B17F06C8-69C7-4817-BEBD-44E2A520B111}" dt="2021-09-29T20:33:07.435" v="1285" actId="26606"/>
          <ac:spMkLst>
            <pc:docMk/>
            <pc:sldMk cId="784830865" sldId="265"/>
            <ac:spMk id="15" creationId="{73772B81-181F-48B7-8826-4D9686D15DF5}"/>
          </ac:spMkLst>
        </pc:spChg>
        <pc:spChg chg="add del">
          <ac:chgData name="Asakawa, McKenna" userId="9bebc8a9-7381-4311-a22d-2a200aa7df48" providerId="ADAL" clId="{B17F06C8-69C7-4817-BEBD-44E2A520B111}" dt="2021-09-29T20:33:07.435" v="1285" actId="26606"/>
          <ac:spMkLst>
            <pc:docMk/>
            <pc:sldMk cId="784830865" sldId="265"/>
            <ac:spMk id="17" creationId="{B2205F6E-03C6-4E92-877C-E2482F6599AA}"/>
          </ac:spMkLst>
        </pc:spChg>
        <pc:picChg chg="add del mod">
          <ac:chgData name="Asakawa, McKenna" userId="9bebc8a9-7381-4311-a22d-2a200aa7df48" providerId="ADAL" clId="{B17F06C8-69C7-4817-BEBD-44E2A520B111}" dt="2021-09-29T20:31:45.080" v="1263" actId="478"/>
          <ac:picMkLst>
            <pc:docMk/>
            <pc:sldMk cId="784830865" sldId="265"/>
            <ac:picMk id="4" creationId="{BD08D6D7-4D41-4D53-B0F8-A55F3CE636A1}"/>
          </ac:picMkLst>
        </pc:picChg>
        <pc:picChg chg="add del mod">
          <ac:chgData name="Asakawa, McKenna" userId="9bebc8a9-7381-4311-a22d-2a200aa7df48" providerId="ADAL" clId="{B17F06C8-69C7-4817-BEBD-44E2A520B111}" dt="2021-09-30T00:35:45.995" v="23705" actId="478"/>
          <ac:picMkLst>
            <pc:docMk/>
            <pc:sldMk cId="784830865" sldId="265"/>
            <ac:picMk id="6" creationId="{5E154D62-97BB-426C-98CE-E65D63A81C95}"/>
          </ac:picMkLst>
        </pc:picChg>
      </pc:sldChg>
      <pc:sldChg chg="modSp add del mod">
        <pc:chgData name="Asakawa, McKenna" userId="9bebc8a9-7381-4311-a22d-2a200aa7df48" providerId="ADAL" clId="{B17F06C8-69C7-4817-BEBD-44E2A520B111}" dt="2021-09-29T20:36:20.134" v="1322" actId="47"/>
        <pc:sldMkLst>
          <pc:docMk/>
          <pc:sldMk cId="1825209681" sldId="266"/>
        </pc:sldMkLst>
        <pc:spChg chg="mod">
          <ac:chgData name="Asakawa, McKenna" userId="9bebc8a9-7381-4311-a22d-2a200aa7df48" providerId="ADAL" clId="{B17F06C8-69C7-4817-BEBD-44E2A520B111}" dt="2021-09-29T20:35:41.040" v="1318"/>
          <ac:spMkLst>
            <pc:docMk/>
            <pc:sldMk cId="1825209681" sldId="266"/>
            <ac:spMk id="3" creationId="{BF20D1B9-60DA-4897-9200-629BD3441FB6}"/>
          </ac:spMkLst>
        </pc:spChg>
      </pc:sldChg>
      <pc:sldChg chg="addSp delSp modSp add mod">
        <pc:chgData name="Asakawa, McKenna" userId="9bebc8a9-7381-4311-a22d-2a200aa7df48" providerId="ADAL" clId="{B17F06C8-69C7-4817-BEBD-44E2A520B111}" dt="2021-09-30T00:44:20.513" v="23910" actId="113"/>
        <pc:sldMkLst>
          <pc:docMk/>
          <pc:sldMk cId="2439197365" sldId="266"/>
        </pc:sldMkLst>
        <pc:spChg chg="mod">
          <ac:chgData name="Asakawa, McKenna" userId="9bebc8a9-7381-4311-a22d-2a200aa7df48" providerId="ADAL" clId="{B17F06C8-69C7-4817-BEBD-44E2A520B111}" dt="2021-09-29T20:50:15.608" v="1539" actId="1037"/>
          <ac:spMkLst>
            <pc:docMk/>
            <pc:sldMk cId="2439197365" sldId="266"/>
            <ac:spMk id="2" creationId="{93FA8A80-2F46-42EF-9710-3E325C3E249E}"/>
          </ac:spMkLst>
        </pc:spChg>
        <pc:spChg chg="mod">
          <ac:chgData name="Asakawa, McKenna" userId="9bebc8a9-7381-4311-a22d-2a200aa7df48" providerId="ADAL" clId="{B17F06C8-69C7-4817-BEBD-44E2A520B111}" dt="2021-09-30T00:44:20.513" v="23910" actId="113"/>
          <ac:spMkLst>
            <pc:docMk/>
            <pc:sldMk cId="2439197365" sldId="266"/>
            <ac:spMk id="3" creationId="{BF20D1B9-60DA-4897-9200-629BD3441FB6}"/>
          </ac:spMkLst>
        </pc:spChg>
        <pc:spChg chg="mod">
          <ac:chgData name="Asakawa, McKenna" userId="9bebc8a9-7381-4311-a22d-2a200aa7df48" providerId="ADAL" clId="{B17F06C8-69C7-4817-BEBD-44E2A520B111}" dt="2021-09-29T20:49:44.312" v="1532" actId="14100"/>
          <ac:spMkLst>
            <pc:docMk/>
            <pc:sldMk cId="2439197365" sldId="266"/>
            <ac:spMk id="4" creationId="{C6841CBB-B48C-45B7-B142-5EBB40AE0A09}"/>
          </ac:spMkLst>
        </pc:spChg>
        <pc:spChg chg="add del mod">
          <ac:chgData name="Asakawa, McKenna" userId="9bebc8a9-7381-4311-a22d-2a200aa7df48" providerId="ADAL" clId="{B17F06C8-69C7-4817-BEBD-44E2A520B111}" dt="2021-09-29T20:41:11.238" v="1431" actId="478"/>
          <ac:spMkLst>
            <pc:docMk/>
            <pc:sldMk cId="2439197365" sldId="266"/>
            <ac:spMk id="5" creationId="{E7FD54F2-670C-47B9-BD9A-0CC2C2E564AA}"/>
          </ac:spMkLst>
        </pc:spChg>
      </pc:sldChg>
      <pc:sldChg chg="addSp delSp modSp add mod">
        <pc:chgData name="Asakawa, McKenna" userId="9bebc8a9-7381-4311-a22d-2a200aa7df48" providerId="ADAL" clId="{B17F06C8-69C7-4817-BEBD-44E2A520B111}" dt="2021-09-30T00:39:38.648" v="23821"/>
        <pc:sldMkLst>
          <pc:docMk/>
          <pc:sldMk cId="1957332023" sldId="267"/>
        </pc:sldMkLst>
        <pc:spChg chg="del mod">
          <ac:chgData name="Asakawa, McKenna" userId="9bebc8a9-7381-4311-a22d-2a200aa7df48" providerId="ADAL" clId="{B17F06C8-69C7-4817-BEBD-44E2A520B111}" dt="2021-09-29T20:50:31.259" v="1551" actId="478"/>
          <ac:spMkLst>
            <pc:docMk/>
            <pc:sldMk cId="1957332023" sldId="267"/>
            <ac:spMk id="2" creationId="{93FA8A80-2F46-42EF-9710-3E325C3E249E}"/>
          </ac:spMkLst>
        </pc:spChg>
        <pc:spChg chg="mod">
          <ac:chgData name="Asakawa, McKenna" userId="9bebc8a9-7381-4311-a22d-2a200aa7df48" providerId="ADAL" clId="{B17F06C8-69C7-4817-BEBD-44E2A520B111}" dt="2021-09-30T00:39:38.648" v="23821"/>
          <ac:spMkLst>
            <pc:docMk/>
            <pc:sldMk cId="1957332023" sldId="267"/>
            <ac:spMk id="3" creationId="{BF20D1B9-60DA-4897-9200-629BD3441FB6}"/>
          </ac:spMkLst>
        </pc:spChg>
        <pc:spChg chg="del">
          <ac:chgData name="Asakawa, McKenna" userId="9bebc8a9-7381-4311-a22d-2a200aa7df48" providerId="ADAL" clId="{B17F06C8-69C7-4817-BEBD-44E2A520B111}" dt="2021-09-29T20:50:31.259" v="1551" actId="478"/>
          <ac:spMkLst>
            <pc:docMk/>
            <pc:sldMk cId="1957332023" sldId="267"/>
            <ac:spMk id="4" creationId="{C6841CBB-B48C-45B7-B142-5EBB40AE0A09}"/>
          </ac:spMkLst>
        </pc:spChg>
        <pc:spChg chg="add del mod">
          <ac:chgData name="Asakawa, McKenna" userId="9bebc8a9-7381-4311-a22d-2a200aa7df48" providerId="ADAL" clId="{B17F06C8-69C7-4817-BEBD-44E2A520B111}" dt="2021-09-29T20:50:33.620" v="1552" actId="478"/>
          <ac:spMkLst>
            <pc:docMk/>
            <pc:sldMk cId="1957332023" sldId="267"/>
            <ac:spMk id="6" creationId="{B3FD39B0-7092-43F6-AE30-8C949ECAD090}"/>
          </ac:spMkLst>
        </pc:spChg>
        <pc:spChg chg="add mod">
          <ac:chgData name="Asakawa, McKenna" userId="9bebc8a9-7381-4311-a22d-2a200aa7df48" providerId="ADAL" clId="{B17F06C8-69C7-4817-BEBD-44E2A520B111}" dt="2021-09-29T20:50:41.109" v="1568" actId="122"/>
          <ac:spMkLst>
            <pc:docMk/>
            <pc:sldMk cId="1957332023" sldId="267"/>
            <ac:spMk id="7" creationId="{65C607DC-3EA4-4C08-824D-3D95BB170480}"/>
          </ac:spMkLst>
        </pc:spChg>
        <pc:spChg chg="add mod">
          <ac:chgData name="Asakawa, McKenna" userId="9bebc8a9-7381-4311-a22d-2a200aa7df48" providerId="ADAL" clId="{B17F06C8-69C7-4817-BEBD-44E2A520B111}" dt="2021-09-29T20:50:33.986" v="1553"/>
          <ac:spMkLst>
            <pc:docMk/>
            <pc:sldMk cId="1957332023" sldId="267"/>
            <ac:spMk id="8" creationId="{B44E6235-AB45-44C7-90CE-D6ECCAC717DB}"/>
          </ac:spMkLst>
        </pc:spChg>
      </pc:sldChg>
      <pc:sldChg chg="addSp delSp modSp add mod ord setBg">
        <pc:chgData name="Asakawa, McKenna" userId="9bebc8a9-7381-4311-a22d-2a200aa7df48" providerId="ADAL" clId="{B17F06C8-69C7-4817-BEBD-44E2A520B111}" dt="2021-09-30T00:43:23.897" v="23901" actId="1076"/>
        <pc:sldMkLst>
          <pc:docMk/>
          <pc:sldMk cId="2771921650" sldId="268"/>
        </pc:sldMkLst>
        <pc:spChg chg="del mod">
          <ac:chgData name="Asakawa, McKenna" userId="9bebc8a9-7381-4311-a22d-2a200aa7df48" providerId="ADAL" clId="{B17F06C8-69C7-4817-BEBD-44E2A520B111}" dt="2021-09-29T20:44:23.430" v="1480" actId="478"/>
          <ac:spMkLst>
            <pc:docMk/>
            <pc:sldMk cId="2771921650" sldId="268"/>
            <ac:spMk id="3" creationId="{BF20D1B9-60DA-4897-9200-629BD3441FB6}"/>
          </ac:spMkLst>
        </pc:spChg>
        <pc:spChg chg="add del mod">
          <ac:chgData name="Asakawa, McKenna" userId="9bebc8a9-7381-4311-a22d-2a200aa7df48" providerId="ADAL" clId="{B17F06C8-69C7-4817-BEBD-44E2A520B111}" dt="2021-09-29T20:44:25.630" v="1482" actId="478"/>
          <ac:spMkLst>
            <pc:docMk/>
            <pc:sldMk cId="2771921650" sldId="268"/>
            <ac:spMk id="5" creationId="{6B761861-0282-4C4B-B8A5-F76855817A30}"/>
          </ac:spMkLst>
        </pc:spChg>
        <pc:spChg chg="add del">
          <ac:chgData name="Asakawa, McKenna" userId="9bebc8a9-7381-4311-a22d-2a200aa7df48" providerId="ADAL" clId="{B17F06C8-69C7-4817-BEBD-44E2A520B111}" dt="2021-09-29T20:44:01.873" v="1474" actId="26606"/>
          <ac:spMkLst>
            <pc:docMk/>
            <pc:sldMk cId="2771921650" sldId="268"/>
            <ac:spMk id="9" creationId="{9F4444CE-BC8D-4D61-B303-4C05614E62AB}"/>
          </ac:spMkLst>
        </pc:spChg>
        <pc:spChg chg="add mod">
          <ac:chgData name="Asakawa, McKenna" userId="9bebc8a9-7381-4311-a22d-2a200aa7df48" providerId="ADAL" clId="{B17F06C8-69C7-4817-BEBD-44E2A520B111}" dt="2021-09-30T00:43:23.897" v="23901" actId="1076"/>
          <ac:spMkLst>
            <pc:docMk/>
            <pc:sldMk cId="2771921650" sldId="268"/>
            <ac:spMk id="10" creationId="{F5B2C700-1064-40E9-AC0B-06FCB4F005E7}"/>
          </ac:spMkLst>
        </pc:spChg>
        <pc:spChg chg="add del">
          <ac:chgData name="Asakawa, McKenna" userId="9bebc8a9-7381-4311-a22d-2a200aa7df48" providerId="ADAL" clId="{B17F06C8-69C7-4817-BEBD-44E2A520B111}" dt="2021-09-29T20:44:01.873" v="1474" actId="26606"/>
          <ac:spMkLst>
            <pc:docMk/>
            <pc:sldMk cId="2771921650" sldId="268"/>
            <ac:spMk id="11" creationId="{62423CA5-E2E1-4789-B759-9906C1C94063}"/>
          </ac:spMkLst>
        </pc:spChg>
        <pc:spChg chg="add del mod">
          <ac:chgData name="Asakawa, McKenna" userId="9bebc8a9-7381-4311-a22d-2a200aa7df48" providerId="ADAL" clId="{B17F06C8-69C7-4817-BEBD-44E2A520B111}" dt="2021-09-30T00:36:18.560" v="23707"/>
          <ac:spMkLst>
            <pc:docMk/>
            <pc:sldMk cId="2771921650" sldId="268"/>
            <ac:spMk id="12" creationId="{BD67FCCF-8BC4-4ACD-954B-115F8E0FADC3}"/>
          </ac:spMkLst>
        </pc:spChg>
        <pc:spChg chg="add del">
          <ac:chgData name="Asakawa, McKenna" userId="9bebc8a9-7381-4311-a22d-2a200aa7df48" providerId="ADAL" clId="{B17F06C8-69C7-4817-BEBD-44E2A520B111}" dt="2021-09-29T20:44:01.873" v="1474" actId="26606"/>
          <ac:spMkLst>
            <pc:docMk/>
            <pc:sldMk cId="2771921650" sldId="268"/>
            <ac:spMk id="13" creationId="{73772B81-181F-48B7-8826-4D9686D15DF5}"/>
          </ac:spMkLst>
        </pc:spChg>
        <pc:spChg chg="add del mod">
          <ac:chgData name="Asakawa, McKenna" userId="9bebc8a9-7381-4311-a22d-2a200aa7df48" providerId="ADAL" clId="{B17F06C8-69C7-4817-BEBD-44E2A520B111}" dt="2021-09-30T00:36:18.560" v="23707"/>
          <ac:spMkLst>
            <pc:docMk/>
            <pc:sldMk cId="2771921650" sldId="268"/>
            <ac:spMk id="14" creationId="{904133B2-2530-497D-B155-A48681F6F4FB}"/>
          </ac:spMkLst>
        </pc:spChg>
        <pc:spChg chg="add del">
          <ac:chgData name="Asakawa, McKenna" userId="9bebc8a9-7381-4311-a22d-2a200aa7df48" providerId="ADAL" clId="{B17F06C8-69C7-4817-BEBD-44E2A520B111}" dt="2021-09-29T20:44:01.873" v="1474" actId="26606"/>
          <ac:spMkLst>
            <pc:docMk/>
            <pc:sldMk cId="2771921650" sldId="268"/>
            <ac:spMk id="15" creationId="{B2205F6E-03C6-4E92-877C-E2482F6599AA}"/>
          </ac:spMkLst>
        </pc:spChg>
        <pc:picChg chg="add mod modCrop">
          <ac:chgData name="Asakawa, McKenna" userId="9bebc8a9-7381-4311-a22d-2a200aa7df48" providerId="ADAL" clId="{B17F06C8-69C7-4817-BEBD-44E2A520B111}" dt="2021-09-30T00:43:22.013" v="23900" actId="1076"/>
          <ac:picMkLst>
            <pc:docMk/>
            <pc:sldMk cId="2771921650" sldId="268"/>
            <ac:picMk id="4" creationId="{809D007A-14A7-44C8-8C43-22C737087FAE}"/>
          </ac:picMkLst>
        </pc:picChg>
        <pc:picChg chg="del">
          <ac:chgData name="Asakawa, McKenna" userId="9bebc8a9-7381-4311-a22d-2a200aa7df48" providerId="ADAL" clId="{B17F06C8-69C7-4817-BEBD-44E2A520B111}" dt="2021-09-29T20:43:43.440" v="1470" actId="478"/>
          <ac:picMkLst>
            <pc:docMk/>
            <pc:sldMk cId="2771921650" sldId="268"/>
            <ac:picMk id="6" creationId="{5E154D62-97BB-426C-98CE-E65D63A81C95}"/>
          </ac:picMkLst>
        </pc:picChg>
      </pc:sldChg>
      <pc:sldChg chg="addSp delSp modSp new mod">
        <pc:chgData name="Asakawa, McKenna" userId="9bebc8a9-7381-4311-a22d-2a200aa7df48" providerId="ADAL" clId="{B17F06C8-69C7-4817-BEBD-44E2A520B111}" dt="2021-09-30T01:01:14.215" v="24729" actId="20577"/>
        <pc:sldMkLst>
          <pc:docMk/>
          <pc:sldMk cId="2984401608" sldId="269"/>
        </pc:sldMkLst>
        <pc:spChg chg="del">
          <ac:chgData name="Asakawa, McKenna" userId="9bebc8a9-7381-4311-a22d-2a200aa7df48" providerId="ADAL" clId="{B17F06C8-69C7-4817-BEBD-44E2A520B111}" dt="2021-09-29T21:13:04.278" v="3492" actId="478"/>
          <ac:spMkLst>
            <pc:docMk/>
            <pc:sldMk cId="2984401608" sldId="269"/>
            <ac:spMk id="2" creationId="{B68192C1-58AA-4285-AC09-9B4E27425704}"/>
          </ac:spMkLst>
        </pc:spChg>
        <pc:spChg chg="mod">
          <ac:chgData name="Asakawa, McKenna" userId="9bebc8a9-7381-4311-a22d-2a200aa7df48" providerId="ADAL" clId="{B17F06C8-69C7-4817-BEBD-44E2A520B111}" dt="2021-09-30T01:01:14.215" v="24729" actId="20577"/>
          <ac:spMkLst>
            <pc:docMk/>
            <pc:sldMk cId="2984401608" sldId="269"/>
            <ac:spMk id="3" creationId="{4568E8D9-3E1E-45BE-A498-6CEA32F60C5A}"/>
          </ac:spMkLst>
        </pc:spChg>
        <pc:spChg chg="add del mod">
          <ac:chgData name="Asakawa, McKenna" userId="9bebc8a9-7381-4311-a22d-2a200aa7df48" providerId="ADAL" clId="{B17F06C8-69C7-4817-BEBD-44E2A520B111}" dt="2021-09-29T21:49:03.804" v="7200" actId="478"/>
          <ac:spMkLst>
            <pc:docMk/>
            <pc:sldMk cId="2984401608" sldId="269"/>
            <ac:spMk id="4" creationId="{F5BA7143-D5AE-43C7-813B-7D096DC2B853}"/>
          </ac:spMkLst>
        </pc:spChg>
        <pc:spChg chg="add mod">
          <ac:chgData name="Asakawa, McKenna" userId="9bebc8a9-7381-4311-a22d-2a200aa7df48" providerId="ADAL" clId="{B17F06C8-69C7-4817-BEBD-44E2A520B111}" dt="2021-09-29T21:51:12.114" v="7367" actId="164"/>
          <ac:spMkLst>
            <pc:docMk/>
            <pc:sldMk cId="2984401608" sldId="269"/>
            <ac:spMk id="13" creationId="{D09D5003-0C4B-4A7D-A1C5-F92A09200006}"/>
          </ac:spMkLst>
        </pc:spChg>
        <pc:spChg chg="add del mod">
          <ac:chgData name="Asakawa, McKenna" userId="9bebc8a9-7381-4311-a22d-2a200aa7df48" providerId="ADAL" clId="{B17F06C8-69C7-4817-BEBD-44E2A520B111}" dt="2021-09-29T21:43:35.373" v="7182" actId="478"/>
          <ac:spMkLst>
            <pc:docMk/>
            <pc:sldMk cId="2984401608" sldId="269"/>
            <ac:spMk id="14" creationId="{36A0011F-2292-46F3-803C-64F15772CCA2}"/>
          </ac:spMkLst>
        </pc:spChg>
        <pc:spChg chg="add del mod">
          <ac:chgData name="Asakawa, McKenna" userId="9bebc8a9-7381-4311-a22d-2a200aa7df48" providerId="ADAL" clId="{B17F06C8-69C7-4817-BEBD-44E2A520B111}" dt="2021-09-29T21:49:03.504" v="7199" actId="478"/>
          <ac:spMkLst>
            <pc:docMk/>
            <pc:sldMk cId="2984401608" sldId="269"/>
            <ac:spMk id="15" creationId="{7B23D449-70AF-42BE-B9D1-0BC17E2530F4}"/>
          </ac:spMkLst>
        </pc:spChg>
        <pc:spChg chg="add del mod">
          <ac:chgData name="Asakawa, McKenna" userId="9bebc8a9-7381-4311-a22d-2a200aa7df48" providerId="ADAL" clId="{B17F06C8-69C7-4817-BEBD-44E2A520B111}" dt="2021-09-29T21:49:03.129" v="7198" actId="478"/>
          <ac:spMkLst>
            <pc:docMk/>
            <pc:sldMk cId="2984401608" sldId="269"/>
            <ac:spMk id="16" creationId="{32D5FA26-1A95-43FA-A978-09FC70655745}"/>
          </ac:spMkLst>
        </pc:spChg>
        <pc:spChg chg="add mod">
          <ac:chgData name="Asakawa, McKenna" userId="9bebc8a9-7381-4311-a22d-2a200aa7df48" providerId="ADAL" clId="{B17F06C8-69C7-4817-BEBD-44E2A520B111}" dt="2021-09-29T21:51:53.837" v="7377" actId="1076"/>
          <ac:spMkLst>
            <pc:docMk/>
            <pc:sldMk cId="2984401608" sldId="269"/>
            <ac:spMk id="19" creationId="{510B5B57-D8D5-465E-B661-71AB930C281C}"/>
          </ac:spMkLst>
        </pc:spChg>
        <pc:spChg chg="add mod">
          <ac:chgData name="Asakawa, McKenna" userId="9bebc8a9-7381-4311-a22d-2a200aa7df48" providerId="ADAL" clId="{B17F06C8-69C7-4817-BEBD-44E2A520B111}" dt="2021-09-29T21:58:03.895" v="7760" actId="20577"/>
          <ac:spMkLst>
            <pc:docMk/>
            <pc:sldMk cId="2984401608" sldId="269"/>
            <ac:spMk id="20" creationId="{192B9611-4B4F-4E01-A304-ACDE7332CE14}"/>
          </ac:spMkLst>
        </pc:spChg>
        <pc:spChg chg="add mod">
          <ac:chgData name="Asakawa, McKenna" userId="9bebc8a9-7381-4311-a22d-2a200aa7df48" providerId="ADAL" clId="{B17F06C8-69C7-4817-BEBD-44E2A520B111}" dt="2021-09-29T21:51:12.114" v="7367" actId="164"/>
          <ac:spMkLst>
            <pc:docMk/>
            <pc:sldMk cId="2984401608" sldId="269"/>
            <ac:spMk id="22" creationId="{150569B8-F74D-40A0-A3A1-794BC6D540DC}"/>
          </ac:spMkLst>
        </pc:spChg>
        <pc:spChg chg="add mod">
          <ac:chgData name="Asakawa, McKenna" userId="9bebc8a9-7381-4311-a22d-2a200aa7df48" providerId="ADAL" clId="{B17F06C8-69C7-4817-BEBD-44E2A520B111}" dt="2021-09-29T21:59:59.290" v="7896" actId="20577"/>
          <ac:spMkLst>
            <pc:docMk/>
            <pc:sldMk cId="2984401608" sldId="269"/>
            <ac:spMk id="24" creationId="{6D56B1DF-2320-4423-A134-0F6F40012133}"/>
          </ac:spMkLst>
        </pc:spChg>
        <pc:spChg chg="add mod">
          <ac:chgData name="Asakawa, McKenna" userId="9bebc8a9-7381-4311-a22d-2a200aa7df48" providerId="ADAL" clId="{B17F06C8-69C7-4817-BEBD-44E2A520B111}" dt="2021-09-29T21:59:49.845" v="7865"/>
          <ac:spMkLst>
            <pc:docMk/>
            <pc:sldMk cId="2984401608" sldId="269"/>
            <ac:spMk id="25" creationId="{1DD76A7F-C174-499A-8130-59EEF6737551}"/>
          </ac:spMkLst>
        </pc:spChg>
        <pc:grpChg chg="add del mod">
          <ac:chgData name="Asakawa, McKenna" userId="9bebc8a9-7381-4311-a22d-2a200aa7df48" providerId="ADAL" clId="{B17F06C8-69C7-4817-BEBD-44E2A520B111}" dt="2021-09-29T21:59:26.055" v="7859" actId="478"/>
          <ac:grpSpMkLst>
            <pc:docMk/>
            <pc:sldMk cId="2984401608" sldId="269"/>
            <ac:grpSpMk id="23" creationId="{D5A09028-66B9-4423-9C98-D64B00445B78}"/>
          </ac:grpSpMkLst>
        </pc:grpChg>
        <pc:picChg chg="add del mod">
          <ac:chgData name="Asakawa, McKenna" userId="9bebc8a9-7381-4311-a22d-2a200aa7df48" providerId="ADAL" clId="{B17F06C8-69C7-4817-BEBD-44E2A520B111}" dt="2021-09-29T21:58:04.795" v="7761" actId="478"/>
          <ac:picMkLst>
            <pc:docMk/>
            <pc:sldMk cId="2984401608" sldId="269"/>
            <ac:picMk id="18" creationId="{2A0818BA-8A42-4F91-8B5C-3430D1BB792A}"/>
          </ac:picMkLst>
        </pc:picChg>
        <pc:picChg chg="add del mod">
          <ac:chgData name="Asakawa, McKenna" userId="9bebc8a9-7381-4311-a22d-2a200aa7df48" providerId="ADAL" clId="{B17F06C8-69C7-4817-BEBD-44E2A520B111}" dt="2021-09-29T21:49:52.203" v="7268" actId="478"/>
          <ac:picMkLst>
            <pc:docMk/>
            <pc:sldMk cId="2984401608" sldId="269"/>
            <ac:picMk id="21" creationId="{77EE7F92-C72F-4624-B5DC-56C14D2D2B8F}"/>
          </ac:picMkLst>
        </pc:picChg>
        <pc:cxnChg chg="add del mod">
          <ac:chgData name="Asakawa, McKenna" userId="9bebc8a9-7381-4311-a22d-2a200aa7df48" providerId="ADAL" clId="{B17F06C8-69C7-4817-BEBD-44E2A520B111}" dt="2021-09-29T21:43:12.135" v="7174" actId="478"/>
          <ac:cxnSpMkLst>
            <pc:docMk/>
            <pc:sldMk cId="2984401608" sldId="269"/>
            <ac:cxnSpMk id="6" creationId="{55BDD9EB-692D-4803-A7BD-0C9EA0846DA1}"/>
          </ac:cxnSpMkLst>
        </pc:cxnChg>
        <pc:cxnChg chg="add del mod">
          <ac:chgData name="Asakawa, McKenna" userId="9bebc8a9-7381-4311-a22d-2a200aa7df48" providerId="ADAL" clId="{B17F06C8-69C7-4817-BEBD-44E2A520B111}" dt="2021-09-29T21:43:11.473" v="7173" actId="478"/>
          <ac:cxnSpMkLst>
            <pc:docMk/>
            <pc:sldMk cId="2984401608" sldId="269"/>
            <ac:cxnSpMk id="9" creationId="{99E525EA-AC18-4628-8A03-E8D2B2E272FD}"/>
          </ac:cxnSpMkLst>
        </pc:cxnChg>
      </pc:sldChg>
      <pc:sldChg chg="addSp delSp modSp add mod ord">
        <pc:chgData name="Asakawa, McKenna" userId="9bebc8a9-7381-4311-a22d-2a200aa7df48" providerId="ADAL" clId="{B17F06C8-69C7-4817-BEBD-44E2A520B111}" dt="2021-09-30T00:39:48.303" v="23827" actId="20577"/>
        <pc:sldMkLst>
          <pc:docMk/>
          <pc:sldMk cId="3500042983" sldId="270"/>
        </pc:sldMkLst>
        <pc:spChg chg="mod">
          <ac:chgData name="Asakawa, McKenna" userId="9bebc8a9-7381-4311-a22d-2a200aa7df48" providerId="ADAL" clId="{B17F06C8-69C7-4817-BEBD-44E2A520B111}" dt="2021-09-30T00:39:48.303" v="23827" actId="20577"/>
          <ac:spMkLst>
            <pc:docMk/>
            <pc:sldMk cId="3500042983" sldId="270"/>
            <ac:spMk id="3" creationId="{BF20D1B9-60DA-4897-9200-629BD3441FB6}"/>
          </ac:spMkLst>
        </pc:spChg>
        <pc:spChg chg="add del mod">
          <ac:chgData name="Asakawa, McKenna" userId="9bebc8a9-7381-4311-a22d-2a200aa7df48" providerId="ADAL" clId="{B17F06C8-69C7-4817-BEBD-44E2A520B111}" dt="2021-09-30T00:05:24.270" v="20402" actId="478"/>
          <ac:spMkLst>
            <pc:docMk/>
            <pc:sldMk cId="3500042983" sldId="270"/>
            <ac:spMk id="6" creationId="{A4A27F67-922D-447F-9465-C73DF5E386AA}"/>
          </ac:spMkLst>
        </pc:spChg>
        <pc:spChg chg="del mod">
          <ac:chgData name="Asakawa, McKenna" userId="9bebc8a9-7381-4311-a22d-2a200aa7df48" providerId="ADAL" clId="{B17F06C8-69C7-4817-BEBD-44E2A520B111}" dt="2021-09-30T00:04:15.786" v="20278" actId="478"/>
          <ac:spMkLst>
            <pc:docMk/>
            <pc:sldMk cId="3500042983" sldId="270"/>
            <ac:spMk id="7" creationId="{65C607DC-3EA4-4C08-824D-3D95BB170480}"/>
          </ac:spMkLst>
        </pc:spChg>
        <pc:spChg chg="add del">
          <ac:chgData name="Asakawa, McKenna" userId="9bebc8a9-7381-4311-a22d-2a200aa7df48" providerId="ADAL" clId="{B17F06C8-69C7-4817-BEBD-44E2A520B111}" dt="2021-09-30T00:07:17.254" v="20631" actId="478"/>
          <ac:spMkLst>
            <pc:docMk/>
            <pc:sldMk cId="3500042983" sldId="270"/>
            <ac:spMk id="8" creationId="{B44E6235-AB45-44C7-90CE-D6ECCAC717DB}"/>
          </ac:spMkLst>
        </pc:spChg>
        <pc:spChg chg="add del mod">
          <ac:chgData name="Asakawa, McKenna" userId="9bebc8a9-7381-4311-a22d-2a200aa7df48" providerId="ADAL" clId="{B17F06C8-69C7-4817-BEBD-44E2A520B111}" dt="2021-09-30T00:07:16.666" v="20630" actId="478"/>
          <ac:spMkLst>
            <pc:docMk/>
            <pc:sldMk cId="3500042983" sldId="270"/>
            <ac:spMk id="10" creationId="{5AFD809A-6139-461F-A729-30ED2D5F70D9}"/>
          </ac:spMkLst>
        </pc:spChg>
        <pc:spChg chg="add mod">
          <ac:chgData name="Asakawa, McKenna" userId="9bebc8a9-7381-4311-a22d-2a200aa7df48" providerId="ADAL" clId="{B17F06C8-69C7-4817-BEBD-44E2A520B111}" dt="2021-09-30T00:07:39.484" v="20637"/>
          <ac:spMkLst>
            <pc:docMk/>
            <pc:sldMk cId="3500042983" sldId="270"/>
            <ac:spMk id="12" creationId="{1F25B765-969B-41CE-B3C0-2E26F4028A47}"/>
          </ac:spMkLst>
        </pc:spChg>
        <pc:spChg chg="add mod">
          <ac:chgData name="Asakawa, McKenna" userId="9bebc8a9-7381-4311-a22d-2a200aa7df48" providerId="ADAL" clId="{B17F06C8-69C7-4817-BEBD-44E2A520B111}" dt="2021-09-30T00:24:58.424" v="22826" actId="20577"/>
          <ac:spMkLst>
            <pc:docMk/>
            <pc:sldMk cId="3500042983" sldId="270"/>
            <ac:spMk id="13" creationId="{B98063BE-6D9F-4720-9E79-3131B93C104E}"/>
          </ac:spMkLst>
        </pc:spChg>
        <pc:picChg chg="add del mod">
          <ac:chgData name="Asakawa, McKenna" userId="9bebc8a9-7381-4311-a22d-2a200aa7df48" providerId="ADAL" clId="{B17F06C8-69C7-4817-BEBD-44E2A520B111}" dt="2021-09-29T21:08:03.611" v="3365" actId="478"/>
          <ac:picMkLst>
            <pc:docMk/>
            <pc:sldMk cId="3500042983" sldId="270"/>
            <ac:picMk id="4" creationId="{F52C7CE9-DEDA-47AA-AC03-F5547F07EEAC}"/>
          </ac:picMkLst>
        </pc:picChg>
        <pc:picChg chg="add del mod">
          <ac:chgData name="Asakawa, McKenna" userId="9bebc8a9-7381-4311-a22d-2a200aa7df48" providerId="ADAL" clId="{B17F06C8-69C7-4817-BEBD-44E2A520B111}" dt="2021-09-30T00:05:04.773" v="20371"/>
          <ac:picMkLst>
            <pc:docMk/>
            <pc:sldMk cId="3500042983" sldId="270"/>
            <ac:picMk id="9" creationId="{F6CD8FD6-D2DC-4DC0-BF7B-D8FE6DCC30E1}"/>
          </ac:picMkLst>
        </pc:picChg>
        <pc:picChg chg="add del mod">
          <ac:chgData name="Asakawa, McKenna" userId="9bebc8a9-7381-4311-a22d-2a200aa7df48" providerId="ADAL" clId="{B17F06C8-69C7-4817-BEBD-44E2A520B111}" dt="2021-09-30T00:07:31.328" v="20636" actId="478"/>
          <ac:picMkLst>
            <pc:docMk/>
            <pc:sldMk cId="3500042983" sldId="270"/>
            <ac:picMk id="11" creationId="{ACD67359-9413-495C-81E0-804682BF2C0E}"/>
          </ac:picMkLst>
        </pc:picChg>
      </pc:sldChg>
      <pc:sldChg chg="addSp delSp modSp add mod ord">
        <pc:chgData name="Asakawa, McKenna" userId="9bebc8a9-7381-4311-a22d-2a200aa7df48" providerId="ADAL" clId="{B17F06C8-69C7-4817-BEBD-44E2A520B111}" dt="2021-09-30T00:34:26.326" v="23659" actId="6549"/>
        <pc:sldMkLst>
          <pc:docMk/>
          <pc:sldMk cId="4126580563" sldId="271"/>
        </pc:sldMkLst>
        <pc:spChg chg="mod">
          <ac:chgData name="Asakawa, McKenna" userId="9bebc8a9-7381-4311-a22d-2a200aa7df48" providerId="ADAL" clId="{B17F06C8-69C7-4817-BEBD-44E2A520B111}" dt="2021-09-30T00:34:26.326" v="23659" actId="6549"/>
          <ac:spMkLst>
            <pc:docMk/>
            <pc:sldMk cId="4126580563" sldId="271"/>
            <ac:spMk id="3" creationId="{BF20D1B9-60DA-4897-9200-629BD3441FB6}"/>
          </ac:spMkLst>
        </pc:spChg>
        <pc:spChg chg="add del mod">
          <ac:chgData name="Asakawa, McKenna" userId="9bebc8a9-7381-4311-a22d-2a200aa7df48" providerId="ADAL" clId="{B17F06C8-69C7-4817-BEBD-44E2A520B111}" dt="2021-09-29T21:08:13.073" v="3370" actId="478"/>
          <ac:spMkLst>
            <pc:docMk/>
            <pc:sldMk cId="4126580563" sldId="271"/>
            <ac:spMk id="4" creationId="{16B73619-2FA9-4D30-BFFB-08D41711E9E9}"/>
          </ac:spMkLst>
        </pc:spChg>
        <pc:spChg chg="del mod">
          <ac:chgData name="Asakawa, McKenna" userId="9bebc8a9-7381-4311-a22d-2a200aa7df48" providerId="ADAL" clId="{B17F06C8-69C7-4817-BEBD-44E2A520B111}" dt="2021-09-29T21:08:11.483" v="3369" actId="478"/>
          <ac:spMkLst>
            <pc:docMk/>
            <pc:sldMk cId="4126580563" sldId="271"/>
            <ac:spMk id="7" creationId="{65C607DC-3EA4-4C08-824D-3D95BB170480}"/>
          </ac:spMkLst>
        </pc:spChg>
        <pc:spChg chg="del">
          <ac:chgData name="Asakawa, McKenna" userId="9bebc8a9-7381-4311-a22d-2a200aa7df48" providerId="ADAL" clId="{B17F06C8-69C7-4817-BEBD-44E2A520B111}" dt="2021-09-29T21:08:22.474" v="3376" actId="478"/>
          <ac:spMkLst>
            <pc:docMk/>
            <pc:sldMk cId="4126580563" sldId="271"/>
            <ac:spMk id="8" creationId="{B44E6235-AB45-44C7-90CE-D6ECCAC717DB}"/>
          </ac:spMkLst>
        </pc:spChg>
        <pc:spChg chg="add mod">
          <ac:chgData name="Asakawa, McKenna" userId="9bebc8a9-7381-4311-a22d-2a200aa7df48" providerId="ADAL" clId="{B17F06C8-69C7-4817-BEBD-44E2A520B111}" dt="2021-09-30T00:07:10.734" v="20628"/>
          <ac:spMkLst>
            <pc:docMk/>
            <pc:sldMk cId="4126580563" sldId="271"/>
            <ac:spMk id="9" creationId="{EA5143CE-C0C3-4248-A3D4-6540A5CEC4FF}"/>
          </ac:spMkLst>
        </pc:spChg>
        <pc:spChg chg="add mod">
          <ac:chgData name="Asakawa, McKenna" userId="9bebc8a9-7381-4311-a22d-2a200aa7df48" providerId="ADAL" clId="{B17F06C8-69C7-4817-BEBD-44E2A520B111}" dt="2021-09-30T00:27:42.744" v="23080" actId="1076"/>
          <ac:spMkLst>
            <pc:docMk/>
            <pc:sldMk cId="4126580563" sldId="271"/>
            <ac:spMk id="10" creationId="{E42EB3FF-E9D5-4FE2-8D77-9F89396F0671}"/>
          </ac:spMkLst>
        </pc:spChg>
        <pc:picChg chg="add del mod">
          <ac:chgData name="Asakawa, McKenna" userId="9bebc8a9-7381-4311-a22d-2a200aa7df48" providerId="ADAL" clId="{B17F06C8-69C7-4817-BEBD-44E2A520B111}" dt="2021-09-30T00:07:13.366" v="20629" actId="478"/>
          <ac:picMkLst>
            <pc:docMk/>
            <pc:sldMk cId="4126580563" sldId="271"/>
            <ac:picMk id="6" creationId="{904D6784-D2EA-4F99-B8BF-B700C3A7347B}"/>
          </ac:picMkLst>
        </pc:picChg>
      </pc:sldChg>
      <pc:sldChg chg="addSp delSp modSp add del mod">
        <pc:chgData name="Asakawa, McKenna" userId="9bebc8a9-7381-4311-a22d-2a200aa7df48" providerId="ADAL" clId="{B17F06C8-69C7-4817-BEBD-44E2A520B111}" dt="2021-09-30T01:02:55.009" v="24741" actId="1076"/>
        <pc:sldMkLst>
          <pc:docMk/>
          <pc:sldMk cId="2147547651" sldId="272"/>
        </pc:sldMkLst>
        <pc:spChg chg="mod">
          <ac:chgData name="Asakawa, McKenna" userId="9bebc8a9-7381-4311-a22d-2a200aa7df48" providerId="ADAL" clId="{B17F06C8-69C7-4817-BEBD-44E2A520B111}" dt="2021-09-30T01:02:49.884" v="24740" actId="1076"/>
          <ac:spMkLst>
            <pc:docMk/>
            <pc:sldMk cId="2147547651" sldId="272"/>
            <ac:spMk id="3" creationId="{4568E8D9-3E1E-45BE-A498-6CEA32F60C5A}"/>
          </ac:spMkLst>
        </pc:spChg>
        <pc:spChg chg="mod">
          <ac:chgData name="Asakawa, McKenna" userId="9bebc8a9-7381-4311-a22d-2a200aa7df48" providerId="ADAL" clId="{B17F06C8-69C7-4817-BEBD-44E2A520B111}" dt="2021-09-29T21:52:36.058" v="7407"/>
          <ac:spMkLst>
            <pc:docMk/>
            <pc:sldMk cId="2147547651" sldId="272"/>
            <ac:spMk id="5" creationId="{42A757E5-DE82-4635-9804-3EFD8798DDFD}"/>
          </ac:spMkLst>
        </pc:spChg>
        <pc:spChg chg="mod">
          <ac:chgData name="Asakawa, McKenna" userId="9bebc8a9-7381-4311-a22d-2a200aa7df48" providerId="ADAL" clId="{B17F06C8-69C7-4817-BEBD-44E2A520B111}" dt="2021-09-29T21:52:36.058" v="7407"/>
          <ac:spMkLst>
            <pc:docMk/>
            <pc:sldMk cId="2147547651" sldId="272"/>
            <ac:spMk id="7" creationId="{FABA9CAE-D446-4133-93ED-6C111CF5D454}"/>
          </ac:spMkLst>
        </pc:spChg>
        <pc:spChg chg="mod">
          <ac:chgData name="Asakawa, McKenna" userId="9bebc8a9-7381-4311-a22d-2a200aa7df48" providerId="ADAL" clId="{B17F06C8-69C7-4817-BEBD-44E2A520B111}" dt="2021-09-29T21:52:36.058" v="7407"/>
          <ac:spMkLst>
            <pc:docMk/>
            <pc:sldMk cId="2147547651" sldId="272"/>
            <ac:spMk id="8" creationId="{39D4EDC2-4BA6-46B8-9165-66A467B68DB8}"/>
          </ac:spMkLst>
        </pc:spChg>
        <pc:spChg chg="mod">
          <ac:chgData name="Asakawa, McKenna" userId="9bebc8a9-7381-4311-a22d-2a200aa7df48" providerId="ADAL" clId="{B17F06C8-69C7-4817-BEBD-44E2A520B111}" dt="2021-09-29T21:52:36.058" v="7407"/>
          <ac:spMkLst>
            <pc:docMk/>
            <pc:sldMk cId="2147547651" sldId="272"/>
            <ac:spMk id="9" creationId="{80640FFD-E2A7-4CFE-A6D7-BD4168BD6589}"/>
          </ac:spMkLst>
        </pc:spChg>
        <pc:spChg chg="add mod">
          <ac:chgData name="Asakawa, McKenna" userId="9bebc8a9-7381-4311-a22d-2a200aa7df48" providerId="ADAL" clId="{B17F06C8-69C7-4817-BEBD-44E2A520B111}" dt="2021-09-30T01:02:55.009" v="24741" actId="1076"/>
          <ac:spMkLst>
            <pc:docMk/>
            <pc:sldMk cId="2147547651" sldId="272"/>
            <ac:spMk id="10" creationId="{907FA412-7E52-4380-BA19-51F71C6C95B4}"/>
          </ac:spMkLst>
        </pc:spChg>
        <pc:spChg chg="add del mod">
          <ac:chgData name="Asakawa, McKenna" userId="9bebc8a9-7381-4311-a22d-2a200aa7df48" providerId="ADAL" clId="{B17F06C8-69C7-4817-BEBD-44E2A520B111}" dt="2021-09-29T21:54:24.842" v="7558" actId="478"/>
          <ac:spMkLst>
            <pc:docMk/>
            <pc:sldMk cId="2147547651" sldId="272"/>
            <ac:spMk id="11" creationId="{E7C6E1B0-A23B-4D8A-9DA4-1AAB38B8F51E}"/>
          </ac:spMkLst>
        </pc:spChg>
        <pc:spChg chg="mod">
          <ac:chgData name="Asakawa, McKenna" userId="9bebc8a9-7381-4311-a22d-2a200aa7df48" providerId="ADAL" clId="{B17F06C8-69C7-4817-BEBD-44E2A520B111}" dt="2021-09-30T01:00:03.368" v="24657"/>
          <ac:spMkLst>
            <pc:docMk/>
            <pc:sldMk cId="2147547651" sldId="272"/>
            <ac:spMk id="29" creationId="{188A4E9D-E0E6-41F3-BC5E-84EE5C5AAB32}"/>
          </ac:spMkLst>
        </pc:spChg>
        <pc:spChg chg="mod">
          <ac:chgData name="Asakawa, McKenna" userId="9bebc8a9-7381-4311-a22d-2a200aa7df48" providerId="ADAL" clId="{B17F06C8-69C7-4817-BEBD-44E2A520B111}" dt="2021-09-30T01:00:03.368" v="24657"/>
          <ac:spMkLst>
            <pc:docMk/>
            <pc:sldMk cId="2147547651" sldId="272"/>
            <ac:spMk id="31" creationId="{DFBA46C1-3BDC-4A94-A3B2-295572EE0C7A}"/>
          </ac:spMkLst>
        </pc:spChg>
        <pc:spChg chg="mod">
          <ac:chgData name="Asakawa, McKenna" userId="9bebc8a9-7381-4311-a22d-2a200aa7df48" providerId="ADAL" clId="{B17F06C8-69C7-4817-BEBD-44E2A520B111}" dt="2021-09-30T01:00:03.368" v="24657"/>
          <ac:spMkLst>
            <pc:docMk/>
            <pc:sldMk cId="2147547651" sldId="272"/>
            <ac:spMk id="32" creationId="{8FF220E0-D62F-4988-B81C-DBE996BFB24C}"/>
          </ac:spMkLst>
        </pc:spChg>
        <pc:spChg chg="mod">
          <ac:chgData name="Asakawa, McKenna" userId="9bebc8a9-7381-4311-a22d-2a200aa7df48" providerId="ADAL" clId="{B17F06C8-69C7-4817-BEBD-44E2A520B111}" dt="2021-09-30T01:00:03.368" v="24657"/>
          <ac:spMkLst>
            <pc:docMk/>
            <pc:sldMk cId="2147547651" sldId="272"/>
            <ac:spMk id="33" creationId="{3636D831-FA02-446D-988A-5DBA70C8D2B1}"/>
          </ac:spMkLst>
        </pc:spChg>
        <pc:spChg chg="mod">
          <ac:chgData name="Asakawa, McKenna" userId="9bebc8a9-7381-4311-a22d-2a200aa7df48" providerId="ADAL" clId="{B17F06C8-69C7-4817-BEBD-44E2A520B111}" dt="2021-09-30T01:01:59.935" v="24735"/>
          <ac:spMkLst>
            <pc:docMk/>
            <pc:sldMk cId="2147547651" sldId="272"/>
            <ac:spMk id="35" creationId="{4C50F219-AD67-443B-B57C-C07E1FAF2560}"/>
          </ac:spMkLst>
        </pc:spChg>
        <pc:spChg chg="mod">
          <ac:chgData name="Asakawa, McKenna" userId="9bebc8a9-7381-4311-a22d-2a200aa7df48" providerId="ADAL" clId="{B17F06C8-69C7-4817-BEBD-44E2A520B111}" dt="2021-09-30T01:01:59.935" v="24735"/>
          <ac:spMkLst>
            <pc:docMk/>
            <pc:sldMk cId="2147547651" sldId="272"/>
            <ac:spMk id="36" creationId="{FD49A86F-F5CF-43BA-99E2-88A6DA43AB53}"/>
          </ac:spMkLst>
        </pc:spChg>
        <pc:spChg chg="mod">
          <ac:chgData name="Asakawa, McKenna" userId="9bebc8a9-7381-4311-a22d-2a200aa7df48" providerId="ADAL" clId="{B17F06C8-69C7-4817-BEBD-44E2A520B111}" dt="2021-09-30T01:01:59.935" v="24735"/>
          <ac:spMkLst>
            <pc:docMk/>
            <pc:sldMk cId="2147547651" sldId="272"/>
            <ac:spMk id="37" creationId="{F4BEF27F-F2EC-4BA7-B23C-79953EA8B001}"/>
          </ac:spMkLst>
        </pc:spChg>
        <pc:spChg chg="mod">
          <ac:chgData name="Asakawa, McKenna" userId="9bebc8a9-7381-4311-a22d-2a200aa7df48" providerId="ADAL" clId="{B17F06C8-69C7-4817-BEBD-44E2A520B111}" dt="2021-09-30T01:01:59.935" v="24735"/>
          <ac:spMkLst>
            <pc:docMk/>
            <pc:sldMk cId="2147547651" sldId="272"/>
            <ac:spMk id="38" creationId="{9B37C756-72DD-45BC-92E1-9A0EBA4B5ACA}"/>
          </ac:spMkLst>
        </pc:spChg>
        <pc:spChg chg="mod">
          <ac:chgData name="Asakawa, McKenna" userId="9bebc8a9-7381-4311-a22d-2a200aa7df48" providerId="ADAL" clId="{B17F06C8-69C7-4817-BEBD-44E2A520B111}" dt="2021-09-30T01:01:59.935" v="24735"/>
          <ac:spMkLst>
            <pc:docMk/>
            <pc:sldMk cId="2147547651" sldId="272"/>
            <ac:spMk id="43" creationId="{4F8D5C0F-D45E-439F-8F2D-24CC72FEFF28}"/>
          </ac:spMkLst>
        </pc:spChg>
        <pc:spChg chg="mod">
          <ac:chgData name="Asakawa, McKenna" userId="9bebc8a9-7381-4311-a22d-2a200aa7df48" providerId="ADAL" clId="{B17F06C8-69C7-4817-BEBD-44E2A520B111}" dt="2021-09-30T01:01:59.935" v="24735"/>
          <ac:spMkLst>
            <pc:docMk/>
            <pc:sldMk cId="2147547651" sldId="272"/>
            <ac:spMk id="45" creationId="{F2E302EE-E2BA-4425-B063-BA3C045F35E4}"/>
          </ac:spMkLst>
        </pc:spChg>
        <pc:spChg chg="mod">
          <ac:chgData name="Asakawa, McKenna" userId="9bebc8a9-7381-4311-a22d-2a200aa7df48" providerId="ADAL" clId="{B17F06C8-69C7-4817-BEBD-44E2A520B111}" dt="2021-09-30T01:01:59.935" v="24735"/>
          <ac:spMkLst>
            <pc:docMk/>
            <pc:sldMk cId="2147547651" sldId="272"/>
            <ac:spMk id="46" creationId="{9C816200-0FB5-4CBA-9050-E38E5D361145}"/>
          </ac:spMkLst>
        </pc:spChg>
        <pc:spChg chg="mod">
          <ac:chgData name="Asakawa, McKenna" userId="9bebc8a9-7381-4311-a22d-2a200aa7df48" providerId="ADAL" clId="{B17F06C8-69C7-4817-BEBD-44E2A520B111}" dt="2021-09-30T01:01:59.935" v="24735"/>
          <ac:spMkLst>
            <pc:docMk/>
            <pc:sldMk cId="2147547651" sldId="272"/>
            <ac:spMk id="47" creationId="{3AA60DC5-1549-41F6-983F-CD56F8DCE126}"/>
          </ac:spMkLst>
        </pc:spChg>
        <pc:grpChg chg="add del mod">
          <ac:chgData name="Asakawa, McKenna" userId="9bebc8a9-7381-4311-a22d-2a200aa7df48" providerId="ADAL" clId="{B17F06C8-69C7-4817-BEBD-44E2A520B111}" dt="2021-09-30T01:00:02.816" v="24656" actId="478"/>
          <ac:grpSpMkLst>
            <pc:docMk/>
            <pc:sldMk cId="2147547651" sldId="272"/>
            <ac:grpSpMk id="4" creationId="{61F6D3AC-AE84-4C5D-85F6-3A813AE9442F}"/>
          </ac:grpSpMkLst>
        </pc:grpChg>
        <pc:grpChg chg="add del mod ord">
          <ac:chgData name="Asakawa, McKenna" userId="9bebc8a9-7381-4311-a22d-2a200aa7df48" providerId="ADAL" clId="{B17F06C8-69C7-4817-BEBD-44E2A520B111}" dt="2021-09-30T01:01:59.541" v="24734" actId="478"/>
          <ac:grpSpMkLst>
            <pc:docMk/>
            <pc:sldMk cId="2147547651" sldId="272"/>
            <ac:grpSpMk id="28" creationId="{E8C38F54-54B8-4C15-A1BC-F5D21E0E1BC8}"/>
          </ac:grpSpMkLst>
        </pc:grpChg>
        <pc:grpChg chg="add mod">
          <ac:chgData name="Asakawa, McKenna" userId="9bebc8a9-7381-4311-a22d-2a200aa7df48" providerId="ADAL" clId="{B17F06C8-69C7-4817-BEBD-44E2A520B111}" dt="2021-09-30T01:01:59.935" v="24735"/>
          <ac:grpSpMkLst>
            <pc:docMk/>
            <pc:sldMk cId="2147547651" sldId="272"/>
            <ac:grpSpMk id="34" creationId="{AA64A396-B7EB-4A7E-8805-F68BB2F679F5}"/>
          </ac:grpSpMkLst>
        </pc:grpChg>
        <pc:grpChg chg="add mod">
          <ac:chgData name="Asakawa, McKenna" userId="9bebc8a9-7381-4311-a22d-2a200aa7df48" providerId="ADAL" clId="{B17F06C8-69C7-4817-BEBD-44E2A520B111}" dt="2021-09-30T01:01:59.935" v="24735"/>
          <ac:grpSpMkLst>
            <pc:docMk/>
            <pc:sldMk cId="2147547651" sldId="272"/>
            <ac:grpSpMk id="42" creationId="{BB283646-A47C-45BD-944D-4AD24C16E450}"/>
          </ac:grpSpMkLst>
        </pc:grpChg>
        <pc:picChg chg="mod">
          <ac:chgData name="Asakawa, McKenna" userId="9bebc8a9-7381-4311-a22d-2a200aa7df48" providerId="ADAL" clId="{B17F06C8-69C7-4817-BEBD-44E2A520B111}" dt="2021-09-29T21:52:36.058" v="7407"/>
          <ac:picMkLst>
            <pc:docMk/>
            <pc:sldMk cId="2147547651" sldId="272"/>
            <ac:picMk id="6" creationId="{4AF863ED-E44D-48BB-A64B-C472377C3AAD}"/>
          </ac:picMkLst>
        </pc:picChg>
        <pc:picChg chg="mod">
          <ac:chgData name="Asakawa, McKenna" userId="9bebc8a9-7381-4311-a22d-2a200aa7df48" providerId="ADAL" clId="{B17F06C8-69C7-4817-BEBD-44E2A520B111}" dt="2021-09-30T01:00:03.368" v="24657"/>
          <ac:picMkLst>
            <pc:docMk/>
            <pc:sldMk cId="2147547651" sldId="272"/>
            <ac:picMk id="30" creationId="{5A8DBC9A-B325-440C-81A0-C4CA8C118083}"/>
          </ac:picMkLst>
        </pc:picChg>
        <pc:picChg chg="mod">
          <ac:chgData name="Asakawa, McKenna" userId="9bebc8a9-7381-4311-a22d-2a200aa7df48" providerId="ADAL" clId="{B17F06C8-69C7-4817-BEBD-44E2A520B111}" dt="2021-09-30T01:01:59.935" v="24735"/>
          <ac:picMkLst>
            <pc:docMk/>
            <pc:sldMk cId="2147547651" sldId="272"/>
            <ac:picMk id="44" creationId="{6957A624-80DA-48A3-9B1A-134DFEC82D32}"/>
          </ac:picMkLst>
        </pc:picChg>
        <pc:cxnChg chg="add del">
          <ac:chgData name="Asakawa, McKenna" userId="9bebc8a9-7381-4311-a22d-2a200aa7df48" providerId="ADAL" clId="{B17F06C8-69C7-4817-BEBD-44E2A520B111}" dt="2021-09-29T21:54:37.373" v="7560" actId="11529"/>
          <ac:cxnSpMkLst>
            <pc:docMk/>
            <pc:sldMk cId="2147547651" sldId="272"/>
            <ac:cxnSpMk id="13" creationId="{25D79A06-15E3-4714-B13D-63F884BC3639}"/>
          </ac:cxnSpMkLst>
        </pc:cxnChg>
        <pc:cxnChg chg="add del">
          <ac:chgData name="Asakawa, McKenna" userId="9bebc8a9-7381-4311-a22d-2a200aa7df48" providerId="ADAL" clId="{B17F06C8-69C7-4817-BEBD-44E2A520B111}" dt="2021-09-29T21:54:50.881" v="7562" actId="11529"/>
          <ac:cxnSpMkLst>
            <pc:docMk/>
            <pc:sldMk cId="2147547651" sldId="272"/>
            <ac:cxnSpMk id="15" creationId="{4E3EFEE4-3F9F-4AD9-B187-8AB3CF7D3BA9}"/>
          </ac:cxnSpMkLst>
        </pc:cxnChg>
        <pc:cxnChg chg="add del mod">
          <ac:chgData name="Asakawa, McKenna" userId="9bebc8a9-7381-4311-a22d-2a200aa7df48" providerId="ADAL" clId="{B17F06C8-69C7-4817-BEBD-44E2A520B111}" dt="2021-09-30T01:01:59.541" v="24734" actId="478"/>
          <ac:cxnSpMkLst>
            <pc:docMk/>
            <pc:sldMk cId="2147547651" sldId="272"/>
            <ac:cxnSpMk id="17" creationId="{44E6EF61-145A-4B0D-B209-46DC6E7A5E5A}"/>
          </ac:cxnSpMkLst>
        </pc:cxnChg>
        <pc:cxnChg chg="add del mod">
          <ac:chgData name="Asakawa, McKenna" userId="9bebc8a9-7381-4311-a22d-2a200aa7df48" providerId="ADAL" clId="{B17F06C8-69C7-4817-BEBD-44E2A520B111}" dt="2021-09-30T01:01:59.541" v="24734" actId="478"/>
          <ac:cxnSpMkLst>
            <pc:docMk/>
            <pc:sldMk cId="2147547651" sldId="272"/>
            <ac:cxnSpMk id="18" creationId="{2FA11C4E-8973-4DCD-9386-1000E2A69AA6}"/>
          </ac:cxnSpMkLst>
        </pc:cxnChg>
        <pc:cxnChg chg="add del mod">
          <ac:chgData name="Asakawa, McKenna" userId="9bebc8a9-7381-4311-a22d-2a200aa7df48" providerId="ADAL" clId="{B17F06C8-69C7-4817-BEBD-44E2A520B111}" dt="2021-09-30T01:01:59.541" v="24734" actId="478"/>
          <ac:cxnSpMkLst>
            <pc:docMk/>
            <pc:sldMk cId="2147547651" sldId="272"/>
            <ac:cxnSpMk id="21" creationId="{C81FFB6B-F77C-49D0-ABF3-AF79F1788DEB}"/>
          </ac:cxnSpMkLst>
        </pc:cxnChg>
        <pc:cxnChg chg="add del mod">
          <ac:chgData name="Asakawa, McKenna" userId="9bebc8a9-7381-4311-a22d-2a200aa7df48" providerId="ADAL" clId="{B17F06C8-69C7-4817-BEBD-44E2A520B111}" dt="2021-09-30T01:01:59.541" v="24734" actId="478"/>
          <ac:cxnSpMkLst>
            <pc:docMk/>
            <pc:sldMk cId="2147547651" sldId="272"/>
            <ac:cxnSpMk id="23" creationId="{4DBDDABE-7C0C-4523-8142-CC1DC8C9BB34}"/>
          </ac:cxnSpMkLst>
        </pc:cxnChg>
        <pc:cxnChg chg="add mod">
          <ac:chgData name="Asakawa, McKenna" userId="9bebc8a9-7381-4311-a22d-2a200aa7df48" providerId="ADAL" clId="{B17F06C8-69C7-4817-BEBD-44E2A520B111}" dt="2021-09-30T01:01:59.935" v="24735"/>
          <ac:cxnSpMkLst>
            <pc:docMk/>
            <pc:sldMk cId="2147547651" sldId="272"/>
            <ac:cxnSpMk id="39" creationId="{2ADD521B-95BA-4AEF-87CE-D6E4E619DB75}"/>
          </ac:cxnSpMkLst>
        </pc:cxnChg>
        <pc:cxnChg chg="add mod">
          <ac:chgData name="Asakawa, McKenna" userId="9bebc8a9-7381-4311-a22d-2a200aa7df48" providerId="ADAL" clId="{B17F06C8-69C7-4817-BEBD-44E2A520B111}" dt="2021-09-30T01:01:59.935" v="24735"/>
          <ac:cxnSpMkLst>
            <pc:docMk/>
            <pc:sldMk cId="2147547651" sldId="272"/>
            <ac:cxnSpMk id="40" creationId="{8B33D8CA-D09C-464E-B899-C581516750A0}"/>
          </ac:cxnSpMkLst>
        </pc:cxnChg>
        <pc:cxnChg chg="add mod">
          <ac:chgData name="Asakawa, McKenna" userId="9bebc8a9-7381-4311-a22d-2a200aa7df48" providerId="ADAL" clId="{B17F06C8-69C7-4817-BEBD-44E2A520B111}" dt="2021-09-30T01:01:59.935" v="24735"/>
          <ac:cxnSpMkLst>
            <pc:docMk/>
            <pc:sldMk cId="2147547651" sldId="272"/>
            <ac:cxnSpMk id="41" creationId="{B65189D1-450A-4686-81CF-D6ABFD915425}"/>
          </ac:cxnSpMkLst>
        </pc:cxnChg>
      </pc:sldChg>
      <pc:sldChg chg="modSp add del mod">
        <pc:chgData name="Asakawa, McKenna" userId="9bebc8a9-7381-4311-a22d-2a200aa7df48" providerId="ADAL" clId="{B17F06C8-69C7-4817-BEBD-44E2A520B111}" dt="2021-09-29T21:26:57.271" v="5843"/>
        <pc:sldMkLst>
          <pc:docMk/>
          <pc:sldMk cId="2675881255" sldId="273"/>
        </pc:sldMkLst>
        <pc:spChg chg="mod">
          <ac:chgData name="Asakawa, McKenna" userId="9bebc8a9-7381-4311-a22d-2a200aa7df48" providerId="ADAL" clId="{B17F06C8-69C7-4817-BEBD-44E2A520B111}" dt="2021-09-29T21:26:56.609" v="5842" actId="20577"/>
          <ac:spMkLst>
            <pc:docMk/>
            <pc:sldMk cId="2675881255" sldId="273"/>
            <ac:spMk id="3" creationId="{4568E8D9-3E1E-45BE-A498-6CEA32F60C5A}"/>
          </ac:spMkLst>
        </pc:spChg>
      </pc:sldChg>
      <pc:sldChg chg="modSp add del mod">
        <pc:chgData name="Asakawa, McKenna" userId="9bebc8a9-7381-4311-a22d-2a200aa7df48" providerId="ADAL" clId="{B17F06C8-69C7-4817-BEBD-44E2A520B111}" dt="2021-09-29T22:29:12.660" v="10185" actId="47"/>
        <pc:sldMkLst>
          <pc:docMk/>
          <pc:sldMk cId="3864219209" sldId="273"/>
        </pc:sldMkLst>
        <pc:spChg chg="mod">
          <ac:chgData name="Asakawa, McKenna" userId="9bebc8a9-7381-4311-a22d-2a200aa7df48" providerId="ADAL" clId="{B17F06C8-69C7-4817-BEBD-44E2A520B111}" dt="2021-09-29T21:33:21.601" v="6933" actId="20577"/>
          <ac:spMkLst>
            <pc:docMk/>
            <pc:sldMk cId="3864219209" sldId="273"/>
            <ac:spMk id="3" creationId="{4568E8D9-3E1E-45BE-A498-6CEA32F60C5A}"/>
          </ac:spMkLst>
        </pc:spChg>
      </pc:sldChg>
      <pc:sldChg chg="addSp delSp modSp add mod">
        <pc:chgData name="Asakawa, McKenna" userId="9bebc8a9-7381-4311-a22d-2a200aa7df48" providerId="ADAL" clId="{B17F06C8-69C7-4817-BEBD-44E2A520B111}" dt="2021-09-30T01:01:40.454" v="24731" actId="478"/>
        <pc:sldMkLst>
          <pc:docMk/>
          <pc:sldMk cId="1929209632" sldId="274"/>
        </pc:sldMkLst>
        <pc:spChg chg="mod">
          <ac:chgData name="Asakawa, McKenna" userId="9bebc8a9-7381-4311-a22d-2a200aa7df48" providerId="ADAL" clId="{B17F06C8-69C7-4817-BEBD-44E2A520B111}" dt="2021-09-29T22:15:07.951" v="8901" actId="1076"/>
          <ac:spMkLst>
            <pc:docMk/>
            <pc:sldMk cId="1929209632" sldId="274"/>
            <ac:spMk id="3" creationId="{4568E8D9-3E1E-45BE-A498-6CEA32F60C5A}"/>
          </ac:spMkLst>
        </pc:spChg>
        <pc:spChg chg="mod">
          <ac:chgData name="Asakawa, McKenna" userId="9bebc8a9-7381-4311-a22d-2a200aa7df48" providerId="ADAL" clId="{B17F06C8-69C7-4817-BEBD-44E2A520B111}" dt="2021-09-30T00:41:08.064" v="23843" actId="20577"/>
          <ac:spMkLst>
            <pc:docMk/>
            <pc:sldMk cId="1929209632" sldId="274"/>
            <ac:spMk id="10" creationId="{907FA412-7E52-4380-BA19-51F71C6C95B4}"/>
          </ac:spMkLst>
        </pc:spChg>
        <pc:spChg chg="mod">
          <ac:chgData name="Asakawa, McKenna" userId="9bebc8a9-7381-4311-a22d-2a200aa7df48" providerId="ADAL" clId="{B17F06C8-69C7-4817-BEBD-44E2A520B111}" dt="2021-09-30T01:00:13.419" v="24660"/>
          <ac:spMkLst>
            <pc:docMk/>
            <pc:sldMk cId="1929209632" sldId="274"/>
            <ac:spMk id="20" creationId="{04E0E7E7-9A16-4363-AC18-19B94DDBFF7C}"/>
          </ac:spMkLst>
        </pc:spChg>
        <pc:spChg chg="mod">
          <ac:chgData name="Asakawa, McKenna" userId="9bebc8a9-7381-4311-a22d-2a200aa7df48" providerId="ADAL" clId="{B17F06C8-69C7-4817-BEBD-44E2A520B111}" dt="2021-09-30T01:00:13.419" v="24660"/>
          <ac:spMkLst>
            <pc:docMk/>
            <pc:sldMk cId="1929209632" sldId="274"/>
            <ac:spMk id="24" creationId="{470A3D2C-347D-4109-AFCF-16E0D7C72199}"/>
          </ac:spMkLst>
        </pc:spChg>
        <pc:spChg chg="mod">
          <ac:chgData name="Asakawa, McKenna" userId="9bebc8a9-7381-4311-a22d-2a200aa7df48" providerId="ADAL" clId="{B17F06C8-69C7-4817-BEBD-44E2A520B111}" dt="2021-09-30T01:00:13.419" v="24660"/>
          <ac:spMkLst>
            <pc:docMk/>
            <pc:sldMk cId="1929209632" sldId="274"/>
            <ac:spMk id="25" creationId="{114CCDA5-8A93-4C99-8DAD-8C377EFB847A}"/>
          </ac:spMkLst>
        </pc:spChg>
        <pc:spChg chg="mod">
          <ac:chgData name="Asakawa, McKenna" userId="9bebc8a9-7381-4311-a22d-2a200aa7df48" providerId="ADAL" clId="{B17F06C8-69C7-4817-BEBD-44E2A520B111}" dt="2021-09-30T01:00:13.419" v="24660"/>
          <ac:spMkLst>
            <pc:docMk/>
            <pc:sldMk cId="1929209632" sldId="274"/>
            <ac:spMk id="26" creationId="{E83E9EF4-6805-4E5F-877E-9840E462F66D}"/>
          </ac:spMkLst>
        </pc:spChg>
        <pc:grpChg chg="del">
          <ac:chgData name="Asakawa, McKenna" userId="9bebc8a9-7381-4311-a22d-2a200aa7df48" providerId="ADAL" clId="{B17F06C8-69C7-4817-BEBD-44E2A520B111}" dt="2021-09-30T01:01:40.454" v="24731" actId="478"/>
          <ac:grpSpMkLst>
            <pc:docMk/>
            <pc:sldMk cId="1929209632" sldId="274"/>
            <ac:grpSpMk id="4" creationId="{61F6D3AC-AE84-4C5D-85F6-3A813AE9442F}"/>
          </ac:grpSpMkLst>
        </pc:grpChg>
        <pc:grpChg chg="add mod ord">
          <ac:chgData name="Asakawa, McKenna" userId="9bebc8a9-7381-4311-a22d-2a200aa7df48" providerId="ADAL" clId="{B17F06C8-69C7-4817-BEBD-44E2A520B111}" dt="2021-09-30T01:00:15.420" v="24661" actId="167"/>
          <ac:grpSpMkLst>
            <pc:docMk/>
            <pc:sldMk cId="1929209632" sldId="274"/>
            <ac:grpSpMk id="19" creationId="{B515C404-73CC-4748-90D9-8368143B42E1}"/>
          </ac:grpSpMkLst>
        </pc:grpChg>
        <pc:picChg chg="del">
          <ac:chgData name="Asakawa, McKenna" userId="9bebc8a9-7381-4311-a22d-2a200aa7df48" providerId="ADAL" clId="{B17F06C8-69C7-4817-BEBD-44E2A520B111}" dt="2021-09-30T01:00:13.026" v="24659" actId="478"/>
          <ac:picMkLst>
            <pc:docMk/>
            <pc:sldMk cId="1929209632" sldId="274"/>
            <ac:picMk id="6" creationId="{4AF863ED-E44D-48BB-A64B-C472377C3AAD}"/>
          </ac:picMkLst>
        </pc:picChg>
        <pc:picChg chg="mod">
          <ac:chgData name="Asakawa, McKenna" userId="9bebc8a9-7381-4311-a22d-2a200aa7df48" providerId="ADAL" clId="{B17F06C8-69C7-4817-BEBD-44E2A520B111}" dt="2021-09-30T01:00:13.419" v="24660"/>
          <ac:picMkLst>
            <pc:docMk/>
            <pc:sldMk cId="1929209632" sldId="274"/>
            <ac:picMk id="22" creationId="{D8D36047-EEBD-44F7-B3F7-D30604EB9AB8}"/>
          </ac:picMkLst>
        </pc:picChg>
        <pc:cxnChg chg="mod">
          <ac:chgData name="Asakawa, McKenna" userId="9bebc8a9-7381-4311-a22d-2a200aa7df48" providerId="ADAL" clId="{B17F06C8-69C7-4817-BEBD-44E2A520B111}" dt="2021-09-29T22:12:46.108" v="8829" actId="14100"/>
          <ac:cxnSpMkLst>
            <pc:docMk/>
            <pc:sldMk cId="1929209632" sldId="274"/>
            <ac:cxnSpMk id="17" creationId="{44E6EF61-145A-4B0D-B209-46DC6E7A5E5A}"/>
          </ac:cxnSpMkLst>
        </pc:cxnChg>
        <pc:cxnChg chg="mod">
          <ac:chgData name="Asakawa, McKenna" userId="9bebc8a9-7381-4311-a22d-2a200aa7df48" providerId="ADAL" clId="{B17F06C8-69C7-4817-BEBD-44E2A520B111}" dt="2021-09-29T22:12:53.749" v="8831" actId="14100"/>
          <ac:cxnSpMkLst>
            <pc:docMk/>
            <pc:sldMk cId="1929209632" sldId="274"/>
            <ac:cxnSpMk id="18" creationId="{2FA11C4E-8973-4DCD-9386-1000E2A69AA6}"/>
          </ac:cxnSpMkLst>
        </pc:cxnChg>
        <pc:cxnChg chg="mod">
          <ac:chgData name="Asakawa, McKenna" userId="9bebc8a9-7381-4311-a22d-2a200aa7df48" providerId="ADAL" clId="{B17F06C8-69C7-4817-BEBD-44E2A520B111}" dt="2021-09-29T22:12:29.526" v="8825" actId="14100"/>
          <ac:cxnSpMkLst>
            <pc:docMk/>
            <pc:sldMk cId="1929209632" sldId="274"/>
            <ac:cxnSpMk id="21" creationId="{C81FFB6B-F77C-49D0-ABF3-AF79F1788DEB}"/>
          </ac:cxnSpMkLst>
        </pc:cxnChg>
        <pc:cxnChg chg="mod">
          <ac:chgData name="Asakawa, McKenna" userId="9bebc8a9-7381-4311-a22d-2a200aa7df48" providerId="ADAL" clId="{B17F06C8-69C7-4817-BEBD-44E2A520B111}" dt="2021-09-29T22:12:38.730" v="8827" actId="14100"/>
          <ac:cxnSpMkLst>
            <pc:docMk/>
            <pc:sldMk cId="1929209632" sldId="274"/>
            <ac:cxnSpMk id="23" creationId="{4DBDDABE-7C0C-4523-8142-CC1DC8C9BB34}"/>
          </ac:cxnSpMkLst>
        </pc:cxnChg>
      </pc:sldChg>
      <pc:sldChg chg="modSp add mod">
        <pc:chgData name="Asakawa, McKenna" userId="9bebc8a9-7381-4311-a22d-2a200aa7df48" providerId="ADAL" clId="{B17F06C8-69C7-4817-BEBD-44E2A520B111}" dt="2021-09-30T01:02:16.396" v="24737" actId="1076"/>
        <pc:sldMkLst>
          <pc:docMk/>
          <pc:sldMk cId="1816274484" sldId="275"/>
        </pc:sldMkLst>
        <pc:spChg chg="mod">
          <ac:chgData name="Asakawa, McKenna" userId="9bebc8a9-7381-4311-a22d-2a200aa7df48" providerId="ADAL" clId="{B17F06C8-69C7-4817-BEBD-44E2A520B111}" dt="2021-09-30T01:02:16.396" v="24737" actId="1076"/>
          <ac:spMkLst>
            <pc:docMk/>
            <pc:sldMk cId="1816274484" sldId="275"/>
            <ac:spMk id="3" creationId="{4568E8D9-3E1E-45BE-A498-6CEA32F60C5A}"/>
          </ac:spMkLst>
        </pc:spChg>
        <pc:spChg chg="mod">
          <ac:chgData name="Asakawa, McKenna" userId="9bebc8a9-7381-4311-a22d-2a200aa7df48" providerId="ADAL" clId="{B17F06C8-69C7-4817-BEBD-44E2A520B111}" dt="2021-09-30T00:58:28.993" v="24624" actId="1076"/>
          <ac:spMkLst>
            <pc:docMk/>
            <pc:sldMk cId="1816274484" sldId="275"/>
            <ac:spMk id="19" creationId="{510B5B57-D8D5-465E-B661-71AB930C281C}"/>
          </ac:spMkLst>
        </pc:spChg>
        <pc:spChg chg="mod">
          <ac:chgData name="Asakawa, McKenna" userId="9bebc8a9-7381-4311-a22d-2a200aa7df48" providerId="ADAL" clId="{B17F06C8-69C7-4817-BEBD-44E2A520B111}" dt="2021-09-30T00:58:47.964" v="24655" actId="1037"/>
          <ac:spMkLst>
            <pc:docMk/>
            <pc:sldMk cId="1816274484" sldId="275"/>
            <ac:spMk id="22" creationId="{150569B8-F74D-40A0-A3A1-794BC6D540DC}"/>
          </ac:spMkLst>
        </pc:spChg>
      </pc:sldChg>
      <pc:sldChg chg="addSp delSp modSp add del mod">
        <pc:chgData name="Asakawa, McKenna" userId="9bebc8a9-7381-4311-a22d-2a200aa7df48" providerId="ADAL" clId="{B17F06C8-69C7-4817-BEBD-44E2A520B111}" dt="2021-09-30T01:03:04.927" v="24742" actId="47"/>
        <pc:sldMkLst>
          <pc:docMk/>
          <pc:sldMk cId="3267730163" sldId="276"/>
        </pc:sldMkLst>
        <pc:spChg chg="mod">
          <ac:chgData name="Asakawa, McKenna" userId="9bebc8a9-7381-4311-a22d-2a200aa7df48" providerId="ADAL" clId="{B17F06C8-69C7-4817-BEBD-44E2A520B111}" dt="2021-09-30T01:00:24.841" v="24672" actId="20577"/>
          <ac:spMkLst>
            <pc:docMk/>
            <pc:sldMk cId="3267730163" sldId="276"/>
            <ac:spMk id="3" creationId="{4568E8D9-3E1E-45BE-A498-6CEA32F60C5A}"/>
          </ac:spMkLst>
        </pc:spChg>
        <pc:spChg chg="mod">
          <ac:chgData name="Asakawa, McKenna" userId="9bebc8a9-7381-4311-a22d-2a200aa7df48" providerId="ADAL" clId="{B17F06C8-69C7-4817-BEBD-44E2A520B111}" dt="2021-09-30T00:41:24.196" v="23848" actId="1076"/>
          <ac:spMkLst>
            <pc:docMk/>
            <pc:sldMk cId="3267730163" sldId="276"/>
            <ac:spMk id="10" creationId="{907FA412-7E52-4380-BA19-51F71C6C95B4}"/>
          </ac:spMkLst>
        </pc:spChg>
        <pc:spChg chg="mod">
          <ac:chgData name="Asakawa, McKenna" userId="9bebc8a9-7381-4311-a22d-2a200aa7df48" providerId="ADAL" clId="{B17F06C8-69C7-4817-BEBD-44E2A520B111}" dt="2021-09-30T01:00:18.644" v="24663"/>
          <ac:spMkLst>
            <pc:docMk/>
            <pc:sldMk cId="3267730163" sldId="276"/>
            <ac:spMk id="24" creationId="{D0D25766-D34B-4F88-85FA-498DDBF107DA}"/>
          </ac:spMkLst>
        </pc:spChg>
        <pc:spChg chg="mod">
          <ac:chgData name="Asakawa, McKenna" userId="9bebc8a9-7381-4311-a22d-2a200aa7df48" providerId="ADAL" clId="{B17F06C8-69C7-4817-BEBD-44E2A520B111}" dt="2021-09-30T01:00:18.644" v="24663"/>
          <ac:spMkLst>
            <pc:docMk/>
            <pc:sldMk cId="3267730163" sldId="276"/>
            <ac:spMk id="26" creationId="{9264D4F7-A33A-489E-ADD5-449EE688AD7A}"/>
          </ac:spMkLst>
        </pc:spChg>
        <pc:spChg chg="mod">
          <ac:chgData name="Asakawa, McKenna" userId="9bebc8a9-7381-4311-a22d-2a200aa7df48" providerId="ADAL" clId="{B17F06C8-69C7-4817-BEBD-44E2A520B111}" dt="2021-09-30T01:00:18.644" v="24663"/>
          <ac:spMkLst>
            <pc:docMk/>
            <pc:sldMk cId="3267730163" sldId="276"/>
            <ac:spMk id="27" creationId="{C697CF94-BDCA-48A7-A583-1B44416161C5}"/>
          </ac:spMkLst>
        </pc:spChg>
        <pc:spChg chg="mod">
          <ac:chgData name="Asakawa, McKenna" userId="9bebc8a9-7381-4311-a22d-2a200aa7df48" providerId="ADAL" clId="{B17F06C8-69C7-4817-BEBD-44E2A520B111}" dt="2021-09-30T01:00:18.644" v="24663"/>
          <ac:spMkLst>
            <pc:docMk/>
            <pc:sldMk cId="3267730163" sldId="276"/>
            <ac:spMk id="28" creationId="{86BB8230-48B8-4E2F-9799-34DCE3D2A60F}"/>
          </ac:spMkLst>
        </pc:spChg>
        <pc:grpChg chg="add mod">
          <ac:chgData name="Asakawa, McKenna" userId="9bebc8a9-7381-4311-a22d-2a200aa7df48" providerId="ADAL" clId="{B17F06C8-69C7-4817-BEBD-44E2A520B111}" dt="2021-09-30T01:00:18.644" v="24663"/>
          <ac:grpSpMkLst>
            <pc:docMk/>
            <pc:sldMk cId="3267730163" sldId="276"/>
            <ac:grpSpMk id="22" creationId="{B10D3920-DA98-41D5-96BF-2E555837767E}"/>
          </ac:grpSpMkLst>
        </pc:grpChg>
        <pc:picChg chg="del">
          <ac:chgData name="Asakawa, McKenna" userId="9bebc8a9-7381-4311-a22d-2a200aa7df48" providerId="ADAL" clId="{B17F06C8-69C7-4817-BEBD-44E2A520B111}" dt="2021-09-30T01:00:18.290" v="24662" actId="478"/>
          <ac:picMkLst>
            <pc:docMk/>
            <pc:sldMk cId="3267730163" sldId="276"/>
            <ac:picMk id="6" creationId="{4AF863ED-E44D-48BB-A64B-C472377C3AAD}"/>
          </ac:picMkLst>
        </pc:picChg>
        <pc:picChg chg="mod">
          <ac:chgData name="Asakawa, McKenna" userId="9bebc8a9-7381-4311-a22d-2a200aa7df48" providerId="ADAL" clId="{B17F06C8-69C7-4817-BEBD-44E2A520B111}" dt="2021-09-30T01:00:18.644" v="24663"/>
          <ac:picMkLst>
            <pc:docMk/>
            <pc:sldMk cId="3267730163" sldId="276"/>
            <ac:picMk id="25" creationId="{8FEE502F-B5EF-4734-BBE8-0CBDB46B827D}"/>
          </ac:picMkLst>
        </pc:picChg>
        <pc:cxnChg chg="add mod">
          <ac:chgData name="Asakawa, McKenna" userId="9bebc8a9-7381-4311-a22d-2a200aa7df48" providerId="ADAL" clId="{B17F06C8-69C7-4817-BEBD-44E2A520B111}" dt="2021-09-29T22:26:14.068" v="9990" actId="14100"/>
          <ac:cxnSpMkLst>
            <pc:docMk/>
            <pc:sldMk cId="3267730163" sldId="276"/>
            <ac:cxnSpMk id="16" creationId="{07F0C8CA-0443-437D-91FE-25EC4EFB0931}"/>
          </ac:cxnSpMkLst>
        </pc:cxnChg>
        <pc:cxnChg chg="del">
          <ac:chgData name="Asakawa, McKenna" userId="9bebc8a9-7381-4311-a22d-2a200aa7df48" providerId="ADAL" clId="{B17F06C8-69C7-4817-BEBD-44E2A520B111}" dt="2021-09-29T22:26:29.942" v="9997" actId="478"/>
          <ac:cxnSpMkLst>
            <pc:docMk/>
            <pc:sldMk cId="3267730163" sldId="276"/>
            <ac:cxnSpMk id="17" creationId="{44E6EF61-145A-4B0D-B209-46DC6E7A5E5A}"/>
          </ac:cxnSpMkLst>
        </pc:cxnChg>
        <pc:cxnChg chg="del">
          <ac:chgData name="Asakawa, McKenna" userId="9bebc8a9-7381-4311-a22d-2a200aa7df48" providerId="ADAL" clId="{B17F06C8-69C7-4817-BEBD-44E2A520B111}" dt="2021-09-29T22:26:29.106" v="9996" actId="478"/>
          <ac:cxnSpMkLst>
            <pc:docMk/>
            <pc:sldMk cId="3267730163" sldId="276"/>
            <ac:cxnSpMk id="18" creationId="{2FA11C4E-8973-4DCD-9386-1000E2A69AA6}"/>
          </ac:cxnSpMkLst>
        </pc:cxnChg>
        <pc:cxnChg chg="add mod">
          <ac:chgData name="Asakawa, McKenna" userId="9bebc8a9-7381-4311-a22d-2a200aa7df48" providerId="ADAL" clId="{B17F06C8-69C7-4817-BEBD-44E2A520B111}" dt="2021-09-29T22:26:24.817" v="9994" actId="14100"/>
          <ac:cxnSpMkLst>
            <pc:docMk/>
            <pc:sldMk cId="3267730163" sldId="276"/>
            <ac:cxnSpMk id="19" creationId="{F028B088-DA2C-4117-A95F-46C90373378D}"/>
          </ac:cxnSpMkLst>
        </pc:cxnChg>
        <pc:cxnChg chg="mod">
          <ac:chgData name="Asakawa, McKenna" userId="9bebc8a9-7381-4311-a22d-2a200aa7df48" providerId="ADAL" clId="{B17F06C8-69C7-4817-BEBD-44E2A520B111}" dt="2021-09-30T01:00:18.290" v="24662" actId="478"/>
          <ac:cxnSpMkLst>
            <pc:docMk/>
            <pc:sldMk cId="3267730163" sldId="276"/>
            <ac:cxnSpMk id="21" creationId="{C81FFB6B-F77C-49D0-ABF3-AF79F1788DEB}"/>
          </ac:cxnSpMkLst>
        </pc:cxnChg>
        <pc:cxnChg chg="del">
          <ac:chgData name="Asakawa, McKenna" userId="9bebc8a9-7381-4311-a22d-2a200aa7df48" providerId="ADAL" clId="{B17F06C8-69C7-4817-BEBD-44E2A520B111}" dt="2021-09-29T22:26:27.255" v="9995" actId="478"/>
          <ac:cxnSpMkLst>
            <pc:docMk/>
            <pc:sldMk cId="3267730163" sldId="276"/>
            <ac:cxnSpMk id="23" creationId="{4DBDDABE-7C0C-4523-8142-CC1DC8C9BB34}"/>
          </ac:cxnSpMkLst>
        </pc:cxnChg>
      </pc:sldChg>
      <pc:sldChg chg="delSp modSp add del mod">
        <pc:chgData name="Asakawa, McKenna" userId="9bebc8a9-7381-4311-a22d-2a200aa7df48" providerId="ADAL" clId="{B17F06C8-69C7-4817-BEBD-44E2A520B111}" dt="2021-09-29T22:53:24.504" v="12415" actId="47"/>
        <pc:sldMkLst>
          <pc:docMk/>
          <pc:sldMk cId="637561020" sldId="277"/>
        </pc:sldMkLst>
        <pc:spChg chg="mod">
          <ac:chgData name="Asakawa, McKenna" userId="9bebc8a9-7381-4311-a22d-2a200aa7df48" providerId="ADAL" clId="{B17F06C8-69C7-4817-BEBD-44E2A520B111}" dt="2021-09-29T22:51:07.223" v="12296" actId="14100"/>
          <ac:spMkLst>
            <pc:docMk/>
            <pc:sldMk cId="637561020" sldId="277"/>
            <ac:spMk id="3" creationId="{4568E8D9-3E1E-45BE-A498-6CEA32F60C5A}"/>
          </ac:spMkLst>
        </pc:spChg>
        <pc:spChg chg="del">
          <ac:chgData name="Asakawa, McKenna" userId="9bebc8a9-7381-4311-a22d-2a200aa7df48" providerId="ADAL" clId="{B17F06C8-69C7-4817-BEBD-44E2A520B111}" dt="2021-09-29T22:24:47.683" v="9958" actId="478"/>
          <ac:spMkLst>
            <pc:docMk/>
            <pc:sldMk cId="637561020" sldId="277"/>
            <ac:spMk id="10" creationId="{907FA412-7E52-4380-BA19-51F71C6C95B4}"/>
          </ac:spMkLst>
        </pc:spChg>
        <pc:grpChg chg="del mod">
          <ac:chgData name="Asakawa, McKenna" userId="9bebc8a9-7381-4311-a22d-2a200aa7df48" providerId="ADAL" clId="{B17F06C8-69C7-4817-BEBD-44E2A520B111}" dt="2021-09-29T22:24:43.183" v="9953" actId="478"/>
          <ac:grpSpMkLst>
            <pc:docMk/>
            <pc:sldMk cId="637561020" sldId="277"/>
            <ac:grpSpMk id="4" creationId="{61F6D3AC-AE84-4C5D-85F6-3A813AE9442F}"/>
          </ac:grpSpMkLst>
        </pc:grpChg>
        <pc:cxnChg chg="del">
          <ac:chgData name="Asakawa, McKenna" userId="9bebc8a9-7381-4311-a22d-2a200aa7df48" providerId="ADAL" clId="{B17F06C8-69C7-4817-BEBD-44E2A520B111}" dt="2021-09-29T22:24:46.671" v="9956" actId="478"/>
          <ac:cxnSpMkLst>
            <pc:docMk/>
            <pc:sldMk cId="637561020" sldId="277"/>
            <ac:cxnSpMk id="17" creationId="{44E6EF61-145A-4B0D-B209-46DC6E7A5E5A}"/>
          </ac:cxnSpMkLst>
        </pc:cxnChg>
        <pc:cxnChg chg="del">
          <ac:chgData name="Asakawa, McKenna" userId="9bebc8a9-7381-4311-a22d-2a200aa7df48" providerId="ADAL" clId="{B17F06C8-69C7-4817-BEBD-44E2A520B111}" dt="2021-09-29T22:24:44.320" v="9954" actId="478"/>
          <ac:cxnSpMkLst>
            <pc:docMk/>
            <pc:sldMk cId="637561020" sldId="277"/>
            <ac:cxnSpMk id="18" creationId="{2FA11C4E-8973-4DCD-9386-1000E2A69AA6}"/>
          </ac:cxnSpMkLst>
        </pc:cxnChg>
        <pc:cxnChg chg="del">
          <ac:chgData name="Asakawa, McKenna" userId="9bebc8a9-7381-4311-a22d-2a200aa7df48" providerId="ADAL" clId="{B17F06C8-69C7-4817-BEBD-44E2A520B111}" dt="2021-09-29T22:24:44.320" v="9954" actId="478"/>
          <ac:cxnSpMkLst>
            <pc:docMk/>
            <pc:sldMk cId="637561020" sldId="277"/>
            <ac:cxnSpMk id="21" creationId="{C81FFB6B-F77C-49D0-ABF3-AF79F1788DEB}"/>
          </ac:cxnSpMkLst>
        </pc:cxnChg>
        <pc:cxnChg chg="del">
          <ac:chgData name="Asakawa, McKenna" userId="9bebc8a9-7381-4311-a22d-2a200aa7df48" providerId="ADAL" clId="{B17F06C8-69C7-4817-BEBD-44E2A520B111}" dt="2021-09-29T22:24:45.433" v="9955" actId="478"/>
          <ac:cxnSpMkLst>
            <pc:docMk/>
            <pc:sldMk cId="637561020" sldId="277"/>
            <ac:cxnSpMk id="23" creationId="{4DBDDABE-7C0C-4523-8142-CC1DC8C9BB34}"/>
          </ac:cxnSpMkLst>
        </pc:cxnChg>
      </pc:sldChg>
      <pc:sldChg chg="delSp modSp add mod ord setBg delDesignElem">
        <pc:chgData name="Asakawa, McKenna" userId="9bebc8a9-7381-4311-a22d-2a200aa7df48" providerId="ADAL" clId="{B17F06C8-69C7-4817-BEBD-44E2A520B111}" dt="2021-09-30T00:49:40.748" v="24443" actId="1076"/>
        <pc:sldMkLst>
          <pc:docMk/>
          <pc:sldMk cId="686237405" sldId="278"/>
        </pc:sldMkLst>
        <pc:spChg chg="del">
          <ac:chgData name="Asakawa, McKenna" userId="9bebc8a9-7381-4311-a22d-2a200aa7df48" providerId="ADAL" clId="{B17F06C8-69C7-4817-BEBD-44E2A520B111}" dt="2021-09-29T22:45:34.925" v="11939"/>
          <ac:spMkLst>
            <pc:docMk/>
            <pc:sldMk cId="686237405" sldId="278"/>
            <ac:spMk id="5" creationId="{27577DEC-D9A5-404D-9789-702F4319BEC8}"/>
          </ac:spMkLst>
        </pc:spChg>
        <pc:spChg chg="mod">
          <ac:chgData name="Asakawa, McKenna" userId="9bebc8a9-7381-4311-a22d-2a200aa7df48" providerId="ADAL" clId="{B17F06C8-69C7-4817-BEBD-44E2A520B111}" dt="2021-09-29T22:46:23.758" v="11952" actId="20577"/>
          <ac:spMkLst>
            <pc:docMk/>
            <pc:sldMk cId="686237405" sldId="278"/>
            <ac:spMk id="20" creationId="{82E4E66F-D364-4B53-9DBB-565398245BE1}"/>
          </ac:spMkLst>
        </pc:spChg>
        <pc:spChg chg="mod">
          <ac:chgData name="Asakawa, McKenna" userId="9bebc8a9-7381-4311-a22d-2a200aa7df48" providerId="ADAL" clId="{B17F06C8-69C7-4817-BEBD-44E2A520B111}" dt="2021-09-30T00:49:40.748" v="24443" actId="1076"/>
          <ac:spMkLst>
            <pc:docMk/>
            <pc:sldMk cId="686237405" sldId="278"/>
            <ac:spMk id="23" creationId="{533738F8-17D4-4A06-BFC1-CD70213A3CD2}"/>
          </ac:spMkLst>
        </pc:spChg>
        <pc:grpChg chg="del">
          <ac:chgData name="Asakawa, McKenna" userId="9bebc8a9-7381-4311-a22d-2a200aa7df48" providerId="ADAL" clId="{B17F06C8-69C7-4817-BEBD-44E2A520B111}" dt="2021-09-29T22:45:34.925" v="11939"/>
          <ac:grpSpMkLst>
            <pc:docMk/>
            <pc:sldMk cId="686237405" sldId="278"/>
            <ac:grpSpMk id="6" creationId="{CEEA9366-CEA8-4F23-B065-4337F0D836FE}"/>
          </ac:grpSpMkLst>
        </pc:grpChg>
      </pc:sldChg>
      <pc:sldChg chg="add del ord">
        <pc:chgData name="Asakawa, McKenna" userId="9bebc8a9-7381-4311-a22d-2a200aa7df48" providerId="ADAL" clId="{B17F06C8-69C7-4817-BEBD-44E2A520B111}" dt="2021-09-29T22:47:43.570" v="12059" actId="47"/>
        <pc:sldMkLst>
          <pc:docMk/>
          <pc:sldMk cId="78692308" sldId="279"/>
        </pc:sldMkLst>
      </pc:sldChg>
      <pc:sldChg chg="modSp add mod ord">
        <pc:chgData name="Asakawa, McKenna" userId="9bebc8a9-7381-4311-a22d-2a200aa7df48" providerId="ADAL" clId="{B17F06C8-69C7-4817-BEBD-44E2A520B111}" dt="2021-09-30T01:04:01.929" v="24767" actId="20577"/>
        <pc:sldMkLst>
          <pc:docMk/>
          <pc:sldMk cId="2310633571" sldId="279"/>
        </pc:sldMkLst>
        <pc:spChg chg="mod">
          <ac:chgData name="Asakawa, McKenna" userId="9bebc8a9-7381-4311-a22d-2a200aa7df48" providerId="ADAL" clId="{B17F06C8-69C7-4817-BEBD-44E2A520B111}" dt="2021-09-30T01:04:01.929" v="24767" actId="20577"/>
          <ac:spMkLst>
            <pc:docMk/>
            <pc:sldMk cId="2310633571" sldId="279"/>
            <ac:spMk id="3" creationId="{4568E8D9-3E1E-45BE-A498-6CEA32F60C5A}"/>
          </ac:spMkLst>
        </pc:spChg>
        <pc:spChg chg="mod">
          <ac:chgData name="Asakawa, McKenna" userId="9bebc8a9-7381-4311-a22d-2a200aa7df48" providerId="ADAL" clId="{B17F06C8-69C7-4817-BEBD-44E2A520B111}" dt="2021-09-30T00:47:30.261" v="24228" actId="20577"/>
          <ac:spMkLst>
            <pc:docMk/>
            <pc:sldMk cId="2310633571" sldId="279"/>
            <ac:spMk id="24" creationId="{6D56B1DF-2320-4423-A134-0F6F40012133}"/>
          </ac:spMkLst>
        </pc:spChg>
      </pc:sldChg>
      <pc:sldChg chg="modSp add mod addCm delCm modCm">
        <pc:chgData name="Asakawa, McKenna" userId="9bebc8a9-7381-4311-a22d-2a200aa7df48" providerId="ADAL" clId="{B17F06C8-69C7-4817-BEBD-44E2A520B111}" dt="2021-09-30T00:50:55.840" v="24511" actId="20577"/>
        <pc:sldMkLst>
          <pc:docMk/>
          <pc:sldMk cId="2935936328" sldId="280"/>
        </pc:sldMkLst>
        <pc:spChg chg="mod">
          <ac:chgData name="Asakawa, McKenna" userId="9bebc8a9-7381-4311-a22d-2a200aa7df48" providerId="ADAL" clId="{B17F06C8-69C7-4817-BEBD-44E2A520B111}" dt="2021-09-30T00:50:55.840" v="24511" actId="20577"/>
          <ac:spMkLst>
            <pc:docMk/>
            <pc:sldMk cId="2935936328" sldId="280"/>
            <ac:spMk id="3" creationId="{4568E8D9-3E1E-45BE-A498-6CEA32F60C5A}"/>
          </ac:spMkLst>
        </pc:spChg>
        <pc:spChg chg="mod">
          <ac:chgData name="Asakawa, McKenna" userId="9bebc8a9-7381-4311-a22d-2a200aa7df48" providerId="ADAL" clId="{B17F06C8-69C7-4817-BEBD-44E2A520B111}" dt="2021-09-29T23:12:39.311" v="14060" actId="1076"/>
          <ac:spMkLst>
            <pc:docMk/>
            <pc:sldMk cId="2935936328" sldId="280"/>
            <ac:spMk id="24" creationId="{6D56B1DF-2320-4423-A134-0F6F40012133}"/>
          </ac:spMkLst>
        </pc:spChg>
      </pc:sldChg>
      <pc:sldChg chg="modSp add mod ord modShow">
        <pc:chgData name="Asakawa, McKenna" userId="9bebc8a9-7381-4311-a22d-2a200aa7df48" providerId="ADAL" clId="{B17F06C8-69C7-4817-BEBD-44E2A520B111}" dt="2021-09-29T23:23:47.075" v="15711" actId="729"/>
        <pc:sldMkLst>
          <pc:docMk/>
          <pc:sldMk cId="3181843000" sldId="281"/>
        </pc:sldMkLst>
        <pc:spChg chg="mod">
          <ac:chgData name="Asakawa, McKenna" userId="9bebc8a9-7381-4311-a22d-2a200aa7df48" providerId="ADAL" clId="{B17F06C8-69C7-4817-BEBD-44E2A520B111}" dt="2021-09-29T23:23:33.282" v="15708" actId="6549"/>
          <ac:spMkLst>
            <pc:docMk/>
            <pc:sldMk cId="3181843000" sldId="281"/>
            <ac:spMk id="3" creationId="{4568E8D9-3E1E-45BE-A498-6CEA32F60C5A}"/>
          </ac:spMkLst>
        </pc:spChg>
        <pc:spChg chg="mod">
          <ac:chgData name="Asakawa, McKenna" userId="9bebc8a9-7381-4311-a22d-2a200aa7df48" providerId="ADAL" clId="{B17F06C8-69C7-4817-BEBD-44E2A520B111}" dt="2021-09-29T22:48:50.548" v="12152" actId="14100"/>
          <ac:spMkLst>
            <pc:docMk/>
            <pc:sldMk cId="3181843000" sldId="281"/>
            <ac:spMk id="24" creationId="{6D56B1DF-2320-4423-A134-0F6F40012133}"/>
          </ac:spMkLst>
        </pc:spChg>
      </pc:sldChg>
      <pc:sldChg chg="modSp add mod addCm">
        <pc:chgData name="Asakawa, McKenna" userId="9bebc8a9-7381-4311-a22d-2a200aa7df48" providerId="ADAL" clId="{B17F06C8-69C7-4817-BEBD-44E2A520B111}" dt="2021-09-30T00:51:20.343" v="24514" actId="113"/>
        <pc:sldMkLst>
          <pc:docMk/>
          <pc:sldMk cId="2969354496" sldId="282"/>
        </pc:sldMkLst>
        <pc:spChg chg="mod">
          <ac:chgData name="Asakawa, McKenna" userId="9bebc8a9-7381-4311-a22d-2a200aa7df48" providerId="ADAL" clId="{B17F06C8-69C7-4817-BEBD-44E2A520B111}" dt="2021-09-30T00:51:20.343" v="24514" actId="113"/>
          <ac:spMkLst>
            <pc:docMk/>
            <pc:sldMk cId="2969354496" sldId="282"/>
            <ac:spMk id="3" creationId="{4568E8D9-3E1E-45BE-A498-6CEA32F60C5A}"/>
          </ac:spMkLst>
        </pc:spChg>
        <pc:spChg chg="mod">
          <ac:chgData name="Asakawa, McKenna" userId="9bebc8a9-7381-4311-a22d-2a200aa7df48" providerId="ADAL" clId="{B17F06C8-69C7-4817-BEBD-44E2A520B111}" dt="2021-09-29T23:22:19.868" v="15659" actId="1076"/>
          <ac:spMkLst>
            <pc:docMk/>
            <pc:sldMk cId="2969354496" sldId="282"/>
            <ac:spMk id="24" creationId="{6D56B1DF-2320-4423-A134-0F6F40012133}"/>
          </ac:spMkLst>
        </pc:spChg>
      </pc:sldChg>
      <pc:sldChg chg="modSp add mod setBg">
        <pc:chgData name="Asakawa, McKenna" userId="9bebc8a9-7381-4311-a22d-2a200aa7df48" providerId="ADAL" clId="{B17F06C8-69C7-4817-BEBD-44E2A520B111}" dt="2021-09-30T00:57:44.507" v="24553" actId="20577"/>
        <pc:sldMkLst>
          <pc:docMk/>
          <pc:sldMk cId="3569517012" sldId="283"/>
        </pc:sldMkLst>
        <pc:spChg chg="mod">
          <ac:chgData name="Asakawa, McKenna" userId="9bebc8a9-7381-4311-a22d-2a200aa7df48" providerId="ADAL" clId="{B17F06C8-69C7-4817-BEBD-44E2A520B111}" dt="2021-09-30T00:57:44.507" v="24553" actId="20577"/>
          <ac:spMkLst>
            <pc:docMk/>
            <pc:sldMk cId="3569517012" sldId="283"/>
            <ac:spMk id="20" creationId="{82E4E66F-D364-4B53-9DBB-565398245BE1}"/>
          </ac:spMkLst>
        </pc:spChg>
        <pc:spChg chg="mod">
          <ac:chgData name="Asakawa, McKenna" userId="9bebc8a9-7381-4311-a22d-2a200aa7df48" providerId="ADAL" clId="{B17F06C8-69C7-4817-BEBD-44E2A520B111}" dt="2021-09-30T00:02:11.976" v="20110" actId="1076"/>
          <ac:spMkLst>
            <pc:docMk/>
            <pc:sldMk cId="3569517012" sldId="283"/>
            <ac:spMk id="23" creationId="{533738F8-17D4-4A06-BFC1-CD70213A3CD2}"/>
          </ac:spMkLst>
        </pc:spChg>
      </pc:sldChg>
      <pc:sldChg chg="addSp modSp add mod">
        <pc:chgData name="Asakawa, McKenna" userId="9bebc8a9-7381-4311-a22d-2a200aa7df48" providerId="ADAL" clId="{B17F06C8-69C7-4817-BEBD-44E2A520B111}" dt="2021-09-29T23:49:16.906" v="19097" actId="20577"/>
        <pc:sldMkLst>
          <pc:docMk/>
          <pc:sldMk cId="3291689691" sldId="284"/>
        </pc:sldMkLst>
        <pc:spChg chg="mod">
          <ac:chgData name="Asakawa, McKenna" userId="9bebc8a9-7381-4311-a22d-2a200aa7df48" providerId="ADAL" clId="{B17F06C8-69C7-4817-BEBD-44E2A520B111}" dt="2021-09-29T23:49:16.906" v="19097" actId="20577"/>
          <ac:spMkLst>
            <pc:docMk/>
            <pc:sldMk cId="3291689691" sldId="284"/>
            <ac:spMk id="3" creationId="{4568E8D9-3E1E-45BE-A498-6CEA32F60C5A}"/>
          </ac:spMkLst>
        </pc:spChg>
        <pc:spChg chg="mod">
          <ac:chgData name="Asakawa, McKenna" userId="9bebc8a9-7381-4311-a22d-2a200aa7df48" providerId="ADAL" clId="{B17F06C8-69C7-4817-BEBD-44E2A520B111}" dt="2021-09-29T23:00:34.245" v="12818" actId="1076"/>
          <ac:spMkLst>
            <pc:docMk/>
            <pc:sldMk cId="3291689691" sldId="284"/>
            <ac:spMk id="24" creationId="{6D56B1DF-2320-4423-A134-0F6F40012133}"/>
          </ac:spMkLst>
        </pc:spChg>
        <pc:picChg chg="add mod">
          <ac:chgData name="Asakawa, McKenna" userId="9bebc8a9-7381-4311-a22d-2a200aa7df48" providerId="ADAL" clId="{B17F06C8-69C7-4817-BEBD-44E2A520B111}" dt="2021-09-29T23:02:03.035" v="12844" actId="1076"/>
          <ac:picMkLst>
            <pc:docMk/>
            <pc:sldMk cId="3291689691" sldId="284"/>
            <ac:picMk id="4" creationId="{7CEF8A52-E03C-4559-AB28-DF6510EFF0DF}"/>
          </ac:picMkLst>
        </pc:picChg>
        <pc:picChg chg="add mod">
          <ac:chgData name="Asakawa, McKenna" userId="9bebc8a9-7381-4311-a22d-2a200aa7df48" providerId="ADAL" clId="{B17F06C8-69C7-4817-BEBD-44E2A520B111}" dt="2021-09-29T23:02:03.035" v="12844" actId="1076"/>
          <ac:picMkLst>
            <pc:docMk/>
            <pc:sldMk cId="3291689691" sldId="284"/>
            <ac:picMk id="6" creationId="{FCF944A0-B669-48B1-BE84-656EF177763E}"/>
          </ac:picMkLst>
        </pc:picChg>
      </pc:sldChg>
      <pc:sldChg chg="modSp add mod ord">
        <pc:chgData name="Asakawa, McKenna" userId="9bebc8a9-7381-4311-a22d-2a200aa7df48" providerId="ADAL" clId="{B17F06C8-69C7-4817-BEBD-44E2A520B111}" dt="2021-09-30T01:04:13.143" v="24768" actId="1076"/>
        <pc:sldMkLst>
          <pc:docMk/>
          <pc:sldMk cId="2584262659" sldId="285"/>
        </pc:sldMkLst>
        <pc:spChg chg="mod">
          <ac:chgData name="Asakawa, McKenna" userId="9bebc8a9-7381-4311-a22d-2a200aa7df48" providerId="ADAL" clId="{B17F06C8-69C7-4817-BEBD-44E2A520B111}" dt="2021-09-30T00:50:17.935" v="24499" actId="20577"/>
          <ac:spMkLst>
            <pc:docMk/>
            <pc:sldMk cId="2584262659" sldId="285"/>
            <ac:spMk id="3" creationId="{4568E8D9-3E1E-45BE-A498-6CEA32F60C5A}"/>
          </ac:spMkLst>
        </pc:spChg>
        <pc:spChg chg="mod">
          <ac:chgData name="Asakawa, McKenna" userId="9bebc8a9-7381-4311-a22d-2a200aa7df48" providerId="ADAL" clId="{B17F06C8-69C7-4817-BEBD-44E2A520B111}" dt="2021-09-30T01:04:13.143" v="24768" actId="1076"/>
          <ac:spMkLst>
            <pc:docMk/>
            <pc:sldMk cId="2584262659" sldId="285"/>
            <ac:spMk id="24" creationId="{6D56B1DF-2320-4423-A134-0F6F40012133}"/>
          </ac:spMkLst>
        </pc:spChg>
      </pc:sldChg>
      <pc:sldChg chg="add del">
        <pc:chgData name="Asakawa, McKenna" userId="9bebc8a9-7381-4311-a22d-2a200aa7df48" providerId="ADAL" clId="{B17F06C8-69C7-4817-BEBD-44E2A520B111}" dt="2021-09-29T23:39:21.762" v="17909" actId="47"/>
        <pc:sldMkLst>
          <pc:docMk/>
          <pc:sldMk cId="787543964" sldId="286"/>
        </pc:sldMkLst>
      </pc:sldChg>
      <pc:sldChg chg="modSp add mod ord">
        <pc:chgData name="Asakawa, McKenna" userId="9bebc8a9-7381-4311-a22d-2a200aa7df48" providerId="ADAL" clId="{B17F06C8-69C7-4817-BEBD-44E2A520B111}" dt="2021-09-30T00:51:42.118" v="24524" actId="313"/>
        <pc:sldMkLst>
          <pc:docMk/>
          <pc:sldMk cId="2286949534" sldId="286"/>
        </pc:sldMkLst>
        <pc:spChg chg="mod">
          <ac:chgData name="Asakawa, McKenna" userId="9bebc8a9-7381-4311-a22d-2a200aa7df48" providerId="ADAL" clId="{B17F06C8-69C7-4817-BEBD-44E2A520B111}" dt="2021-09-30T00:51:42.118" v="24524" actId="313"/>
          <ac:spMkLst>
            <pc:docMk/>
            <pc:sldMk cId="2286949534" sldId="286"/>
            <ac:spMk id="3" creationId="{4568E8D9-3E1E-45BE-A498-6CEA32F60C5A}"/>
          </ac:spMkLst>
        </pc:spChg>
        <pc:spChg chg="mod">
          <ac:chgData name="Asakawa, McKenna" userId="9bebc8a9-7381-4311-a22d-2a200aa7df48" providerId="ADAL" clId="{B17F06C8-69C7-4817-BEBD-44E2A520B111}" dt="2021-09-30T00:51:27.070" v="24515" actId="1076"/>
          <ac:spMkLst>
            <pc:docMk/>
            <pc:sldMk cId="2286949534" sldId="286"/>
            <ac:spMk id="24" creationId="{6D56B1DF-2320-4423-A134-0F6F40012133}"/>
          </ac:spMkLst>
        </pc:spChg>
        <pc:spChg chg="mod">
          <ac:chgData name="Asakawa, McKenna" userId="9bebc8a9-7381-4311-a22d-2a200aa7df48" providerId="ADAL" clId="{B17F06C8-69C7-4817-BEBD-44E2A520B111}" dt="2021-09-29T23:57:39.548" v="19581" actId="1076"/>
          <ac:spMkLst>
            <pc:docMk/>
            <pc:sldMk cId="2286949534" sldId="286"/>
            <ac:spMk id="25" creationId="{1DD76A7F-C174-499A-8130-59EEF6737551}"/>
          </ac:spMkLst>
        </pc:spChg>
      </pc:sldChg>
      <pc:sldChg chg="add del">
        <pc:chgData name="Asakawa, McKenna" userId="9bebc8a9-7381-4311-a22d-2a200aa7df48" providerId="ADAL" clId="{B17F06C8-69C7-4817-BEBD-44E2A520B111}" dt="2021-09-29T23:42:53.704" v="18271"/>
        <pc:sldMkLst>
          <pc:docMk/>
          <pc:sldMk cId="2120386626" sldId="287"/>
        </pc:sldMkLst>
      </pc:sldChg>
      <pc:sldChg chg="modSp add mod ord">
        <pc:chgData name="Asakawa, McKenna" userId="9bebc8a9-7381-4311-a22d-2a200aa7df48" providerId="ADAL" clId="{B17F06C8-69C7-4817-BEBD-44E2A520B111}" dt="2021-09-30T00:41:55.369" v="23852" actId="20577"/>
        <pc:sldMkLst>
          <pc:docMk/>
          <pc:sldMk cId="3435346222" sldId="287"/>
        </pc:sldMkLst>
        <pc:spChg chg="mod">
          <ac:chgData name="Asakawa, McKenna" userId="9bebc8a9-7381-4311-a22d-2a200aa7df48" providerId="ADAL" clId="{B17F06C8-69C7-4817-BEBD-44E2A520B111}" dt="2021-09-30T00:41:55.369" v="23852" actId="20577"/>
          <ac:spMkLst>
            <pc:docMk/>
            <pc:sldMk cId="3435346222" sldId="287"/>
            <ac:spMk id="3" creationId="{4568E8D9-3E1E-45BE-A498-6CEA32F60C5A}"/>
          </ac:spMkLst>
        </pc:spChg>
        <pc:spChg chg="mod">
          <ac:chgData name="Asakawa, McKenna" userId="9bebc8a9-7381-4311-a22d-2a200aa7df48" providerId="ADAL" clId="{B17F06C8-69C7-4817-BEBD-44E2A520B111}" dt="2021-09-29T23:46:18.617" v="18777" actId="1076"/>
          <ac:spMkLst>
            <pc:docMk/>
            <pc:sldMk cId="3435346222" sldId="287"/>
            <ac:spMk id="24" creationId="{6D56B1DF-2320-4423-A134-0F6F40012133}"/>
          </ac:spMkLst>
        </pc:spChg>
      </pc:sldChg>
      <pc:sldChg chg="modSp add mod">
        <pc:chgData name="Asakawa, McKenna" userId="9bebc8a9-7381-4311-a22d-2a200aa7df48" providerId="ADAL" clId="{B17F06C8-69C7-4817-BEBD-44E2A520B111}" dt="2021-09-30T00:40:25.152" v="23834" actId="20577"/>
        <pc:sldMkLst>
          <pc:docMk/>
          <pc:sldMk cId="3663678510" sldId="288"/>
        </pc:sldMkLst>
        <pc:spChg chg="mod">
          <ac:chgData name="Asakawa, McKenna" userId="9bebc8a9-7381-4311-a22d-2a200aa7df48" providerId="ADAL" clId="{B17F06C8-69C7-4817-BEBD-44E2A520B111}" dt="2021-09-30T00:40:25.152" v="23834" actId="20577"/>
          <ac:spMkLst>
            <pc:docMk/>
            <pc:sldMk cId="3663678510" sldId="288"/>
            <ac:spMk id="3" creationId="{BF20D1B9-60DA-4897-9200-629BD3441FB6}"/>
          </ac:spMkLst>
        </pc:spChg>
      </pc:sldChg>
      <pc:sldChg chg="addSp delSp add del setBg delDesignElem">
        <pc:chgData name="Asakawa, McKenna" userId="9bebc8a9-7381-4311-a22d-2a200aa7df48" providerId="ADAL" clId="{B17F06C8-69C7-4817-BEBD-44E2A520B111}" dt="2021-09-30T00:03:09.313" v="20153"/>
        <pc:sldMkLst>
          <pc:docMk/>
          <pc:sldMk cId="4233618170" sldId="288"/>
        </pc:sldMkLst>
        <pc:spChg chg="add del">
          <ac:chgData name="Asakawa, McKenna" userId="9bebc8a9-7381-4311-a22d-2a200aa7df48" providerId="ADAL" clId="{B17F06C8-69C7-4817-BEBD-44E2A520B111}" dt="2021-09-30T00:03:09.313" v="20153"/>
          <ac:spMkLst>
            <pc:docMk/>
            <pc:sldMk cId="4233618170" sldId="288"/>
            <ac:spMk id="8" creationId="{27577DEC-D9A5-404D-9789-702F4319BEC8}"/>
          </ac:spMkLst>
        </pc:spChg>
        <pc:grpChg chg="add del">
          <ac:chgData name="Asakawa, McKenna" userId="9bebc8a9-7381-4311-a22d-2a200aa7df48" providerId="ADAL" clId="{B17F06C8-69C7-4817-BEBD-44E2A520B111}" dt="2021-09-30T00:03:09.313" v="20153"/>
          <ac:grpSpMkLst>
            <pc:docMk/>
            <pc:sldMk cId="4233618170" sldId="288"/>
            <ac:grpSpMk id="10" creationId="{CEEA9366-CEA8-4F23-B065-4337F0D836FE}"/>
          </ac:grpSpMkLst>
        </pc:grpChg>
      </pc:sldChg>
      <pc:sldChg chg="add del">
        <pc:chgData name="Asakawa, McKenna" userId="9bebc8a9-7381-4311-a22d-2a200aa7df48" providerId="ADAL" clId="{B17F06C8-69C7-4817-BEBD-44E2A520B111}" dt="2021-09-30T00:38:57.562" v="23780" actId="47"/>
        <pc:sldMkLst>
          <pc:docMk/>
          <pc:sldMk cId="916748920" sldId="289"/>
        </pc:sldMkLst>
      </pc:sldChg>
      <pc:sldChg chg="add del">
        <pc:chgData name="Asakawa, McKenna" userId="9bebc8a9-7381-4311-a22d-2a200aa7df48" providerId="ADAL" clId="{B17F06C8-69C7-4817-BEBD-44E2A520B111}" dt="2021-09-30T00:39:01.448" v="23781" actId="47"/>
        <pc:sldMkLst>
          <pc:docMk/>
          <pc:sldMk cId="3902902479" sldId="290"/>
        </pc:sldMkLst>
      </pc:sldChg>
      <pc:sldChg chg="addSp delSp modSp add mod ord setBg">
        <pc:chgData name="Asakawa, McKenna" userId="9bebc8a9-7381-4311-a22d-2a200aa7df48" providerId="ADAL" clId="{B17F06C8-69C7-4817-BEBD-44E2A520B111}" dt="2021-09-30T00:39:44.827" v="23825" actId="20577"/>
        <pc:sldMkLst>
          <pc:docMk/>
          <pc:sldMk cId="3979820655" sldId="291"/>
        </pc:sldMkLst>
        <pc:spChg chg="del">
          <ac:chgData name="Asakawa, McKenna" userId="9bebc8a9-7381-4311-a22d-2a200aa7df48" providerId="ADAL" clId="{B17F06C8-69C7-4817-BEBD-44E2A520B111}" dt="2021-09-30T00:07:58.181" v="20667" actId="478"/>
          <ac:spMkLst>
            <pc:docMk/>
            <pc:sldMk cId="3979820655" sldId="291"/>
            <ac:spMk id="3" creationId="{BF20D1B9-60DA-4897-9200-629BD3441FB6}"/>
          </ac:spMkLst>
        </pc:spChg>
        <pc:spChg chg="add del mod">
          <ac:chgData name="Asakawa, McKenna" userId="9bebc8a9-7381-4311-a22d-2a200aa7df48" providerId="ADAL" clId="{B17F06C8-69C7-4817-BEBD-44E2A520B111}" dt="2021-09-30T00:07:59.753" v="20668" actId="478"/>
          <ac:spMkLst>
            <pc:docMk/>
            <pc:sldMk cId="3979820655" sldId="291"/>
            <ac:spMk id="4" creationId="{9368E8EB-2A80-41DB-98D4-ED3A95EB4FEB}"/>
          </ac:spMkLst>
        </pc:spChg>
        <pc:spChg chg="add mod">
          <ac:chgData name="Asakawa, McKenna" userId="9bebc8a9-7381-4311-a22d-2a200aa7df48" providerId="ADAL" clId="{B17F06C8-69C7-4817-BEBD-44E2A520B111}" dt="2021-09-30T00:15:01.051" v="21358" actId="1076"/>
          <ac:spMkLst>
            <pc:docMk/>
            <pc:sldMk cId="3979820655" sldId="291"/>
            <ac:spMk id="5" creationId="{83682E23-0DD4-4781-A7D9-2AF359FE3F57}"/>
          </ac:spMkLst>
        </pc:spChg>
        <pc:spChg chg="add mod ord">
          <ac:chgData name="Asakawa, McKenna" userId="9bebc8a9-7381-4311-a22d-2a200aa7df48" providerId="ADAL" clId="{B17F06C8-69C7-4817-BEBD-44E2A520B111}" dt="2021-09-30T00:39:44.827" v="23825" actId="20577"/>
          <ac:spMkLst>
            <pc:docMk/>
            <pc:sldMk cId="3979820655" sldId="291"/>
            <ac:spMk id="6" creationId="{3235FE46-130A-4AC6-A5D4-8CF5ED13DA49}"/>
          </ac:spMkLst>
        </pc:spChg>
        <pc:spChg chg="add del mod">
          <ac:chgData name="Asakawa, McKenna" userId="9bebc8a9-7381-4311-a22d-2a200aa7df48" providerId="ADAL" clId="{B17F06C8-69C7-4817-BEBD-44E2A520B111}" dt="2021-09-30T00:14:09.214" v="21220" actId="478"/>
          <ac:spMkLst>
            <pc:docMk/>
            <pc:sldMk cId="3979820655" sldId="291"/>
            <ac:spMk id="8" creationId="{6DEC97C9-F193-4E3A-9049-76EC3886E705}"/>
          </ac:spMkLst>
        </pc:spChg>
        <pc:spChg chg="add mod">
          <ac:chgData name="Asakawa, McKenna" userId="9bebc8a9-7381-4311-a22d-2a200aa7df48" providerId="ADAL" clId="{B17F06C8-69C7-4817-BEBD-44E2A520B111}" dt="2021-09-30T00:16:05.488" v="21414" actId="20577"/>
          <ac:spMkLst>
            <pc:docMk/>
            <pc:sldMk cId="3979820655" sldId="291"/>
            <ac:spMk id="9" creationId="{720406EC-B51A-46BA-A3FB-9570A3964997}"/>
          </ac:spMkLst>
        </pc:spChg>
        <pc:picChg chg="add mod">
          <ac:chgData name="Asakawa, McKenna" userId="9bebc8a9-7381-4311-a22d-2a200aa7df48" providerId="ADAL" clId="{B17F06C8-69C7-4817-BEBD-44E2A520B111}" dt="2021-09-30T00:15:40.463" v="21363" actId="14100"/>
          <ac:picMkLst>
            <pc:docMk/>
            <pc:sldMk cId="3979820655" sldId="291"/>
            <ac:picMk id="10" creationId="{9584B202-63FF-4DDF-A77E-4F8346171EA6}"/>
          </ac:picMkLst>
        </pc:picChg>
        <pc:picChg chg="add del mod modCrop">
          <ac:chgData name="Asakawa, McKenna" userId="9bebc8a9-7381-4311-a22d-2a200aa7df48" providerId="ADAL" clId="{B17F06C8-69C7-4817-BEBD-44E2A520B111}" dt="2021-09-30T00:10:58.715" v="20916" actId="1076"/>
          <ac:picMkLst>
            <pc:docMk/>
            <pc:sldMk cId="3979820655" sldId="291"/>
            <ac:picMk id="11" creationId="{ACD67359-9413-495C-81E0-804682BF2C0E}"/>
          </ac:picMkLst>
        </pc:picChg>
      </pc:sldChg>
      <pc:sldChg chg="add del">
        <pc:chgData name="Asakawa, McKenna" userId="9bebc8a9-7381-4311-a22d-2a200aa7df48" providerId="ADAL" clId="{B17F06C8-69C7-4817-BEBD-44E2A520B111}" dt="2021-09-30T00:20:31.267" v="21991" actId="47"/>
        <pc:sldMkLst>
          <pc:docMk/>
          <pc:sldMk cId="1343598244" sldId="292"/>
        </pc:sldMkLst>
      </pc:sldChg>
      <pc:sldChg chg="addSp delSp modSp add mod">
        <pc:chgData name="Asakawa, McKenna" userId="9bebc8a9-7381-4311-a22d-2a200aa7df48" providerId="ADAL" clId="{B17F06C8-69C7-4817-BEBD-44E2A520B111}" dt="2021-09-30T01:03:15.117" v="24753" actId="20577"/>
        <pc:sldMkLst>
          <pc:docMk/>
          <pc:sldMk cId="2212297701" sldId="292"/>
        </pc:sldMkLst>
        <pc:spChg chg="mod">
          <ac:chgData name="Asakawa, McKenna" userId="9bebc8a9-7381-4311-a22d-2a200aa7df48" providerId="ADAL" clId="{B17F06C8-69C7-4817-BEBD-44E2A520B111}" dt="2021-09-30T01:03:15.117" v="24753" actId="20577"/>
          <ac:spMkLst>
            <pc:docMk/>
            <pc:sldMk cId="2212297701" sldId="292"/>
            <ac:spMk id="3" creationId="{4568E8D9-3E1E-45BE-A498-6CEA32F60C5A}"/>
          </ac:spMkLst>
        </pc:spChg>
        <pc:spChg chg="mod">
          <ac:chgData name="Asakawa, McKenna" userId="9bebc8a9-7381-4311-a22d-2a200aa7df48" providerId="ADAL" clId="{B17F06C8-69C7-4817-BEBD-44E2A520B111}" dt="2021-09-30T01:01:49.631" v="24733"/>
          <ac:spMkLst>
            <pc:docMk/>
            <pc:sldMk cId="2212297701" sldId="292"/>
            <ac:spMk id="20" creationId="{5BBB9BD4-396A-47F6-A6F1-610082848510}"/>
          </ac:spMkLst>
        </pc:spChg>
        <pc:spChg chg="mod">
          <ac:chgData name="Asakawa, McKenna" userId="9bebc8a9-7381-4311-a22d-2a200aa7df48" providerId="ADAL" clId="{B17F06C8-69C7-4817-BEBD-44E2A520B111}" dt="2021-09-30T01:01:49.631" v="24733"/>
          <ac:spMkLst>
            <pc:docMk/>
            <pc:sldMk cId="2212297701" sldId="292"/>
            <ac:spMk id="29" creationId="{016756DC-280F-4B29-99AE-1EB9EA235E34}"/>
          </ac:spMkLst>
        </pc:spChg>
        <pc:spChg chg="mod">
          <ac:chgData name="Asakawa, McKenna" userId="9bebc8a9-7381-4311-a22d-2a200aa7df48" providerId="ADAL" clId="{B17F06C8-69C7-4817-BEBD-44E2A520B111}" dt="2021-09-30T01:01:49.631" v="24733"/>
          <ac:spMkLst>
            <pc:docMk/>
            <pc:sldMk cId="2212297701" sldId="292"/>
            <ac:spMk id="30" creationId="{75896C68-EFDA-46D7-B8D3-4F9244985ACE}"/>
          </ac:spMkLst>
        </pc:spChg>
        <pc:spChg chg="mod">
          <ac:chgData name="Asakawa, McKenna" userId="9bebc8a9-7381-4311-a22d-2a200aa7df48" providerId="ADAL" clId="{B17F06C8-69C7-4817-BEBD-44E2A520B111}" dt="2021-09-30T01:01:49.631" v="24733"/>
          <ac:spMkLst>
            <pc:docMk/>
            <pc:sldMk cId="2212297701" sldId="292"/>
            <ac:spMk id="31" creationId="{DD856183-4118-4C83-B265-D456A3399246}"/>
          </ac:spMkLst>
        </pc:spChg>
        <pc:grpChg chg="del">
          <ac:chgData name="Asakawa, McKenna" userId="9bebc8a9-7381-4311-a22d-2a200aa7df48" providerId="ADAL" clId="{B17F06C8-69C7-4817-BEBD-44E2A520B111}" dt="2021-09-30T01:01:49.153" v="24732" actId="478"/>
          <ac:grpSpMkLst>
            <pc:docMk/>
            <pc:sldMk cId="2212297701" sldId="292"/>
            <ac:grpSpMk id="4" creationId="{61F6D3AC-AE84-4C5D-85F6-3A813AE9442F}"/>
          </ac:grpSpMkLst>
        </pc:grpChg>
        <pc:grpChg chg="add mod">
          <ac:chgData name="Asakawa, McKenna" userId="9bebc8a9-7381-4311-a22d-2a200aa7df48" providerId="ADAL" clId="{B17F06C8-69C7-4817-BEBD-44E2A520B111}" dt="2021-09-30T01:01:49.631" v="24733"/>
          <ac:grpSpMkLst>
            <pc:docMk/>
            <pc:sldMk cId="2212297701" sldId="292"/>
            <ac:grpSpMk id="18" creationId="{0F854FBF-EA42-44A3-B4C2-30D3DE9F1B22}"/>
          </ac:grpSpMkLst>
        </pc:grpChg>
        <pc:grpChg chg="del">
          <ac:chgData name="Asakawa, McKenna" userId="9bebc8a9-7381-4311-a22d-2a200aa7df48" providerId="ADAL" clId="{B17F06C8-69C7-4817-BEBD-44E2A520B111}" dt="2021-09-30T01:01:49.153" v="24732" actId="478"/>
          <ac:grpSpMkLst>
            <pc:docMk/>
            <pc:sldMk cId="2212297701" sldId="292"/>
            <ac:grpSpMk id="22" creationId="{B10D3920-DA98-41D5-96BF-2E555837767E}"/>
          </ac:grpSpMkLst>
        </pc:grpChg>
        <pc:picChg chg="mod">
          <ac:chgData name="Asakawa, McKenna" userId="9bebc8a9-7381-4311-a22d-2a200aa7df48" providerId="ADAL" clId="{B17F06C8-69C7-4817-BEBD-44E2A520B111}" dt="2021-09-30T01:01:49.631" v="24733"/>
          <ac:picMkLst>
            <pc:docMk/>
            <pc:sldMk cId="2212297701" sldId="292"/>
            <ac:picMk id="23" creationId="{F83C115F-9B6E-41D1-AE16-97CA156F13FC}"/>
          </ac:picMkLst>
        </pc:picChg>
        <pc:cxnChg chg="del">
          <ac:chgData name="Asakawa, McKenna" userId="9bebc8a9-7381-4311-a22d-2a200aa7df48" providerId="ADAL" clId="{B17F06C8-69C7-4817-BEBD-44E2A520B111}" dt="2021-09-30T01:01:49.153" v="24732" actId="478"/>
          <ac:cxnSpMkLst>
            <pc:docMk/>
            <pc:sldMk cId="2212297701" sldId="292"/>
            <ac:cxnSpMk id="16" creationId="{07F0C8CA-0443-437D-91FE-25EC4EFB0931}"/>
          </ac:cxnSpMkLst>
        </pc:cxnChg>
        <pc:cxnChg chg="del">
          <ac:chgData name="Asakawa, McKenna" userId="9bebc8a9-7381-4311-a22d-2a200aa7df48" providerId="ADAL" clId="{B17F06C8-69C7-4817-BEBD-44E2A520B111}" dt="2021-09-30T01:01:49.153" v="24732" actId="478"/>
          <ac:cxnSpMkLst>
            <pc:docMk/>
            <pc:sldMk cId="2212297701" sldId="292"/>
            <ac:cxnSpMk id="19" creationId="{F028B088-DA2C-4117-A95F-46C90373378D}"/>
          </ac:cxnSpMkLst>
        </pc:cxnChg>
        <pc:cxnChg chg="del">
          <ac:chgData name="Asakawa, McKenna" userId="9bebc8a9-7381-4311-a22d-2a200aa7df48" providerId="ADAL" clId="{B17F06C8-69C7-4817-BEBD-44E2A520B111}" dt="2021-09-30T01:01:49.153" v="24732" actId="478"/>
          <ac:cxnSpMkLst>
            <pc:docMk/>
            <pc:sldMk cId="2212297701" sldId="292"/>
            <ac:cxnSpMk id="21" creationId="{C81FFB6B-F77C-49D0-ABF3-AF79F1788DEB}"/>
          </ac:cxnSpMkLst>
        </pc:cxnChg>
        <pc:cxnChg chg="add mod">
          <ac:chgData name="Asakawa, McKenna" userId="9bebc8a9-7381-4311-a22d-2a200aa7df48" providerId="ADAL" clId="{B17F06C8-69C7-4817-BEBD-44E2A520B111}" dt="2021-09-30T01:01:49.631" v="24733"/>
          <ac:cxnSpMkLst>
            <pc:docMk/>
            <pc:sldMk cId="2212297701" sldId="292"/>
            <ac:cxnSpMk id="32" creationId="{08A0212E-FD65-44D2-99EA-530757852737}"/>
          </ac:cxnSpMkLst>
        </pc:cxnChg>
        <pc:cxnChg chg="add mod">
          <ac:chgData name="Asakawa, McKenna" userId="9bebc8a9-7381-4311-a22d-2a200aa7df48" providerId="ADAL" clId="{B17F06C8-69C7-4817-BEBD-44E2A520B111}" dt="2021-09-30T01:01:49.631" v="24733"/>
          <ac:cxnSpMkLst>
            <pc:docMk/>
            <pc:sldMk cId="2212297701" sldId="292"/>
            <ac:cxnSpMk id="33" creationId="{87439B61-64D6-46FB-86F8-A1FFDC8E02D0}"/>
          </ac:cxnSpMkLst>
        </pc:cxnChg>
        <pc:cxnChg chg="add mod">
          <ac:chgData name="Asakawa, McKenna" userId="9bebc8a9-7381-4311-a22d-2a200aa7df48" providerId="ADAL" clId="{B17F06C8-69C7-4817-BEBD-44E2A520B111}" dt="2021-09-30T01:01:49.631" v="24733"/>
          <ac:cxnSpMkLst>
            <pc:docMk/>
            <pc:sldMk cId="2212297701" sldId="292"/>
            <ac:cxnSpMk id="34" creationId="{F634405C-79F4-4240-9DB6-2694A1C75C55}"/>
          </ac:cxnSpMkLst>
        </pc:cxnChg>
        <pc:cxnChg chg="add mod">
          <ac:chgData name="Asakawa, McKenna" userId="9bebc8a9-7381-4311-a22d-2a200aa7df48" providerId="ADAL" clId="{B17F06C8-69C7-4817-BEBD-44E2A520B111}" dt="2021-09-30T01:01:49.631" v="24733"/>
          <ac:cxnSpMkLst>
            <pc:docMk/>
            <pc:sldMk cId="2212297701" sldId="292"/>
            <ac:cxnSpMk id="35" creationId="{1A200B42-6EFA-478F-A5A8-DF70267E114B}"/>
          </ac:cxnSpMkLst>
        </pc:cxnChg>
      </pc:sldChg>
      <pc:sldChg chg="addSp delSp add del setBg delDesignElem">
        <pc:chgData name="Asakawa, McKenna" userId="9bebc8a9-7381-4311-a22d-2a200aa7df48" providerId="ADAL" clId="{B17F06C8-69C7-4817-BEBD-44E2A520B111}" dt="2021-09-30T00:08:08.393" v="20672"/>
        <pc:sldMkLst>
          <pc:docMk/>
          <pc:sldMk cId="2737719880" sldId="292"/>
        </pc:sldMkLst>
        <pc:spChg chg="add del">
          <ac:chgData name="Asakawa, McKenna" userId="9bebc8a9-7381-4311-a22d-2a200aa7df48" providerId="ADAL" clId="{B17F06C8-69C7-4817-BEBD-44E2A520B111}" dt="2021-09-30T00:08:08.393" v="20672"/>
          <ac:spMkLst>
            <pc:docMk/>
            <pc:sldMk cId="2737719880" sldId="292"/>
            <ac:spMk id="8" creationId="{27577DEC-D9A5-404D-9789-702F4319BEC8}"/>
          </ac:spMkLst>
        </pc:spChg>
        <pc:grpChg chg="add del">
          <ac:chgData name="Asakawa, McKenna" userId="9bebc8a9-7381-4311-a22d-2a200aa7df48" providerId="ADAL" clId="{B17F06C8-69C7-4817-BEBD-44E2A520B111}" dt="2021-09-30T00:08:08.393" v="20672"/>
          <ac:grpSpMkLst>
            <pc:docMk/>
            <pc:sldMk cId="2737719880" sldId="292"/>
            <ac:grpSpMk id="10" creationId="{CEEA9366-CEA8-4F23-B065-4337F0D836FE}"/>
          </ac:grpSpMkLst>
        </pc:grpChg>
      </pc:sldChg>
    </pc:docChg>
  </pc:docChgLst>
  <pc:docChgLst>
    <pc:chgData name="Asakawa, McKenna" userId="S::masakawa@hdrinc.com::9bebc8a9-7381-4311-a22d-2a200aa7df48" providerId="AD" clId="Web-{54DD9815-1033-4BB3-9A0D-78F41C89148D}"/>
    <pc:docChg chg="mod modSld">
      <pc:chgData name="Asakawa, McKenna" userId="S::masakawa@hdrinc.com::9bebc8a9-7381-4311-a22d-2a200aa7df48" providerId="AD" clId="Web-{54DD9815-1033-4BB3-9A0D-78F41C89148D}" dt="2021-09-30T01:29:49.479" v="508" actId="20577"/>
      <pc:docMkLst>
        <pc:docMk/>
      </pc:docMkLst>
      <pc:sldChg chg="modSp addCm">
        <pc:chgData name="Asakawa, McKenna" userId="S::masakawa@hdrinc.com::9bebc8a9-7381-4311-a22d-2a200aa7df48" providerId="AD" clId="Web-{54DD9815-1033-4BB3-9A0D-78F41C89148D}" dt="2021-09-30T01:28:07.806" v="198" actId="14100"/>
        <pc:sldMkLst>
          <pc:docMk/>
          <pc:sldMk cId="2439197365" sldId="266"/>
        </pc:sldMkLst>
        <pc:spChg chg="mod">
          <ac:chgData name="Asakawa, McKenna" userId="S::masakawa@hdrinc.com::9bebc8a9-7381-4311-a22d-2a200aa7df48" providerId="AD" clId="Web-{54DD9815-1033-4BB3-9A0D-78F41C89148D}" dt="2021-09-30T01:28:07.806" v="198" actId="14100"/>
          <ac:spMkLst>
            <pc:docMk/>
            <pc:sldMk cId="2439197365" sldId="266"/>
            <ac:spMk id="3" creationId="{BF20D1B9-60DA-4897-9200-629BD3441FB6}"/>
          </ac:spMkLst>
        </pc:spChg>
      </pc:sldChg>
      <pc:sldChg chg="modSp addCm">
        <pc:chgData name="Asakawa, McKenna" userId="S::masakawa@hdrinc.com::9bebc8a9-7381-4311-a22d-2a200aa7df48" providerId="AD" clId="Web-{54DD9815-1033-4BB3-9A0D-78F41C89148D}" dt="2021-09-30T01:28:37.822" v="206" actId="20577"/>
        <pc:sldMkLst>
          <pc:docMk/>
          <pc:sldMk cId="1957332023" sldId="267"/>
        </pc:sldMkLst>
        <pc:spChg chg="mod">
          <ac:chgData name="Asakawa, McKenna" userId="S::masakawa@hdrinc.com::9bebc8a9-7381-4311-a22d-2a200aa7df48" providerId="AD" clId="Web-{54DD9815-1033-4BB3-9A0D-78F41C89148D}" dt="2021-09-30T01:28:37.822" v="206" actId="20577"/>
          <ac:spMkLst>
            <pc:docMk/>
            <pc:sldMk cId="1957332023" sldId="267"/>
            <ac:spMk id="3" creationId="{BF20D1B9-60DA-4897-9200-629BD3441FB6}"/>
          </ac:spMkLst>
        </pc:spChg>
      </pc:sldChg>
      <pc:sldChg chg="modSp">
        <pc:chgData name="Asakawa, McKenna" userId="S::masakawa@hdrinc.com::9bebc8a9-7381-4311-a22d-2a200aa7df48" providerId="AD" clId="Web-{54DD9815-1033-4BB3-9A0D-78F41C89148D}" dt="2021-09-30T01:13:00.544" v="1"/>
        <pc:sldMkLst>
          <pc:docMk/>
          <pc:sldMk cId="2286949534" sldId="286"/>
        </pc:sldMkLst>
        <pc:spChg chg="mod">
          <ac:chgData name="Asakawa, McKenna" userId="S::masakawa@hdrinc.com::9bebc8a9-7381-4311-a22d-2a200aa7df48" providerId="AD" clId="Web-{54DD9815-1033-4BB3-9A0D-78F41C89148D}" dt="2021-09-30T01:13:00.544" v="1"/>
          <ac:spMkLst>
            <pc:docMk/>
            <pc:sldMk cId="2286949534" sldId="286"/>
            <ac:spMk id="3" creationId="{4568E8D9-3E1E-45BE-A498-6CEA32F60C5A}"/>
          </ac:spMkLst>
        </pc:spChg>
      </pc:sldChg>
      <pc:sldChg chg="modSp">
        <pc:chgData name="Asakawa, McKenna" userId="S::masakawa@hdrinc.com::9bebc8a9-7381-4311-a22d-2a200aa7df48" providerId="AD" clId="Web-{54DD9815-1033-4BB3-9A0D-78F41C89148D}" dt="2021-09-30T01:13:19.685" v="3" actId="20577"/>
        <pc:sldMkLst>
          <pc:docMk/>
          <pc:sldMk cId="3435346222" sldId="287"/>
        </pc:sldMkLst>
        <pc:spChg chg="mod">
          <ac:chgData name="Asakawa, McKenna" userId="S::masakawa@hdrinc.com::9bebc8a9-7381-4311-a22d-2a200aa7df48" providerId="AD" clId="Web-{54DD9815-1033-4BB3-9A0D-78F41C89148D}" dt="2021-09-30T01:13:19.685" v="3" actId="20577"/>
          <ac:spMkLst>
            <pc:docMk/>
            <pc:sldMk cId="3435346222" sldId="287"/>
            <ac:spMk id="3" creationId="{4568E8D9-3E1E-45BE-A498-6CEA32F60C5A}"/>
          </ac:spMkLst>
        </pc:spChg>
      </pc:sldChg>
      <pc:sldChg chg="modSp">
        <pc:chgData name="Asakawa, McKenna" userId="S::masakawa@hdrinc.com::9bebc8a9-7381-4311-a22d-2a200aa7df48" providerId="AD" clId="Web-{54DD9815-1033-4BB3-9A0D-78F41C89148D}" dt="2021-09-30T01:29:49.479" v="508" actId="20577"/>
        <pc:sldMkLst>
          <pc:docMk/>
          <pc:sldMk cId="2212297701" sldId="292"/>
        </pc:sldMkLst>
        <pc:spChg chg="mod">
          <ac:chgData name="Asakawa, McKenna" userId="S::masakawa@hdrinc.com::9bebc8a9-7381-4311-a22d-2a200aa7df48" providerId="AD" clId="Web-{54DD9815-1033-4BB3-9A0D-78F41C89148D}" dt="2021-09-30T01:29:49.479" v="508" actId="20577"/>
          <ac:spMkLst>
            <pc:docMk/>
            <pc:sldMk cId="2212297701" sldId="292"/>
            <ac:spMk id="3" creationId="{4568E8D9-3E1E-45BE-A498-6CEA32F60C5A}"/>
          </ac:spMkLst>
        </pc:spChg>
      </pc:sldChg>
    </pc:docChg>
  </pc:docChgLst>
  <pc:docChgLst>
    <pc:chgData name="Asakawa, McKenna" userId="S::masakawa@hdrinc.com::9bebc8a9-7381-4311-a22d-2a200aa7df48" providerId="AD" clId="Web-{91575D5E-DB93-4A4D-91A9-2318688A19CD}"/>
    <pc:docChg chg="modSld">
      <pc:chgData name="Asakawa, McKenna" userId="S::masakawa@hdrinc.com::9bebc8a9-7381-4311-a22d-2a200aa7df48" providerId="AD" clId="Web-{91575D5E-DB93-4A4D-91A9-2318688A19CD}" dt="2021-10-04T18:00:05.453" v="139" actId="14100"/>
      <pc:docMkLst>
        <pc:docMk/>
      </pc:docMkLst>
      <pc:sldChg chg="modSp">
        <pc:chgData name="Asakawa, McKenna" userId="S::masakawa@hdrinc.com::9bebc8a9-7381-4311-a22d-2a200aa7df48" providerId="AD" clId="Web-{91575D5E-DB93-4A4D-91A9-2318688A19CD}" dt="2021-10-04T17:57:19.001" v="109" actId="14100"/>
        <pc:sldMkLst>
          <pc:docMk/>
          <pc:sldMk cId="784830865" sldId="265"/>
        </pc:sldMkLst>
        <pc:spChg chg="mod">
          <ac:chgData name="Asakawa, McKenna" userId="S::masakawa@hdrinc.com::9bebc8a9-7381-4311-a22d-2a200aa7df48" providerId="AD" clId="Web-{91575D5E-DB93-4A4D-91A9-2318688A19CD}" dt="2021-10-04T17:57:19.001" v="109" actId="14100"/>
          <ac:spMkLst>
            <pc:docMk/>
            <pc:sldMk cId="784830865" sldId="265"/>
            <ac:spMk id="3" creationId="{BF20D1B9-60DA-4897-9200-629BD3441FB6}"/>
          </ac:spMkLst>
        </pc:spChg>
      </pc:sldChg>
      <pc:sldChg chg="modSp modCm">
        <pc:chgData name="Asakawa, McKenna" userId="S::masakawa@hdrinc.com::9bebc8a9-7381-4311-a22d-2a200aa7df48" providerId="AD" clId="Web-{91575D5E-DB93-4A4D-91A9-2318688A19CD}" dt="2021-10-04T17:57:47.065" v="115" actId="20577"/>
        <pc:sldMkLst>
          <pc:docMk/>
          <pc:sldMk cId="2439197365" sldId="266"/>
        </pc:sldMkLst>
        <pc:spChg chg="mod">
          <ac:chgData name="Asakawa, McKenna" userId="S::masakawa@hdrinc.com::9bebc8a9-7381-4311-a22d-2a200aa7df48" providerId="AD" clId="Web-{91575D5E-DB93-4A4D-91A9-2318688A19CD}" dt="2021-10-04T17:57:47.065" v="115" actId="20577"/>
          <ac:spMkLst>
            <pc:docMk/>
            <pc:sldMk cId="2439197365" sldId="266"/>
            <ac:spMk id="3" creationId="{BF20D1B9-60DA-4897-9200-629BD3441FB6}"/>
          </ac:spMkLst>
        </pc:spChg>
      </pc:sldChg>
      <pc:sldChg chg="modSp modCm">
        <pc:chgData name="Asakawa, McKenna" userId="S::masakawa@hdrinc.com::9bebc8a9-7381-4311-a22d-2a200aa7df48" providerId="AD" clId="Web-{91575D5E-DB93-4A4D-91A9-2318688A19CD}" dt="2021-10-04T17:58:03.956" v="121" actId="14100"/>
        <pc:sldMkLst>
          <pc:docMk/>
          <pc:sldMk cId="1957332023" sldId="267"/>
        </pc:sldMkLst>
        <pc:spChg chg="mod">
          <ac:chgData name="Asakawa, McKenna" userId="S::masakawa@hdrinc.com::9bebc8a9-7381-4311-a22d-2a200aa7df48" providerId="AD" clId="Web-{91575D5E-DB93-4A4D-91A9-2318688A19CD}" dt="2021-10-04T17:58:03.956" v="121" actId="14100"/>
          <ac:spMkLst>
            <pc:docMk/>
            <pc:sldMk cId="1957332023" sldId="267"/>
            <ac:spMk id="3" creationId="{BF20D1B9-60DA-4897-9200-629BD3441FB6}"/>
          </ac:spMkLst>
        </pc:spChg>
      </pc:sldChg>
      <pc:sldChg chg="modSp">
        <pc:chgData name="Asakawa, McKenna" userId="S::masakawa@hdrinc.com::9bebc8a9-7381-4311-a22d-2a200aa7df48" providerId="AD" clId="Web-{91575D5E-DB93-4A4D-91A9-2318688A19CD}" dt="2021-10-04T17:58:38.661" v="124" actId="14100"/>
        <pc:sldMkLst>
          <pc:docMk/>
          <pc:sldMk cId="3291689691" sldId="284"/>
        </pc:sldMkLst>
        <pc:spChg chg="mod">
          <ac:chgData name="Asakawa, McKenna" userId="S::masakawa@hdrinc.com::9bebc8a9-7381-4311-a22d-2a200aa7df48" providerId="AD" clId="Web-{91575D5E-DB93-4A4D-91A9-2318688A19CD}" dt="2021-10-04T17:58:38.661" v="124" actId="14100"/>
          <ac:spMkLst>
            <pc:docMk/>
            <pc:sldMk cId="3291689691" sldId="284"/>
            <ac:spMk id="3" creationId="{4568E8D9-3E1E-45BE-A498-6CEA32F60C5A}"/>
          </ac:spMkLst>
        </pc:spChg>
      </pc:sldChg>
      <pc:sldChg chg="modSp">
        <pc:chgData name="Asakawa, McKenna" userId="S::masakawa@hdrinc.com::9bebc8a9-7381-4311-a22d-2a200aa7df48" providerId="AD" clId="Web-{91575D5E-DB93-4A4D-91A9-2318688A19CD}" dt="2021-10-04T17:59:08.132" v="131" actId="20577"/>
        <pc:sldMkLst>
          <pc:docMk/>
          <pc:sldMk cId="2286949534" sldId="286"/>
        </pc:sldMkLst>
        <pc:spChg chg="mod">
          <ac:chgData name="Asakawa, McKenna" userId="S::masakawa@hdrinc.com::9bebc8a9-7381-4311-a22d-2a200aa7df48" providerId="AD" clId="Web-{91575D5E-DB93-4A4D-91A9-2318688A19CD}" dt="2021-10-04T17:59:08.132" v="131" actId="20577"/>
          <ac:spMkLst>
            <pc:docMk/>
            <pc:sldMk cId="2286949534" sldId="286"/>
            <ac:spMk id="3" creationId="{4568E8D9-3E1E-45BE-A498-6CEA32F60C5A}"/>
          </ac:spMkLst>
        </pc:spChg>
      </pc:sldChg>
      <pc:sldChg chg="modSp">
        <pc:chgData name="Asakawa, McKenna" userId="S::masakawa@hdrinc.com::9bebc8a9-7381-4311-a22d-2a200aa7df48" providerId="AD" clId="Web-{91575D5E-DB93-4A4D-91A9-2318688A19CD}" dt="2021-10-04T18:00:05.453" v="139" actId="14100"/>
        <pc:sldMkLst>
          <pc:docMk/>
          <pc:sldMk cId="3435346222" sldId="287"/>
        </pc:sldMkLst>
        <pc:spChg chg="mod">
          <ac:chgData name="Asakawa, McKenna" userId="S::masakawa@hdrinc.com::9bebc8a9-7381-4311-a22d-2a200aa7df48" providerId="AD" clId="Web-{91575D5E-DB93-4A4D-91A9-2318688A19CD}" dt="2021-10-04T18:00:05.453" v="139" actId="14100"/>
          <ac:spMkLst>
            <pc:docMk/>
            <pc:sldMk cId="3435346222" sldId="287"/>
            <ac:spMk id="3" creationId="{4568E8D9-3E1E-45BE-A498-6CEA32F60C5A}"/>
          </ac:spMkLst>
        </pc:spChg>
      </pc:sldChg>
      <pc:sldChg chg="modSp">
        <pc:chgData name="Asakawa, McKenna" userId="S::masakawa@hdrinc.com::9bebc8a9-7381-4311-a22d-2a200aa7df48" providerId="AD" clId="Web-{91575D5E-DB93-4A4D-91A9-2318688A19CD}" dt="2021-10-04T17:57:28.079" v="111" actId="20577"/>
        <pc:sldMkLst>
          <pc:docMk/>
          <pc:sldMk cId="3663678510" sldId="288"/>
        </pc:sldMkLst>
        <pc:spChg chg="mod">
          <ac:chgData name="Asakawa, McKenna" userId="S::masakawa@hdrinc.com::9bebc8a9-7381-4311-a22d-2a200aa7df48" providerId="AD" clId="Web-{91575D5E-DB93-4A4D-91A9-2318688A19CD}" dt="2021-10-04T17:57:28.079" v="111" actId="20577"/>
          <ac:spMkLst>
            <pc:docMk/>
            <pc:sldMk cId="3663678510" sldId="288"/>
            <ac:spMk id="3" creationId="{BF20D1B9-60DA-4897-9200-629BD3441FB6}"/>
          </ac:spMkLst>
        </pc:spChg>
      </pc:sldChg>
      <pc:sldChg chg="modSp">
        <pc:chgData name="Asakawa, McKenna" userId="S::masakawa@hdrinc.com::9bebc8a9-7381-4311-a22d-2a200aa7df48" providerId="AD" clId="Web-{91575D5E-DB93-4A4D-91A9-2318688A19CD}" dt="2021-10-04T17:58:56.772" v="130" actId="20577"/>
        <pc:sldMkLst>
          <pc:docMk/>
          <pc:sldMk cId="296009864" sldId="293"/>
        </pc:sldMkLst>
        <pc:spChg chg="mod">
          <ac:chgData name="Asakawa, McKenna" userId="S::masakawa@hdrinc.com::9bebc8a9-7381-4311-a22d-2a200aa7df48" providerId="AD" clId="Web-{91575D5E-DB93-4A4D-91A9-2318688A19CD}" dt="2021-10-04T17:58:56.772" v="130" actId="20577"/>
          <ac:spMkLst>
            <pc:docMk/>
            <pc:sldMk cId="296009864" sldId="293"/>
            <ac:spMk id="3" creationId="{4568E8D9-3E1E-45BE-A498-6CEA32F60C5A}"/>
          </ac:spMkLst>
        </pc:spChg>
      </pc:sldChg>
      <pc:sldChg chg="modSp">
        <pc:chgData name="Asakawa, McKenna" userId="S::masakawa@hdrinc.com::9bebc8a9-7381-4311-a22d-2a200aa7df48" providerId="AD" clId="Web-{91575D5E-DB93-4A4D-91A9-2318688A19CD}" dt="2021-10-04T17:57:00.546" v="104" actId="20577"/>
        <pc:sldMkLst>
          <pc:docMk/>
          <pc:sldMk cId="4039597332" sldId="294"/>
        </pc:sldMkLst>
        <pc:spChg chg="mod">
          <ac:chgData name="Asakawa, McKenna" userId="S::masakawa@hdrinc.com::9bebc8a9-7381-4311-a22d-2a200aa7df48" providerId="AD" clId="Web-{91575D5E-DB93-4A4D-91A9-2318688A19CD}" dt="2021-10-04T17:57:00.546" v="104" actId="20577"/>
          <ac:spMkLst>
            <pc:docMk/>
            <pc:sldMk cId="4039597332" sldId="294"/>
            <ac:spMk id="3" creationId="{BF20D1B9-60DA-4897-9200-629BD3441FB6}"/>
          </ac:spMkLst>
        </pc:spChg>
      </pc:sldChg>
      <pc:sldChg chg="modSp">
        <pc:chgData name="Asakawa, McKenna" userId="S::masakawa@hdrinc.com::9bebc8a9-7381-4311-a22d-2a200aa7df48" providerId="AD" clId="Web-{91575D5E-DB93-4A4D-91A9-2318688A19CD}" dt="2021-10-04T17:57:07.015" v="106" actId="20577"/>
        <pc:sldMkLst>
          <pc:docMk/>
          <pc:sldMk cId="178425703" sldId="296"/>
        </pc:sldMkLst>
        <pc:spChg chg="mod">
          <ac:chgData name="Asakawa, McKenna" userId="S::masakawa@hdrinc.com::9bebc8a9-7381-4311-a22d-2a200aa7df48" providerId="AD" clId="Web-{91575D5E-DB93-4A4D-91A9-2318688A19CD}" dt="2021-10-04T17:57:07.015" v="106" actId="20577"/>
          <ac:spMkLst>
            <pc:docMk/>
            <pc:sldMk cId="178425703" sldId="296"/>
            <ac:spMk id="3" creationId="{BF20D1B9-60DA-4897-9200-629BD3441FB6}"/>
          </ac:spMkLst>
        </pc:spChg>
      </pc:sldChg>
      <pc:sldChg chg="modSp">
        <pc:chgData name="Asakawa, McKenna" userId="S::masakawa@hdrinc.com::9bebc8a9-7381-4311-a22d-2a200aa7df48" providerId="AD" clId="Web-{91575D5E-DB93-4A4D-91A9-2318688A19CD}" dt="2021-10-04T17:58:09.738" v="123" actId="20577"/>
        <pc:sldMkLst>
          <pc:docMk/>
          <pc:sldMk cId="2206717824" sldId="299"/>
        </pc:sldMkLst>
        <pc:spChg chg="mod">
          <ac:chgData name="Asakawa, McKenna" userId="S::masakawa@hdrinc.com::9bebc8a9-7381-4311-a22d-2a200aa7df48" providerId="AD" clId="Web-{91575D5E-DB93-4A4D-91A9-2318688A19CD}" dt="2021-10-04T17:58:09.738" v="123" actId="20577"/>
          <ac:spMkLst>
            <pc:docMk/>
            <pc:sldMk cId="2206717824" sldId="299"/>
            <ac:spMk id="3" creationId="{BF20D1B9-60DA-4897-9200-629BD3441FB6}"/>
          </ac:spMkLst>
        </pc:spChg>
      </pc:sldChg>
    </pc:docChg>
  </pc:docChgLst>
  <pc:docChgLst>
    <pc:chgData name="Asakawa, McKenna" userId="9bebc8a9-7381-4311-a22d-2a200aa7df48" providerId="ADAL" clId="{6BD2F480-BA96-441C-A350-358CA0A47B6A}"/>
    <pc:docChg chg="undo custSel addSld delSld modSld sldOrd">
      <pc:chgData name="Asakawa, McKenna" userId="9bebc8a9-7381-4311-a22d-2a200aa7df48" providerId="ADAL" clId="{6BD2F480-BA96-441C-A350-358CA0A47B6A}" dt="2021-10-07T23:18:42.470" v="10072" actId="20577"/>
      <pc:docMkLst>
        <pc:docMk/>
      </pc:docMkLst>
      <pc:sldChg chg="modSp mod setBg">
        <pc:chgData name="Asakawa, McKenna" userId="9bebc8a9-7381-4311-a22d-2a200aa7df48" providerId="ADAL" clId="{6BD2F480-BA96-441C-A350-358CA0A47B6A}" dt="2021-09-30T20:15:06.954" v="8672" actId="20577"/>
        <pc:sldMkLst>
          <pc:docMk/>
          <pc:sldMk cId="2408449614" sldId="256"/>
        </pc:sldMkLst>
        <pc:spChg chg="mod">
          <ac:chgData name="Asakawa, McKenna" userId="9bebc8a9-7381-4311-a22d-2a200aa7df48" providerId="ADAL" clId="{6BD2F480-BA96-441C-A350-358CA0A47B6A}" dt="2021-09-30T19:35:06.981" v="6411" actId="27636"/>
          <ac:spMkLst>
            <pc:docMk/>
            <pc:sldMk cId="2408449614" sldId="256"/>
            <ac:spMk id="2" creationId="{1529A633-E415-424F-94F7-B52AF879D72F}"/>
          </ac:spMkLst>
        </pc:spChg>
        <pc:spChg chg="mod">
          <ac:chgData name="Asakawa, McKenna" userId="9bebc8a9-7381-4311-a22d-2a200aa7df48" providerId="ADAL" clId="{6BD2F480-BA96-441C-A350-358CA0A47B6A}" dt="2021-09-30T20:15:06.954" v="8672" actId="20577"/>
          <ac:spMkLst>
            <pc:docMk/>
            <pc:sldMk cId="2408449614" sldId="256"/>
            <ac:spMk id="3" creationId="{03D2CF54-3288-42A2-8077-0BEBFBD47638}"/>
          </ac:spMkLst>
        </pc:spChg>
      </pc:sldChg>
      <pc:sldChg chg="modSp mod">
        <pc:chgData name="Asakawa, McKenna" userId="9bebc8a9-7381-4311-a22d-2a200aa7df48" providerId="ADAL" clId="{6BD2F480-BA96-441C-A350-358CA0A47B6A}" dt="2021-09-30T20:15:11.817" v="8673" actId="20577"/>
        <pc:sldMkLst>
          <pc:docMk/>
          <pc:sldMk cId="1320495265" sldId="261"/>
        </pc:sldMkLst>
        <pc:spChg chg="mod">
          <ac:chgData name="Asakawa, McKenna" userId="9bebc8a9-7381-4311-a22d-2a200aa7df48" providerId="ADAL" clId="{6BD2F480-BA96-441C-A350-358CA0A47B6A}" dt="2021-09-30T20:15:11.817" v="8673" actId="20577"/>
          <ac:spMkLst>
            <pc:docMk/>
            <pc:sldMk cId="1320495265" sldId="261"/>
            <ac:spMk id="20" creationId="{82E4E66F-D364-4B53-9DBB-565398245BE1}"/>
          </ac:spMkLst>
        </pc:spChg>
      </pc:sldChg>
      <pc:sldChg chg="modSp mod">
        <pc:chgData name="Asakawa, McKenna" userId="9bebc8a9-7381-4311-a22d-2a200aa7df48" providerId="ADAL" clId="{6BD2F480-BA96-441C-A350-358CA0A47B6A}" dt="2021-10-04T17:37:49.866" v="9613" actId="1076"/>
        <pc:sldMkLst>
          <pc:docMk/>
          <pc:sldMk cId="784830865" sldId="265"/>
        </pc:sldMkLst>
        <pc:spChg chg="mod">
          <ac:chgData name="Asakawa, McKenna" userId="9bebc8a9-7381-4311-a22d-2a200aa7df48" providerId="ADAL" clId="{6BD2F480-BA96-441C-A350-358CA0A47B6A}" dt="2021-10-04T17:37:49.866" v="9613" actId="1076"/>
          <ac:spMkLst>
            <pc:docMk/>
            <pc:sldMk cId="784830865" sldId="265"/>
            <ac:spMk id="3" creationId="{BF20D1B9-60DA-4897-9200-629BD3441FB6}"/>
          </ac:spMkLst>
        </pc:spChg>
      </pc:sldChg>
      <pc:sldChg chg="modSp mod">
        <pc:chgData name="Asakawa, McKenna" userId="9bebc8a9-7381-4311-a22d-2a200aa7df48" providerId="ADAL" clId="{6BD2F480-BA96-441C-A350-358CA0A47B6A}" dt="2021-10-04T17:39:14.072" v="9631" actId="207"/>
        <pc:sldMkLst>
          <pc:docMk/>
          <pc:sldMk cId="2439197365" sldId="266"/>
        </pc:sldMkLst>
        <pc:spChg chg="mod">
          <ac:chgData name="Asakawa, McKenna" userId="9bebc8a9-7381-4311-a22d-2a200aa7df48" providerId="ADAL" clId="{6BD2F480-BA96-441C-A350-358CA0A47B6A}" dt="2021-10-04T17:39:14.072" v="9631" actId="207"/>
          <ac:spMkLst>
            <pc:docMk/>
            <pc:sldMk cId="2439197365" sldId="266"/>
            <ac:spMk id="3" creationId="{BF20D1B9-60DA-4897-9200-629BD3441FB6}"/>
          </ac:spMkLst>
        </pc:spChg>
      </pc:sldChg>
      <pc:sldChg chg="modSp mod">
        <pc:chgData name="Asakawa, McKenna" userId="9bebc8a9-7381-4311-a22d-2a200aa7df48" providerId="ADAL" clId="{6BD2F480-BA96-441C-A350-358CA0A47B6A}" dt="2021-10-04T17:38:52.736" v="9629" actId="1076"/>
        <pc:sldMkLst>
          <pc:docMk/>
          <pc:sldMk cId="1957332023" sldId="267"/>
        </pc:sldMkLst>
        <pc:spChg chg="mod">
          <ac:chgData name="Asakawa, McKenna" userId="9bebc8a9-7381-4311-a22d-2a200aa7df48" providerId="ADAL" clId="{6BD2F480-BA96-441C-A350-358CA0A47B6A}" dt="2021-10-04T17:38:52.736" v="9629" actId="1076"/>
          <ac:spMkLst>
            <pc:docMk/>
            <pc:sldMk cId="1957332023" sldId="267"/>
            <ac:spMk id="3" creationId="{BF20D1B9-60DA-4897-9200-629BD3441FB6}"/>
          </ac:spMkLst>
        </pc:spChg>
      </pc:sldChg>
      <pc:sldChg chg="del">
        <pc:chgData name="Asakawa, McKenna" userId="9bebc8a9-7381-4311-a22d-2a200aa7df48" providerId="ADAL" clId="{6BD2F480-BA96-441C-A350-358CA0A47B6A}" dt="2021-09-30T19:34:02.877" v="6276" actId="47"/>
        <pc:sldMkLst>
          <pc:docMk/>
          <pc:sldMk cId="2771921650" sldId="268"/>
        </pc:sldMkLst>
      </pc:sldChg>
      <pc:sldChg chg="addSp delSp modSp mod ord">
        <pc:chgData name="Asakawa, McKenna" userId="9bebc8a9-7381-4311-a22d-2a200aa7df48" providerId="ADAL" clId="{6BD2F480-BA96-441C-A350-358CA0A47B6A}" dt="2021-09-30T20:05:57.691" v="8088" actId="20577"/>
        <pc:sldMkLst>
          <pc:docMk/>
          <pc:sldMk cId="3500042983" sldId="270"/>
        </pc:sldMkLst>
        <pc:spChg chg="mod">
          <ac:chgData name="Asakawa, McKenna" userId="9bebc8a9-7381-4311-a22d-2a200aa7df48" providerId="ADAL" clId="{6BD2F480-BA96-441C-A350-358CA0A47B6A}" dt="2021-09-30T20:05:57.691" v="8088" actId="20577"/>
          <ac:spMkLst>
            <pc:docMk/>
            <pc:sldMk cId="3500042983" sldId="270"/>
            <ac:spMk id="3" creationId="{BF20D1B9-60DA-4897-9200-629BD3441FB6}"/>
          </ac:spMkLst>
        </pc:spChg>
        <pc:spChg chg="add del mod">
          <ac:chgData name="Asakawa, McKenna" userId="9bebc8a9-7381-4311-a22d-2a200aa7df48" providerId="ADAL" clId="{6BD2F480-BA96-441C-A350-358CA0A47B6A}" dt="2021-09-30T19:56:05.921" v="7491" actId="1076"/>
          <ac:spMkLst>
            <pc:docMk/>
            <pc:sldMk cId="3500042983" sldId="270"/>
            <ac:spMk id="12" creationId="{1F25B765-969B-41CE-B3C0-2E26F4028A47}"/>
          </ac:spMkLst>
        </pc:spChg>
        <pc:spChg chg="del mod">
          <ac:chgData name="Asakawa, McKenna" userId="9bebc8a9-7381-4311-a22d-2a200aa7df48" providerId="ADAL" clId="{6BD2F480-BA96-441C-A350-358CA0A47B6A}" dt="2021-09-30T19:52:34.977" v="7406" actId="478"/>
          <ac:spMkLst>
            <pc:docMk/>
            <pc:sldMk cId="3500042983" sldId="270"/>
            <ac:spMk id="13" creationId="{B98063BE-6D9F-4720-9E79-3131B93C104E}"/>
          </ac:spMkLst>
        </pc:spChg>
      </pc:sldChg>
      <pc:sldChg chg="modSp mod ord">
        <pc:chgData name="Asakawa, McKenna" userId="9bebc8a9-7381-4311-a22d-2a200aa7df48" providerId="ADAL" clId="{6BD2F480-BA96-441C-A350-358CA0A47B6A}" dt="2021-10-04T17:47:17.744" v="9724" actId="2711"/>
        <pc:sldMkLst>
          <pc:docMk/>
          <pc:sldMk cId="4126580563" sldId="271"/>
        </pc:sldMkLst>
        <pc:spChg chg="mod">
          <ac:chgData name="Asakawa, McKenna" userId="9bebc8a9-7381-4311-a22d-2a200aa7df48" providerId="ADAL" clId="{6BD2F480-BA96-441C-A350-358CA0A47B6A}" dt="2021-10-04T17:47:17.744" v="9724" actId="2711"/>
          <ac:spMkLst>
            <pc:docMk/>
            <pc:sldMk cId="4126580563" sldId="271"/>
            <ac:spMk id="3" creationId="{BF20D1B9-60DA-4897-9200-629BD3441FB6}"/>
          </ac:spMkLst>
        </pc:spChg>
      </pc:sldChg>
      <pc:sldChg chg="modSp mod">
        <pc:chgData name="Asakawa, McKenna" userId="9bebc8a9-7381-4311-a22d-2a200aa7df48" providerId="ADAL" clId="{6BD2F480-BA96-441C-A350-358CA0A47B6A}" dt="2021-10-07T23:17:25.496" v="9997" actId="6549"/>
        <pc:sldMkLst>
          <pc:docMk/>
          <pc:sldMk cId="2147547651" sldId="272"/>
        </pc:sldMkLst>
        <pc:spChg chg="mod">
          <ac:chgData name="Asakawa, McKenna" userId="9bebc8a9-7381-4311-a22d-2a200aa7df48" providerId="ADAL" clId="{6BD2F480-BA96-441C-A350-358CA0A47B6A}" dt="2021-10-07T23:17:25.496" v="9997" actId="6549"/>
          <ac:spMkLst>
            <pc:docMk/>
            <pc:sldMk cId="2147547651" sldId="272"/>
            <ac:spMk id="46" creationId="{9C816200-0FB5-4CBA-9050-E38E5D361145}"/>
          </ac:spMkLst>
        </pc:spChg>
      </pc:sldChg>
      <pc:sldChg chg="modSp mod addCm modCm">
        <pc:chgData name="Asakawa, McKenna" userId="9bebc8a9-7381-4311-a22d-2a200aa7df48" providerId="ADAL" clId="{6BD2F480-BA96-441C-A350-358CA0A47B6A}" dt="2021-10-07T23:17:37.335" v="10003" actId="20577"/>
        <pc:sldMkLst>
          <pc:docMk/>
          <pc:sldMk cId="1929209632" sldId="274"/>
        </pc:sldMkLst>
        <pc:spChg chg="mod">
          <ac:chgData name="Asakawa, McKenna" userId="9bebc8a9-7381-4311-a22d-2a200aa7df48" providerId="ADAL" clId="{6BD2F480-BA96-441C-A350-358CA0A47B6A}" dt="2021-10-07T23:16:30.271" v="9884" actId="20577"/>
          <ac:spMkLst>
            <pc:docMk/>
            <pc:sldMk cId="1929209632" sldId="274"/>
            <ac:spMk id="3" creationId="{4568E8D9-3E1E-45BE-A498-6CEA32F60C5A}"/>
          </ac:spMkLst>
        </pc:spChg>
        <pc:spChg chg="mod">
          <ac:chgData name="Asakawa, McKenna" userId="9bebc8a9-7381-4311-a22d-2a200aa7df48" providerId="ADAL" clId="{6BD2F480-BA96-441C-A350-358CA0A47B6A}" dt="2021-10-07T23:17:06.212" v="9978" actId="1076"/>
          <ac:spMkLst>
            <pc:docMk/>
            <pc:sldMk cId="1929209632" sldId="274"/>
            <ac:spMk id="10" creationId="{907FA412-7E52-4380-BA19-51F71C6C95B4}"/>
          </ac:spMkLst>
        </pc:spChg>
        <pc:spChg chg="mod">
          <ac:chgData name="Asakawa, McKenna" userId="9bebc8a9-7381-4311-a22d-2a200aa7df48" providerId="ADAL" clId="{6BD2F480-BA96-441C-A350-358CA0A47B6A}" dt="2021-10-07T23:17:37.335" v="10003" actId="20577"/>
          <ac:spMkLst>
            <pc:docMk/>
            <pc:sldMk cId="1929209632" sldId="274"/>
            <ac:spMk id="25" creationId="{114CCDA5-8A93-4C99-8DAD-8C377EFB847A}"/>
          </ac:spMkLst>
        </pc:spChg>
      </pc:sldChg>
      <pc:sldChg chg="modSp mod">
        <pc:chgData name="Asakawa, McKenna" userId="9bebc8a9-7381-4311-a22d-2a200aa7df48" providerId="ADAL" clId="{6BD2F480-BA96-441C-A350-358CA0A47B6A}" dt="2021-10-07T23:17:20.416" v="9987" actId="20577"/>
        <pc:sldMkLst>
          <pc:docMk/>
          <pc:sldMk cId="1816274484" sldId="275"/>
        </pc:sldMkLst>
        <pc:spChg chg="mod">
          <ac:chgData name="Asakawa, McKenna" userId="9bebc8a9-7381-4311-a22d-2a200aa7df48" providerId="ADAL" clId="{6BD2F480-BA96-441C-A350-358CA0A47B6A}" dt="2021-10-07T23:17:20.416" v="9987" actId="20577"/>
          <ac:spMkLst>
            <pc:docMk/>
            <pc:sldMk cId="1816274484" sldId="275"/>
            <ac:spMk id="20" creationId="{192B9611-4B4F-4E01-A304-ACDE7332CE14}"/>
          </ac:spMkLst>
        </pc:spChg>
      </pc:sldChg>
      <pc:sldChg chg="modSp mod">
        <pc:chgData name="Asakawa, McKenna" userId="9bebc8a9-7381-4311-a22d-2a200aa7df48" providerId="ADAL" clId="{6BD2F480-BA96-441C-A350-358CA0A47B6A}" dt="2021-09-30T20:15:15.179" v="8674" actId="20577"/>
        <pc:sldMkLst>
          <pc:docMk/>
          <pc:sldMk cId="686237405" sldId="278"/>
        </pc:sldMkLst>
        <pc:spChg chg="mod">
          <ac:chgData name="Asakawa, McKenna" userId="9bebc8a9-7381-4311-a22d-2a200aa7df48" providerId="ADAL" clId="{6BD2F480-BA96-441C-A350-358CA0A47B6A}" dt="2021-09-30T20:15:15.179" v="8674" actId="20577"/>
          <ac:spMkLst>
            <pc:docMk/>
            <pc:sldMk cId="686237405" sldId="278"/>
            <ac:spMk id="20" creationId="{82E4E66F-D364-4B53-9DBB-565398245BE1}"/>
          </ac:spMkLst>
        </pc:spChg>
      </pc:sldChg>
      <pc:sldChg chg="modSp mod">
        <pc:chgData name="Asakawa, McKenna" userId="9bebc8a9-7381-4311-a22d-2a200aa7df48" providerId="ADAL" clId="{6BD2F480-BA96-441C-A350-358CA0A47B6A}" dt="2021-09-30T14:40:15.840" v="1691" actId="20577"/>
        <pc:sldMkLst>
          <pc:docMk/>
          <pc:sldMk cId="2310633571" sldId="279"/>
        </pc:sldMkLst>
        <pc:spChg chg="mod">
          <ac:chgData name="Asakawa, McKenna" userId="9bebc8a9-7381-4311-a22d-2a200aa7df48" providerId="ADAL" clId="{6BD2F480-BA96-441C-A350-358CA0A47B6A}" dt="2021-09-30T14:40:15.840" v="1691" actId="20577"/>
          <ac:spMkLst>
            <pc:docMk/>
            <pc:sldMk cId="2310633571" sldId="279"/>
            <ac:spMk id="3" creationId="{4568E8D9-3E1E-45BE-A498-6CEA32F60C5A}"/>
          </ac:spMkLst>
        </pc:spChg>
      </pc:sldChg>
      <pc:sldChg chg="modSp mod">
        <pc:chgData name="Asakawa, McKenna" userId="9bebc8a9-7381-4311-a22d-2a200aa7df48" providerId="ADAL" clId="{6BD2F480-BA96-441C-A350-358CA0A47B6A}" dt="2021-10-07T23:18:42.470" v="10072" actId="20577"/>
        <pc:sldMkLst>
          <pc:docMk/>
          <pc:sldMk cId="2935936328" sldId="280"/>
        </pc:sldMkLst>
        <pc:spChg chg="mod">
          <ac:chgData name="Asakawa, McKenna" userId="9bebc8a9-7381-4311-a22d-2a200aa7df48" providerId="ADAL" clId="{6BD2F480-BA96-441C-A350-358CA0A47B6A}" dt="2021-10-07T23:18:42.470" v="10072" actId="20577"/>
          <ac:spMkLst>
            <pc:docMk/>
            <pc:sldMk cId="2935936328" sldId="280"/>
            <ac:spMk id="3" creationId="{4568E8D9-3E1E-45BE-A498-6CEA32F60C5A}"/>
          </ac:spMkLst>
        </pc:spChg>
      </pc:sldChg>
      <pc:sldChg chg="del">
        <pc:chgData name="Asakawa, McKenna" userId="9bebc8a9-7381-4311-a22d-2a200aa7df48" providerId="ADAL" clId="{6BD2F480-BA96-441C-A350-358CA0A47B6A}" dt="2021-10-04T17:29:08.186" v="9451" actId="47"/>
        <pc:sldMkLst>
          <pc:docMk/>
          <pc:sldMk cId="3181843000" sldId="281"/>
        </pc:sldMkLst>
      </pc:sldChg>
      <pc:sldChg chg="modSp mod">
        <pc:chgData name="Asakawa, McKenna" userId="9bebc8a9-7381-4311-a22d-2a200aa7df48" providerId="ADAL" clId="{6BD2F480-BA96-441C-A350-358CA0A47B6A}" dt="2021-09-30T20:22:58.383" v="9237" actId="20577"/>
        <pc:sldMkLst>
          <pc:docMk/>
          <pc:sldMk cId="2969354496" sldId="282"/>
        </pc:sldMkLst>
        <pc:spChg chg="mod">
          <ac:chgData name="Asakawa, McKenna" userId="9bebc8a9-7381-4311-a22d-2a200aa7df48" providerId="ADAL" clId="{6BD2F480-BA96-441C-A350-358CA0A47B6A}" dt="2021-09-30T20:22:58.383" v="9237" actId="20577"/>
          <ac:spMkLst>
            <pc:docMk/>
            <pc:sldMk cId="2969354496" sldId="282"/>
            <ac:spMk id="3" creationId="{4568E8D9-3E1E-45BE-A498-6CEA32F60C5A}"/>
          </ac:spMkLst>
        </pc:spChg>
        <pc:spChg chg="mod">
          <ac:chgData name="Asakawa, McKenna" userId="9bebc8a9-7381-4311-a22d-2a200aa7df48" providerId="ADAL" clId="{6BD2F480-BA96-441C-A350-358CA0A47B6A}" dt="2021-09-30T20:22:03.941" v="9191" actId="6549"/>
          <ac:spMkLst>
            <pc:docMk/>
            <pc:sldMk cId="2969354496" sldId="282"/>
            <ac:spMk id="24" creationId="{6D56B1DF-2320-4423-A134-0F6F40012133}"/>
          </ac:spMkLst>
        </pc:spChg>
      </pc:sldChg>
      <pc:sldChg chg="modSp mod">
        <pc:chgData name="Asakawa, McKenna" userId="9bebc8a9-7381-4311-a22d-2a200aa7df48" providerId="ADAL" clId="{6BD2F480-BA96-441C-A350-358CA0A47B6A}" dt="2021-09-30T20:18:51.177" v="9043" actId="20577"/>
        <pc:sldMkLst>
          <pc:docMk/>
          <pc:sldMk cId="3569517012" sldId="283"/>
        </pc:sldMkLst>
        <pc:spChg chg="mod">
          <ac:chgData name="Asakawa, McKenna" userId="9bebc8a9-7381-4311-a22d-2a200aa7df48" providerId="ADAL" clId="{6BD2F480-BA96-441C-A350-358CA0A47B6A}" dt="2021-09-30T20:15:19.531" v="8677" actId="20577"/>
          <ac:spMkLst>
            <pc:docMk/>
            <pc:sldMk cId="3569517012" sldId="283"/>
            <ac:spMk id="20" creationId="{82E4E66F-D364-4B53-9DBB-565398245BE1}"/>
          </ac:spMkLst>
        </pc:spChg>
        <pc:spChg chg="mod">
          <ac:chgData name="Asakawa, McKenna" userId="9bebc8a9-7381-4311-a22d-2a200aa7df48" providerId="ADAL" clId="{6BD2F480-BA96-441C-A350-358CA0A47B6A}" dt="2021-09-30T20:18:51.177" v="9043" actId="20577"/>
          <ac:spMkLst>
            <pc:docMk/>
            <pc:sldMk cId="3569517012" sldId="283"/>
            <ac:spMk id="23" creationId="{533738F8-17D4-4A06-BFC1-CD70213A3CD2}"/>
          </ac:spMkLst>
        </pc:spChg>
      </pc:sldChg>
      <pc:sldChg chg="modSp mod">
        <pc:chgData name="Asakawa, McKenna" userId="9bebc8a9-7381-4311-a22d-2a200aa7df48" providerId="ADAL" clId="{6BD2F480-BA96-441C-A350-358CA0A47B6A}" dt="2021-10-04T17:41:29.798" v="9712" actId="404"/>
        <pc:sldMkLst>
          <pc:docMk/>
          <pc:sldMk cId="3291689691" sldId="284"/>
        </pc:sldMkLst>
        <pc:spChg chg="mod">
          <ac:chgData name="Asakawa, McKenna" userId="9bebc8a9-7381-4311-a22d-2a200aa7df48" providerId="ADAL" clId="{6BD2F480-BA96-441C-A350-358CA0A47B6A}" dt="2021-10-04T17:41:29.798" v="9712" actId="404"/>
          <ac:spMkLst>
            <pc:docMk/>
            <pc:sldMk cId="3291689691" sldId="284"/>
            <ac:spMk id="3" creationId="{4568E8D9-3E1E-45BE-A498-6CEA32F60C5A}"/>
          </ac:spMkLst>
        </pc:spChg>
      </pc:sldChg>
      <pc:sldChg chg="modSp mod">
        <pc:chgData name="Asakawa, McKenna" userId="9bebc8a9-7381-4311-a22d-2a200aa7df48" providerId="ADAL" clId="{6BD2F480-BA96-441C-A350-358CA0A47B6A}" dt="2021-10-04T17:42:57.614" v="9723" actId="6549"/>
        <pc:sldMkLst>
          <pc:docMk/>
          <pc:sldMk cId="2286949534" sldId="286"/>
        </pc:sldMkLst>
        <pc:spChg chg="mod">
          <ac:chgData name="Asakawa, McKenna" userId="9bebc8a9-7381-4311-a22d-2a200aa7df48" providerId="ADAL" clId="{6BD2F480-BA96-441C-A350-358CA0A47B6A}" dt="2021-10-04T17:42:57.614" v="9723" actId="6549"/>
          <ac:spMkLst>
            <pc:docMk/>
            <pc:sldMk cId="2286949534" sldId="286"/>
            <ac:spMk id="3" creationId="{4568E8D9-3E1E-45BE-A498-6CEA32F60C5A}"/>
          </ac:spMkLst>
        </pc:spChg>
      </pc:sldChg>
      <pc:sldChg chg="modSp mod">
        <pc:chgData name="Asakawa, McKenna" userId="9bebc8a9-7381-4311-a22d-2a200aa7df48" providerId="ADAL" clId="{6BD2F480-BA96-441C-A350-358CA0A47B6A}" dt="2021-09-30T20:18:24.730" v="9030" actId="20577"/>
        <pc:sldMkLst>
          <pc:docMk/>
          <pc:sldMk cId="3435346222" sldId="287"/>
        </pc:sldMkLst>
        <pc:spChg chg="mod">
          <ac:chgData name="Asakawa, McKenna" userId="9bebc8a9-7381-4311-a22d-2a200aa7df48" providerId="ADAL" clId="{6BD2F480-BA96-441C-A350-358CA0A47B6A}" dt="2021-09-30T20:18:24.730" v="9030" actId="20577"/>
          <ac:spMkLst>
            <pc:docMk/>
            <pc:sldMk cId="3435346222" sldId="287"/>
            <ac:spMk id="3" creationId="{4568E8D9-3E1E-45BE-A498-6CEA32F60C5A}"/>
          </ac:spMkLst>
        </pc:spChg>
        <pc:spChg chg="mod">
          <ac:chgData name="Asakawa, McKenna" userId="9bebc8a9-7381-4311-a22d-2a200aa7df48" providerId="ADAL" clId="{6BD2F480-BA96-441C-A350-358CA0A47B6A}" dt="2021-09-30T20:17:17.153" v="8997" actId="20577"/>
          <ac:spMkLst>
            <pc:docMk/>
            <pc:sldMk cId="3435346222" sldId="287"/>
            <ac:spMk id="24" creationId="{6D56B1DF-2320-4423-A134-0F6F40012133}"/>
          </ac:spMkLst>
        </pc:spChg>
      </pc:sldChg>
      <pc:sldChg chg="modSp mod">
        <pc:chgData name="Asakawa, McKenna" userId="9bebc8a9-7381-4311-a22d-2a200aa7df48" providerId="ADAL" clId="{6BD2F480-BA96-441C-A350-358CA0A47B6A}" dt="2021-10-04T17:38:11.487" v="9619" actId="1076"/>
        <pc:sldMkLst>
          <pc:docMk/>
          <pc:sldMk cId="3663678510" sldId="288"/>
        </pc:sldMkLst>
        <pc:spChg chg="mod">
          <ac:chgData name="Asakawa, McKenna" userId="9bebc8a9-7381-4311-a22d-2a200aa7df48" providerId="ADAL" clId="{6BD2F480-BA96-441C-A350-358CA0A47B6A}" dt="2021-10-04T17:38:11.487" v="9619" actId="1076"/>
          <ac:spMkLst>
            <pc:docMk/>
            <pc:sldMk cId="3663678510" sldId="288"/>
            <ac:spMk id="3" creationId="{BF20D1B9-60DA-4897-9200-629BD3441FB6}"/>
          </ac:spMkLst>
        </pc:spChg>
      </pc:sldChg>
      <pc:sldChg chg="addSp modSp mod">
        <pc:chgData name="Asakawa, McKenna" userId="9bebc8a9-7381-4311-a22d-2a200aa7df48" providerId="ADAL" clId="{6BD2F480-BA96-441C-A350-358CA0A47B6A}" dt="2021-10-06T23:11:15.728" v="9842" actId="20577"/>
        <pc:sldMkLst>
          <pc:docMk/>
          <pc:sldMk cId="3979820655" sldId="291"/>
        </pc:sldMkLst>
        <pc:spChg chg="mod">
          <ac:chgData name="Asakawa, McKenna" userId="9bebc8a9-7381-4311-a22d-2a200aa7df48" providerId="ADAL" clId="{6BD2F480-BA96-441C-A350-358CA0A47B6A}" dt="2021-10-06T23:10:46.674" v="9841" actId="207"/>
          <ac:spMkLst>
            <pc:docMk/>
            <pc:sldMk cId="3979820655" sldId="291"/>
            <ac:spMk id="5" creationId="{83682E23-0DD4-4781-A7D9-2AF359FE3F57}"/>
          </ac:spMkLst>
        </pc:spChg>
        <pc:spChg chg="mod">
          <ac:chgData name="Asakawa, McKenna" userId="9bebc8a9-7381-4311-a22d-2a200aa7df48" providerId="ADAL" clId="{6BD2F480-BA96-441C-A350-358CA0A47B6A}" dt="2021-10-04T17:32:18.852" v="9474" actId="1076"/>
          <ac:spMkLst>
            <pc:docMk/>
            <pc:sldMk cId="3979820655" sldId="291"/>
            <ac:spMk id="6" creationId="{3235FE46-130A-4AC6-A5D4-8CF5ED13DA49}"/>
          </ac:spMkLst>
        </pc:spChg>
        <pc:spChg chg="add mod">
          <ac:chgData name="Asakawa, McKenna" userId="9bebc8a9-7381-4311-a22d-2a200aa7df48" providerId="ADAL" clId="{6BD2F480-BA96-441C-A350-358CA0A47B6A}" dt="2021-10-04T17:31:58.689" v="9467" actId="20577"/>
          <ac:spMkLst>
            <pc:docMk/>
            <pc:sldMk cId="3979820655" sldId="291"/>
            <ac:spMk id="7" creationId="{55C679B9-9D22-4B97-BC97-0871A9964AC4}"/>
          </ac:spMkLst>
        </pc:spChg>
        <pc:spChg chg="mod">
          <ac:chgData name="Asakawa, McKenna" userId="9bebc8a9-7381-4311-a22d-2a200aa7df48" providerId="ADAL" clId="{6BD2F480-BA96-441C-A350-358CA0A47B6A}" dt="2021-10-06T23:11:15.728" v="9842" actId="20577"/>
          <ac:spMkLst>
            <pc:docMk/>
            <pc:sldMk cId="3979820655" sldId="291"/>
            <ac:spMk id="9" creationId="{720406EC-B51A-46BA-A3FB-9570A3964997}"/>
          </ac:spMkLst>
        </pc:spChg>
      </pc:sldChg>
      <pc:sldChg chg="delSp modSp mod">
        <pc:chgData name="Asakawa, McKenna" userId="9bebc8a9-7381-4311-a22d-2a200aa7df48" providerId="ADAL" clId="{6BD2F480-BA96-441C-A350-358CA0A47B6A}" dt="2021-10-07T23:17:44.295" v="10011" actId="6549"/>
        <pc:sldMkLst>
          <pc:docMk/>
          <pc:sldMk cId="2212297701" sldId="292"/>
        </pc:sldMkLst>
        <pc:spChg chg="mod">
          <ac:chgData name="Asakawa, McKenna" userId="9bebc8a9-7381-4311-a22d-2a200aa7df48" providerId="ADAL" clId="{6BD2F480-BA96-441C-A350-358CA0A47B6A}" dt="2021-09-30T01:32:48.884" v="390" actId="20577"/>
          <ac:spMkLst>
            <pc:docMk/>
            <pc:sldMk cId="2212297701" sldId="292"/>
            <ac:spMk id="3" creationId="{4568E8D9-3E1E-45BE-A498-6CEA32F60C5A}"/>
          </ac:spMkLst>
        </pc:spChg>
        <pc:spChg chg="del">
          <ac:chgData name="Asakawa, McKenna" userId="9bebc8a9-7381-4311-a22d-2a200aa7df48" providerId="ADAL" clId="{6BD2F480-BA96-441C-A350-358CA0A47B6A}" dt="2021-09-30T01:30:43.296" v="11" actId="478"/>
          <ac:spMkLst>
            <pc:docMk/>
            <pc:sldMk cId="2212297701" sldId="292"/>
            <ac:spMk id="10" creationId="{907FA412-7E52-4380-BA19-51F71C6C95B4}"/>
          </ac:spMkLst>
        </pc:spChg>
        <pc:spChg chg="mod">
          <ac:chgData name="Asakawa, McKenna" userId="9bebc8a9-7381-4311-a22d-2a200aa7df48" providerId="ADAL" clId="{6BD2F480-BA96-441C-A350-358CA0A47B6A}" dt="2021-10-07T23:17:44.295" v="10011" actId="6549"/>
          <ac:spMkLst>
            <pc:docMk/>
            <pc:sldMk cId="2212297701" sldId="292"/>
            <ac:spMk id="30" creationId="{75896C68-EFDA-46D7-B8D3-4F9244985ACE}"/>
          </ac:spMkLst>
        </pc:spChg>
      </pc:sldChg>
      <pc:sldChg chg="modSp add mod">
        <pc:chgData name="Asakawa, McKenna" userId="9bebc8a9-7381-4311-a22d-2a200aa7df48" providerId="ADAL" clId="{6BD2F480-BA96-441C-A350-358CA0A47B6A}" dt="2021-10-04T17:42:07.045" v="9715" actId="113"/>
        <pc:sldMkLst>
          <pc:docMk/>
          <pc:sldMk cId="296009864" sldId="293"/>
        </pc:sldMkLst>
        <pc:spChg chg="mod">
          <ac:chgData name="Asakawa, McKenna" userId="9bebc8a9-7381-4311-a22d-2a200aa7df48" providerId="ADAL" clId="{6BD2F480-BA96-441C-A350-358CA0A47B6A}" dt="2021-10-04T17:42:07.045" v="9715" actId="113"/>
          <ac:spMkLst>
            <pc:docMk/>
            <pc:sldMk cId="296009864" sldId="293"/>
            <ac:spMk id="3" creationId="{4568E8D9-3E1E-45BE-A498-6CEA32F60C5A}"/>
          </ac:spMkLst>
        </pc:spChg>
        <pc:spChg chg="mod">
          <ac:chgData name="Asakawa, McKenna" userId="9bebc8a9-7381-4311-a22d-2a200aa7df48" providerId="ADAL" clId="{6BD2F480-BA96-441C-A350-358CA0A47B6A}" dt="2021-09-30T14:31:30.837" v="1105" actId="14100"/>
          <ac:spMkLst>
            <pc:docMk/>
            <pc:sldMk cId="296009864" sldId="293"/>
            <ac:spMk id="24" creationId="{6D56B1DF-2320-4423-A134-0F6F40012133}"/>
          </ac:spMkLst>
        </pc:spChg>
      </pc:sldChg>
      <pc:sldChg chg="addSp delSp modSp add mod ord">
        <pc:chgData name="Asakawa, McKenna" userId="9bebc8a9-7381-4311-a22d-2a200aa7df48" providerId="ADAL" clId="{6BD2F480-BA96-441C-A350-358CA0A47B6A}" dt="2021-10-04T17:37:17.507" v="9608" actId="255"/>
        <pc:sldMkLst>
          <pc:docMk/>
          <pc:sldMk cId="4039597332" sldId="294"/>
        </pc:sldMkLst>
        <pc:spChg chg="mod">
          <ac:chgData name="Asakawa, McKenna" userId="9bebc8a9-7381-4311-a22d-2a200aa7df48" providerId="ADAL" clId="{6BD2F480-BA96-441C-A350-358CA0A47B6A}" dt="2021-10-04T17:37:17.507" v="9608" actId="255"/>
          <ac:spMkLst>
            <pc:docMk/>
            <pc:sldMk cId="4039597332" sldId="294"/>
            <ac:spMk id="3" creationId="{BF20D1B9-60DA-4897-9200-629BD3441FB6}"/>
          </ac:spMkLst>
        </pc:spChg>
        <pc:spChg chg="del mod">
          <ac:chgData name="Asakawa, McKenna" userId="9bebc8a9-7381-4311-a22d-2a200aa7df48" providerId="ADAL" clId="{6BD2F480-BA96-441C-A350-358CA0A47B6A}" dt="2021-09-30T19:19:00.394" v="4487" actId="478"/>
          <ac:spMkLst>
            <pc:docMk/>
            <pc:sldMk cId="4039597332" sldId="294"/>
            <ac:spMk id="10" creationId="{E42EB3FF-E9D5-4FE2-8D77-9F89396F0671}"/>
          </ac:spMkLst>
        </pc:spChg>
        <pc:picChg chg="add mod">
          <ac:chgData name="Asakawa, McKenna" userId="9bebc8a9-7381-4311-a22d-2a200aa7df48" providerId="ADAL" clId="{6BD2F480-BA96-441C-A350-358CA0A47B6A}" dt="2021-09-30T19:29:38.965" v="5921" actId="14100"/>
          <ac:picMkLst>
            <pc:docMk/>
            <pc:sldMk cId="4039597332" sldId="294"/>
            <ac:picMk id="5" creationId="{2A89D7FD-D575-44CF-AF4D-A76B920332A8}"/>
          </ac:picMkLst>
        </pc:picChg>
      </pc:sldChg>
      <pc:sldChg chg="delSp modSp add del mod ord">
        <pc:chgData name="Asakawa, McKenna" userId="9bebc8a9-7381-4311-a22d-2a200aa7df48" providerId="ADAL" clId="{6BD2F480-BA96-441C-A350-358CA0A47B6A}" dt="2021-09-30T20:12:02.731" v="8560" actId="47"/>
        <pc:sldMkLst>
          <pc:docMk/>
          <pc:sldMk cId="3349150493" sldId="295"/>
        </pc:sldMkLst>
        <pc:spChg chg="mod">
          <ac:chgData name="Asakawa, McKenna" userId="9bebc8a9-7381-4311-a22d-2a200aa7df48" providerId="ADAL" clId="{6BD2F480-BA96-441C-A350-358CA0A47B6A}" dt="2021-09-30T18:55:20.824" v="2412" actId="1076"/>
          <ac:spMkLst>
            <pc:docMk/>
            <pc:sldMk cId="3349150493" sldId="295"/>
            <ac:spMk id="3" creationId="{BF20D1B9-60DA-4897-9200-629BD3441FB6}"/>
          </ac:spMkLst>
        </pc:spChg>
        <pc:spChg chg="mod">
          <ac:chgData name="Asakawa, McKenna" userId="9bebc8a9-7381-4311-a22d-2a200aa7df48" providerId="ADAL" clId="{6BD2F480-BA96-441C-A350-358CA0A47B6A}" dt="2021-09-30T18:55:12.020" v="2408" actId="1076"/>
          <ac:spMkLst>
            <pc:docMk/>
            <pc:sldMk cId="3349150493" sldId="295"/>
            <ac:spMk id="12" creationId="{1F25B765-969B-41CE-B3C0-2E26F4028A47}"/>
          </ac:spMkLst>
        </pc:spChg>
        <pc:spChg chg="del mod">
          <ac:chgData name="Asakawa, McKenna" userId="9bebc8a9-7381-4311-a22d-2a200aa7df48" providerId="ADAL" clId="{6BD2F480-BA96-441C-A350-358CA0A47B6A}" dt="2021-09-30T18:55:08.991" v="2407" actId="478"/>
          <ac:spMkLst>
            <pc:docMk/>
            <pc:sldMk cId="3349150493" sldId="295"/>
            <ac:spMk id="13" creationId="{B98063BE-6D9F-4720-9E79-3131B93C104E}"/>
          </ac:spMkLst>
        </pc:spChg>
      </pc:sldChg>
      <pc:sldChg chg="modSp add mod">
        <pc:chgData name="Asakawa, McKenna" userId="9bebc8a9-7381-4311-a22d-2a200aa7df48" providerId="ADAL" clId="{6BD2F480-BA96-441C-A350-358CA0A47B6A}" dt="2021-10-04T17:47:52.007" v="9726" actId="1076"/>
        <pc:sldMkLst>
          <pc:docMk/>
          <pc:sldMk cId="178425703" sldId="296"/>
        </pc:sldMkLst>
        <pc:spChg chg="mod">
          <ac:chgData name="Asakawa, McKenna" userId="9bebc8a9-7381-4311-a22d-2a200aa7df48" providerId="ADAL" clId="{6BD2F480-BA96-441C-A350-358CA0A47B6A}" dt="2021-10-04T17:47:52.007" v="9726" actId="1076"/>
          <ac:spMkLst>
            <pc:docMk/>
            <pc:sldMk cId="178425703" sldId="296"/>
            <ac:spMk id="3" creationId="{BF20D1B9-60DA-4897-9200-629BD3441FB6}"/>
          </ac:spMkLst>
        </pc:spChg>
        <pc:spChg chg="mod">
          <ac:chgData name="Asakawa, McKenna" userId="9bebc8a9-7381-4311-a22d-2a200aa7df48" providerId="ADAL" clId="{6BD2F480-BA96-441C-A350-358CA0A47B6A}" dt="2021-09-30T20:23:30.570" v="9239" actId="1076"/>
          <ac:spMkLst>
            <pc:docMk/>
            <pc:sldMk cId="178425703" sldId="296"/>
            <ac:spMk id="10" creationId="{E42EB3FF-E9D5-4FE2-8D77-9F89396F0671}"/>
          </ac:spMkLst>
        </pc:spChg>
      </pc:sldChg>
      <pc:sldChg chg="modSp add mod">
        <pc:chgData name="Asakawa, McKenna" userId="9bebc8a9-7381-4311-a22d-2a200aa7df48" providerId="ADAL" clId="{6BD2F480-BA96-441C-A350-358CA0A47B6A}" dt="2021-10-04T17:48:06.190" v="9727" actId="14100"/>
        <pc:sldMkLst>
          <pc:docMk/>
          <pc:sldMk cId="1379475209" sldId="297"/>
        </pc:sldMkLst>
        <pc:spChg chg="mod">
          <ac:chgData name="Asakawa, McKenna" userId="9bebc8a9-7381-4311-a22d-2a200aa7df48" providerId="ADAL" clId="{6BD2F480-BA96-441C-A350-358CA0A47B6A}" dt="2021-10-04T17:48:06.190" v="9727" actId="14100"/>
          <ac:spMkLst>
            <pc:docMk/>
            <pc:sldMk cId="1379475209" sldId="297"/>
            <ac:spMk id="3" creationId="{BF20D1B9-60DA-4897-9200-629BD3441FB6}"/>
          </ac:spMkLst>
        </pc:spChg>
        <pc:spChg chg="mod">
          <ac:chgData name="Asakawa, McKenna" userId="9bebc8a9-7381-4311-a22d-2a200aa7df48" providerId="ADAL" clId="{6BD2F480-BA96-441C-A350-358CA0A47B6A}" dt="2021-09-30T19:37:30.730" v="6615" actId="20577"/>
          <ac:spMkLst>
            <pc:docMk/>
            <pc:sldMk cId="1379475209" sldId="297"/>
            <ac:spMk id="10" creationId="{E42EB3FF-E9D5-4FE2-8D77-9F89396F0671}"/>
          </ac:spMkLst>
        </pc:spChg>
      </pc:sldChg>
      <pc:sldChg chg="delSp modSp add mod ord setBg delDesignElem">
        <pc:chgData name="Asakawa, McKenna" userId="9bebc8a9-7381-4311-a22d-2a200aa7df48" providerId="ADAL" clId="{6BD2F480-BA96-441C-A350-358CA0A47B6A}" dt="2021-09-30T19:40:51.109" v="6700" actId="20577"/>
        <pc:sldMkLst>
          <pc:docMk/>
          <pc:sldMk cId="2307537251" sldId="298"/>
        </pc:sldMkLst>
        <pc:spChg chg="mod">
          <ac:chgData name="Asakawa, McKenna" userId="9bebc8a9-7381-4311-a22d-2a200aa7df48" providerId="ADAL" clId="{6BD2F480-BA96-441C-A350-358CA0A47B6A}" dt="2021-09-30T19:40:51.109" v="6700" actId="20577"/>
          <ac:spMkLst>
            <pc:docMk/>
            <pc:sldMk cId="2307537251" sldId="298"/>
            <ac:spMk id="2" creationId="{1529A633-E415-424F-94F7-B52AF879D72F}"/>
          </ac:spMkLst>
        </pc:spChg>
        <pc:spChg chg="del">
          <ac:chgData name="Asakawa, McKenna" userId="9bebc8a9-7381-4311-a22d-2a200aa7df48" providerId="ADAL" clId="{6BD2F480-BA96-441C-A350-358CA0A47B6A}" dt="2021-09-30T19:38:35.232" v="6651"/>
          <ac:spMkLst>
            <pc:docMk/>
            <pc:sldMk cId="2307537251" sldId="298"/>
            <ac:spMk id="8" creationId="{27577DEC-D9A5-404D-9789-702F4319BEC8}"/>
          </ac:spMkLst>
        </pc:spChg>
        <pc:grpChg chg="del">
          <ac:chgData name="Asakawa, McKenna" userId="9bebc8a9-7381-4311-a22d-2a200aa7df48" providerId="ADAL" clId="{6BD2F480-BA96-441C-A350-358CA0A47B6A}" dt="2021-09-30T19:38:35.232" v="6651"/>
          <ac:grpSpMkLst>
            <pc:docMk/>
            <pc:sldMk cId="2307537251" sldId="298"/>
            <ac:grpSpMk id="10" creationId="{CEEA9366-CEA8-4F23-B065-4337F0D836FE}"/>
          </ac:grpSpMkLst>
        </pc:grpChg>
      </pc:sldChg>
      <pc:sldChg chg="modSp add del mod">
        <pc:chgData name="Asakawa, McKenna" userId="9bebc8a9-7381-4311-a22d-2a200aa7df48" providerId="ADAL" clId="{6BD2F480-BA96-441C-A350-358CA0A47B6A}" dt="2021-09-30T19:47:58.747" v="7155"/>
        <pc:sldMkLst>
          <pc:docMk/>
          <pc:sldMk cId="1251819537" sldId="299"/>
        </pc:sldMkLst>
        <pc:spChg chg="mod">
          <ac:chgData name="Asakawa, McKenna" userId="9bebc8a9-7381-4311-a22d-2a200aa7df48" providerId="ADAL" clId="{6BD2F480-BA96-441C-A350-358CA0A47B6A}" dt="2021-09-30T19:47:57.477" v="7151" actId="20577"/>
          <ac:spMkLst>
            <pc:docMk/>
            <pc:sldMk cId="1251819537" sldId="299"/>
            <ac:spMk id="3" creationId="{BF20D1B9-60DA-4897-9200-629BD3441FB6}"/>
          </ac:spMkLst>
        </pc:spChg>
      </pc:sldChg>
      <pc:sldChg chg="addSp delSp modSp add mod">
        <pc:chgData name="Asakawa, McKenna" userId="9bebc8a9-7381-4311-a22d-2a200aa7df48" providerId="ADAL" clId="{6BD2F480-BA96-441C-A350-358CA0A47B6A}" dt="2021-10-04T17:39:56.447" v="9708" actId="6549"/>
        <pc:sldMkLst>
          <pc:docMk/>
          <pc:sldMk cId="2206717824" sldId="299"/>
        </pc:sldMkLst>
        <pc:spChg chg="mod">
          <ac:chgData name="Asakawa, McKenna" userId="9bebc8a9-7381-4311-a22d-2a200aa7df48" providerId="ADAL" clId="{6BD2F480-BA96-441C-A350-358CA0A47B6A}" dt="2021-10-04T17:39:56.447" v="9708" actId="6549"/>
          <ac:spMkLst>
            <pc:docMk/>
            <pc:sldMk cId="2206717824" sldId="299"/>
            <ac:spMk id="3" creationId="{BF20D1B9-60DA-4897-9200-629BD3441FB6}"/>
          </ac:spMkLst>
        </pc:spChg>
        <pc:spChg chg="add del mod">
          <ac:chgData name="Asakawa, McKenna" userId="9bebc8a9-7381-4311-a22d-2a200aa7df48" providerId="ADAL" clId="{6BD2F480-BA96-441C-A350-358CA0A47B6A}" dt="2021-09-30T20:10:17.562" v="8497" actId="478"/>
          <ac:spMkLst>
            <pc:docMk/>
            <pc:sldMk cId="2206717824" sldId="299"/>
            <ac:spMk id="6" creationId="{BE17E801-F5D5-49AC-8C00-E8BDCC622F1B}"/>
          </ac:spMkLst>
        </pc:spChg>
        <pc:spChg chg="mod">
          <ac:chgData name="Asakawa, McKenna" userId="9bebc8a9-7381-4311-a22d-2a200aa7df48" providerId="ADAL" clId="{6BD2F480-BA96-441C-A350-358CA0A47B6A}" dt="2021-09-30T19:57:09.847" v="7501" actId="20577"/>
          <ac:spMkLst>
            <pc:docMk/>
            <pc:sldMk cId="2206717824" sldId="299"/>
            <ac:spMk id="13" creationId="{B98063BE-6D9F-4720-9E79-3131B93C104E}"/>
          </ac:spMkLst>
        </pc:spChg>
      </pc:sldChg>
      <pc:sldChg chg="addSp modSp add mod">
        <pc:chgData name="Asakawa, McKenna" userId="9bebc8a9-7381-4311-a22d-2a200aa7df48" providerId="ADAL" clId="{6BD2F480-BA96-441C-A350-358CA0A47B6A}" dt="2021-10-04T17:40:27.560" v="9710" actId="6549"/>
        <pc:sldMkLst>
          <pc:docMk/>
          <pc:sldMk cId="2594620616" sldId="300"/>
        </pc:sldMkLst>
        <pc:spChg chg="mod">
          <ac:chgData name="Asakawa, McKenna" userId="9bebc8a9-7381-4311-a22d-2a200aa7df48" providerId="ADAL" clId="{6BD2F480-BA96-441C-A350-358CA0A47B6A}" dt="2021-10-04T17:40:27.560" v="9710" actId="6549"/>
          <ac:spMkLst>
            <pc:docMk/>
            <pc:sldMk cId="2594620616" sldId="300"/>
            <ac:spMk id="3" creationId="{BF20D1B9-60DA-4897-9200-629BD3441FB6}"/>
          </ac:spMkLst>
        </pc:spChg>
        <pc:spChg chg="add mod">
          <ac:chgData name="Asakawa, McKenna" userId="9bebc8a9-7381-4311-a22d-2a200aa7df48" providerId="ADAL" clId="{6BD2F480-BA96-441C-A350-358CA0A47B6A}" dt="2021-09-30T20:09:10.690" v="8369" actId="1076"/>
          <ac:spMkLst>
            <pc:docMk/>
            <pc:sldMk cId="2594620616" sldId="300"/>
            <ac:spMk id="6" creationId="{B065BCD7-C280-4650-85CA-AA337714750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7D842-5CD8-4CBB-B065-AC6EB8F1B799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C1C23-FE79-4F1B-BA8F-297CD37AB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58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1/20/2022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Flood Authority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7659-D320-4412-8F4D-B44345A62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57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1/20/2022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Flood Authority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7659-D320-4412-8F4D-B44345A62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478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1/20/2022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Flood Authority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7659-D320-4412-8F4D-B44345A6224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15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1/20/2022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Flood Authority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7659-D320-4412-8F4D-B44345A62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577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1/20/2022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Flood Authority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7659-D320-4412-8F4D-B44345A6224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9824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1/20/2022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Flood Authority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7659-D320-4412-8F4D-B44345A62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554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1/20/2022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Flood Authority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7659-D320-4412-8F4D-B44345A62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885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1/20/2022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Flood Authority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7659-D320-4412-8F4D-B44345A62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592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1/20/2022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Flood Authority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7659-D320-4412-8F4D-B44345A62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593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1/20/2022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Flood Authority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7659-D320-4412-8F4D-B44345A62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25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1/20/2022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Flood Authority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7659-D320-4412-8F4D-B44345A62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141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1/20/2022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Flood Authority Presentation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7659-D320-4412-8F4D-B44345A62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578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1/20/2022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Flood Authority Presentation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7659-D320-4412-8F4D-B44345A62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033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1/20/2022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Flood Authority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7659-D320-4412-8F4D-B44345A62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7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1/20/2022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Flood Authority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7659-D320-4412-8F4D-B44345A62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228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Flood Authority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7659-D320-4412-8F4D-B44345A6224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1/20/2022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186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1/20/2022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Flood Authority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C67659-D320-4412-8F4D-B44345A62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4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C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CD67359-9413-495C-81E0-804682BF2C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36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235FE46-130A-4AC6-A5D4-8CF5ED13DA49}"/>
              </a:ext>
            </a:extLst>
          </p:cNvPr>
          <p:cNvSpPr txBox="1">
            <a:spLocks/>
          </p:cNvSpPr>
          <p:nvPr/>
        </p:nvSpPr>
        <p:spPr>
          <a:xfrm>
            <a:off x="2074470" y="3873094"/>
            <a:ext cx="7591102" cy="10450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January 2022 Flood Stats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71B8E8-BA2C-4E9C-A54E-0D9C2899E0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0110" y="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5B09AF-5817-406F-AB42-730B05A60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1/20/2022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7071A9-90A2-4705-8057-5E0368241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Flood Authority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7C0E57-778A-4774-A176-DFCFE1035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7659-D320-4412-8F4D-B44345A62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820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C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529A633-E415-424F-94F7-B52AF879D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9598" y="244861"/>
            <a:ext cx="8296830" cy="635981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r>
              <a:rPr lang="en-US" sz="2700" dirty="0"/>
              <a:t>“100 year/1996 flood flow peaks”</a:t>
            </a:r>
            <a:br>
              <a:rPr lang="en-US" sz="2700" dirty="0"/>
            </a:br>
            <a:r>
              <a:rPr lang="en-US" sz="2700" dirty="0"/>
              <a:t> </a:t>
            </a:r>
            <a:br>
              <a:rPr lang="en-US" sz="2700" dirty="0"/>
            </a:br>
            <a:r>
              <a:rPr lang="en-US" sz="2700" dirty="0"/>
              <a:t>Newaukum = 13 </a:t>
            </a:r>
            <a:r>
              <a:rPr lang="en-US" sz="2700" dirty="0" err="1"/>
              <a:t>cfs</a:t>
            </a:r>
            <a:br>
              <a:rPr lang="en-US" sz="2700" dirty="0"/>
            </a:br>
            <a:r>
              <a:rPr lang="en-US" sz="2700" dirty="0"/>
              <a:t> </a:t>
            </a:r>
            <a:br>
              <a:rPr lang="en-US" sz="2700" dirty="0"/>
            </a:br>
            <a:r>
              <a:rPr lang="en-US" sz="2700" dirty="0"/>
              <a:t>Skookumchuck = 11 </a:t>
            </a:r>
            <a:r>
              <a:rPr lang="en-US" sz="2700" dirty="0" err="1"/>
              <a:t>cfs</a:t>
            </a:r>
            <a:br>
              <a:rPr lang="en-US" sz="2700" dirty="0"/>
            </a:br>
            <a:br>
              <a:rPr lang="en-US" sz="2700" dirty="0"/>
            </a:br>
            <a:r>
              <a:rPr lang="en-US" sz="2700" dirty="0"/>
              <a:t>Chehalis River = 49 </a:t>
            </a:r>
            <a:r>
              <a:rPr lang="en-US" sz="2700" dirty="0" err="1"/>
              <a:t>cfs</a:t>
            </a:r>
            <a:br>
              <a:rPr lang="en-US" sz="2700" dirty="0"/>
            </a:br>
            <a:r>
              <a:rPr lang="en-US" sz="2700" dirty="0"/>
              <a:t> ______________________________________</a:t>
            </a:r>
            <a:br>
              <a:rPr lang="en-US" sz="2700" dirty="0"/>
            </a:br>
            <a:br>
              <a:rPr lang="en-US" sz="2700" dirty="0"/>
            </a:br>
            <a:r>
              <a:rPr lang="en-US" sz="2700" dirty="0"/>
              <a:t>Chehalis River = 35 </a:t>
            </a:r>
            <a:r>
              <a:rPr lang="en-US" sz="2700" dirty="0" err="1"/>
              <a:t>cfs</a:t>
            </a:r>
            <a:r>
              <a:rPr lang="en-US" sz="2700" dirty="0"/>
              <a:t>  </a:t>
            </a:r>
            <a:br>
              <a:rPr lang="en-US" sz="2700" dirty="0"/>
            </a:br>
            <a:r>
              <a:rPr lang="en-US" sz="2700" dirty="0"/>
              <a:t>(2022)   </a:t>
            </a:r>
            <a:br>
              <a:rPr lang="en-US" sz="2700" dirty="0"/>
            </a:br>
            <a:r>
              <a:rPr lang="en-US" sz="2700" dirty="0"/>
              <a:t> </a:t>
            </a:r>
            <a:br>
              <a:rPr lang="en-US" sz="2700" dirty="0"/>
            </a:br>
            <a:r>
              <a:rPr lang="en-US" sz="2700" dirty="0"/>
              <a:t>199r w/Retention 29 </a:t>
            </a:r>
            <a:r>
              <a:rPr lang="en-US" sz="2700" dirty="0" err="1"/>
              <a:t>cfs</a:t>
            </a:r>
            <a:br>
              <a:rPr lang="en-US" sz="2200" dirty="0"/>
            </a:br>
            <a:r>
              <a:rPr lang="en-US" dirty="0"/>
              <a:t> </a:t>
            </a:r>
            <a:br>
              <a:rPr lang="en-US" dirty="0"/>
            </a:br>
            <a:endParaRPr lang="en-US" sz="40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2AE2A44-4406-442D-8A94-BC74E620C8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0110" y="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2DB296-A8F7-4E90-AF66-07571FF1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1/20/2022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648E65-3101-46E4-B5A2-1279D78FA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Flood Authority Presentation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050C09-6F45-4E35-8CA2-BCD8B5289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7659-D320-4412-8F4D-B44345A6224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449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211BC6FA-87F3-4013-A610-D0199CE77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614" y="0"/>
            <a:ext cx="5299364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A6F7D7-EA82-41CD-9CDD-2CB943AE6F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0110" y="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FDE8DA-6091-421E-9303-607F803A3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1/20/2022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899E0-CDEB-4596-A809-580194FC7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Flood Authority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0C8A2-5AA7-473C-BFBD-F2B7FA143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7659-D320-4412-8F4D-B44345A6224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553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0D1B9-60DA-4897-9200-629BD3441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629" y="217715"/>
            <a:ext cx="8778718" cy="6085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700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700" dirty="0"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endParaRPr lang="en-US" sz="1700" dirty="0">
              <a:solidFill>
                <a:srgbClr val="565656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2229" y="613336"/>
            <a:ext cx="11074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Properties not affected if an upstream dam would have been constructed based on a 1996 flood event.  Utilizing the 2022 flood stats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Washington Elementary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Jefferson Lincoln Elementary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Fairway shopping center area (Salzer able to release water to Chehalis)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Kresky/Gold streets commercial area (Salzer able to release water to Chehalis)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Fairgrounds (Salzer able to release water to Chehalis)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Tree Streets neighborhood  (Chehalis river water didn’t follow railroad tracks)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Long Road neighborhood – future commercial (Chehalis river water didn’t follow railroad tracks)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DA96A-B0B7-4CFE-8778-1BF71F6A9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1/20/2022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7DFFE-E586-4A4E-8D75-E84A50966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Flood Authority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B3574B-4F50-4896-BEA4-162101A8F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7659-D320-4412-8F4D-B44345A6224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25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0D1B9-60DA-4897-9200-629BD3441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230" y="217715"/>
            <a:ext cx="11278452" cy="6085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700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700" dirty="0"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endParaRPr lang="en-US" sz="1700" dirty="0">
              <a:solidFill>
                <a:srgbClr val="565656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2229" y="613336"/>
            <a:ext cx="110744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Properties not affected if an upstream dam would have been constructed based on a 1996 flood event.  Utilizing the 2022 flood stats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South/Woodland Streets neighborhood  (Chehalis river water didn’t follow railroad tracks or top Long road levee)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Mellen Street commercial area  (Chehalis river water low enough to allow China Creek to release into 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Mellen Street police training facility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Borst Park – Chehalis river water didn’t go as high in Borst Park resulting in damaging ballfields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Oakview neighborhood – west of Borst Park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Centralia High School -  no water (hit in 2007)</a:t>
            </a:r>
          </a:p>
          <a:p>
            <a:pPr algn="ctr"/>
            <a:br>
              <a:rPr lang="en-US" sz="2400" dirty="0"/>
            </a:br>
            <a:r>
              <a:rPr lang="en-US" sz="2400" dirty="0"/>
              <a:t>Between Centralia/Chehalis – 1996 Security state bank HQ, 9 inches of water, Fairway shopping center, Roses Furniture, KELA, KITI, Sunbirds   2022 – none of these structures flooded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C1C81-657E-4982-ACD3-0ACE9C75F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1/20/2022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F1668A-F056-4E57-820F-309F6A514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Flood Authority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87E21-73B3-4244-B46A-84AACDCBB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7659-D320-4412-8F4D-B44345A6224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80230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030C9CB00FA8448F0A48FCD70EEB27" ma:contentTypeVersion="12" ma:contentTypeDescription="Create a new document." ma:contentTypeScope="" ma:versionID="ce0a2c4a1b2449becc705de9785bd3c2">
  <xsd:schema xmlns:xsd="http://www.w3.org/2001/XMLSchema" xmlns:xs="http://www.w3.org/2001/XMLSchema" xmlns:p="http://schemas.microsoft.com/office/2006/metadata/properties" xmlns:ns2="8d03a693-b287-4548-bde7-29d99642c849" xmlns:ns3="a90c9f02-68cd-43ee-b5c2-e4323522cb65" targetNamespace="http://schemas.microsoft.com/office/2006/metadata/properties" ma:root="true" ma:fieldsID="aef64da1792f3ac3c84dbd1a03924cd9" ns2:_="" ns3:_="">
    <xsd:import namespace="8d03a693-b287-4548-bde7-29d99642c849"/>
    <xsd:import namespace="a90c9f02-68cd-43ee-b5c2-e4323522cb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03a693-b287-4548-bde7-29d99642c8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0c9f02-68cd-43ee-b5c2-e4323522cb6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91D6B1-B7A7-4972-A60A-A8855EA1B462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8d03a693-b287-4548-bde7-29d99642c849"/>
    <ds:schemaRef ds:uri="http://purl.org/dc/terms/"/>
    <ds:schemaRef ds:uri="http://schemas.openxmlformats.org/package/2006/metadata/core-properties"/>
    <ds:schemaRef ds:uri="http://purl.org/dc/dcmitype/"/>
    <ds:schemaRef ds:uri="a90c9f02-68cd-43ee-b5c2-e4323522cb65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2CD2BFB-0364-4269-AFB1-B3FB711531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B751FD-992D-45F8-99F0-8EC742CAEEB0}">
  <ds:schemaRefs>
    <ds:schemaRef ds:uri="8d03a693-b287-4548-bde7-29d99642c849"/>
    <ds:schemaRef ds:uri="a90c9f02-68cd-43ee-b5c2-e4323522cb6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223</TotalTime>
  <Words>324</Words>
  <Application>Microsoft Office PowerPoint</Application>
  <PresentationFormat>Widescreen</PresentationFormat>
  <Paragraphs>39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Trebuchet MS</vt:lpstr>
      <vt:lpstr>Wingdings 3</vt:lpstr>
      <vt:lpstr>Facet</vt:lpstr>
      <vt:lpstr>PowerPoint Presentation</vt:lpstr>
      <vt:lpstr>    “100 year/1996 flood flow peaks”   Newaukum = 13 cfs   Skookumchuck = 11 cfs  Chehalis River = 49 cfs  ______________________________________  Chehalis River = 35 cfs   (2022)      199r w/Retention 29 cfs  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Flooding in the Chehalis Basin</dc:title>
  <dc:creator>Asakawa, McKenna</dc:creator>
  <cp:lastModifiedBy>Scott Boettcher</cp:lastModifiedBy>
  <cp:revision>17</cp:revision>
  <dcterms:created xsi:type="dcterms:W3CDTF">2021-09-29T16:09:17Z</dcterms:created>
  <dcterms:modified xsi:type="dcterms:W3CDTF">2022-01-20T17:05:58Z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0x01010086030C9CB00FA8448F0A48FCD70EEB27</vt:lpwstr>
  </property>
</Properties>
</file>