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4"/>
  </p:notesMasterIdLst>
  <p:handoutMasterIdLst>
    <p:handoutMasterId r:id="rId25"/>
  </p:handoutMasterIdLst>
  <p:sldIdLst>
    <p:sldId id="256" r:id="rId5"/>
    <p:sldId id="314" r:id="rId6"/>
    <p:sldId id="324" r:id="rId7"/>
    <p:sldId id="330" r:id="rId8"/>
    <p:sldId id="348" r:id="rId9"/>
    <p:sldId id="538" r:id="rId10"/>
    <p:sldId id="354" r:id="rId11"/>
    <p:sldId id="375" r:id="rId12"/>
    <p:sldId id="539" r:id="rId13"/>
    <p:sldId id="518" r:id="rId14"/>
    <p:sldId id="521" r:id="rId15"/>
    <p:sldId id="537" r:id="rId16"/>
    <p:sldId id="530" r:id="rId17"/>
    <p:sldId id="540" r:id="rId18"/>
    <p:sldId id="541" r:id="rId19"/>
    <p:sldId id="368" r:id="rId20"/>
    <p:sldId id="542" r:id="rId21"/>
    <p:sldId id="329" r:id="rId22"/>
    <p:sldId id="311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Dugopolski" initials="RD" lastIdx="1" clrIdx="0">
    <p:extLst>
      <p:ext uri="{19B8F6BF-5375-455C-9EA6-DF929625EA0E}">
        <p15:presenceInfo xmlns:p15="http://schemas.microsoft.com/office/powerpoint/2012/main" userId="S::rdugopolski@herrerainc.com::2bb13a1a-0a8a-4fc9-8368-f26628c64f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1B3"/>
    <a:srgbClr val="FFC000"/>
    <a:srgbClr val="B89E00"/>
    <a:srgbClr val="E1C000"/>
    <a:srgbClr val="E1C008"/>
    <a:srgbClr val="6DDB23"/>
    <a:srgbClr val="BC8D08"/>
    <a:srgbClr val="EFB30B"/>
    <a:srgbClr val="F4B914"/>
    <a:srgbClr val="D18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3"/>
    <p:restoredTop sz="82332" autoAdjust="0"/>
  </p:normalViewPr>
  <p:slideViewPr>
    <p:cSldViewPr snapToGrid="0" snapToObjects="1">
      <p:cViewPr varScale="1">
        <p:scale>
          <a:sx n="87" d="100"/>
          <a:sy n="87" d="100"/>
        </p:scale>
        <p:origin x="12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3111F-6454-4DA4-B97F-ADB8C78FBFC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666D5E-EDB4-4134-92A9-CDA7CE612247}">
      <dgm:prSet phldrT="[Text]"/>
      <dgm:spPr/>
      <dgm:t>
        <a:bodyPr/>
        <a:lstStyle/>
        <a:p>
          <a:r>
            <a:rPr lang="en-US" dirty="0"/>
            <a:t>Information Search</a:t>
          </a:r>
        </a:p>
      </dgm:t>
    </dgm:pt>
    <dgm:pt modelId="{B9719F2E-6076-46CB-999E-0BA76B1FAFFB}" type="parTrans" cxnId="{522779CF-254F-48AE-9E79-E8027421000B}">
      <dgm:prSet/>
      <dgm:spPr/>
      <dgm:t>
        <a:bodyPr/>
        <a:lstStyle/>
        <a:p>
          <a:endParaRPr lang="en-US"/>
        </a:p>
      </dgm:t>
    </dgm:pt>
    <dgm:pt modelId="{5C24437C-41DC-4CD4-BC1A-CD5974EF2BAA}" type="sibTrans" cxnId="{522779CF-254F-48AE-9E79-E8027421000B}">
      <dgm:prSet/>
      <dgm:spPr/>
      <dgm:t>
        <a:bodyPr/>
        <a:lstStyle/>
        <a:p>
          <a:endParaRPr lang="en-US"/>
        </a:p>
      </dgm:t>
    </dgm:pt>
    <dgm:pt modelId="{8006959C-B6A5-46F9-9D9F-EC2544351FE5}">
      <dgm:prSet phldrT="[Text]"/>
      <dgm:spPr/>
      <dgm:t>
        <a:bodyPr/>
        <a:lstStyle/>
        <a:p>
          <a:r>
            <a:rPr lang="en-US" dirty="0"/>
            <a:t>4 interviews (summary report)</a:t>
          </a:r>
        </a:p>
      </dgm:t>
    </dgm:pt>
    <dgm:pt modelId="{358DE256-F8CB-4869-8EC8-4C5D054B5B38}" type="parTrans" cxnId="{5207D443-38C8-48C0-BF2C-E94845EC174A}">
      <dgm:prSet/>
      <dgm:spPr/>
      <dgm:t>
        <a:bodyPr/>
        <a:lstStyle/>
        <a:p>
          <a:endParaRPr lang="en-US"/>
        </a:p>
      </dgm:t>
    </dgm:pt>
    <dgm:pt modelId="{E18DD075-B093-4263-AFB0-2DD76CBC43C2}" type="sibTrans" cxnId="{5207D443-38C8-48C0-BF2C-E94845EC174A}">
      <dgm:prSet/>
      <dgm:spPr/>
      <dgm:t>
        <a:bodyPr/>
        <a:lstStyle/>
        <a:p>
          <a:endParaRPr lang="en-US"/>
        </a:p>
      </dgm:t>
    </dgm:pt>
    <dgm:pt modelId="{288A435B-1C31-4B3F-BBB3-E551E0F64097}">
      <dgm:prSet phldrT="[Text]"/>
      <dgm:spPr/>
      <dgm:t>
        <a:bodyPr/>
        <a:lstStyle/>
        <a:p>
          <a:r>
            <a:rPr lang="en-US" dirty="0"/>
            <a:t>Online Guidance Manual</a:t>
          </a:r>
        </a:p>
      </dgm:t>
    </dgm:pt>
    <dgm:pt modelId="{18C725DC-897F-4162-B99C-27408BA3D29A}" type="parTrans" cxnId="{44A75E68-EF56-4475-842E-2E6018F63326}">
      <dgm:prSet/>
      <dgm:spPr/>
      <dgm:t>
        <a:bodyPr/>
        <a:lstStyle/>
        <a:p>
          <a:endParaRPr lang="en-US"/>
        </a:p>
      </dgm:t>
    </dgm:pt>
    <dgm:pt modelId="{911A5091-5DC6-490F-A5BB-714DF82211AE}" type="sibTrans" cxnId="{44A75E68-EF56-4475-842E-2E6018F63326}">
      <dgm:prSet/>
      <dgm:spPr/>
      <dgm:t>
        <a:bodyPr/>
        <a:lstStyle/>
        <a:p>
          <a:endParaRPr lang="en-US"/>
        </a:p>
      </dgm:t>
    </dgm:pt>
    <dgm:pt modelId="{F19033A5-E8AF-4A02-A6FE-0F4E2A67E787}">
      <dgm:prSet phldrT="[Text]"/>
      <dgm:spPr/>
      <dgm:t>
        <a:bodyPr/>
        <a:lstStyle/>
        <a:p>
          <a:r>
            <a:rPr lang="en-US" dirty="0"/>
            <a:t>Communication Plan</a:t>
          </a:r>
        </a:p>
      </dgm:t>
    </dgm:pt>
    <dgm:pt modelId="{572D9CDB-EE4E-4FB8-A84D-1B0F9FFD007C}" type="parTrans" cxnId="{42427774-9393-4919-BF96-9E9135EF5C31}">
      <dgm:prSet/>
      <dgm:spPr/>
      <dgm:t>
        <a:bodyPr/>
        <a:lstStyle/>
        <a:p>
          <a:endParaRPr lang="en-US"/>
        </a:p>
      </dgm:t>
    </dgm:pt>
    <dgm:pt modelId="{42BAEAA6-05E3-42BA-A45C-C12E69C8ACD3}" type="sibTrans" cxnId="{42427774-9393-4919-BF96-9E9135EF5C31}">
      <dgm:prSet/>
      <dgm:spPr/>
      <dgm:t>
        <a:bodyPr/>
        <a:lstStyle/>
        <a:p>
          <a:endParaRPr lang="en-US"/>
        </a:p>
      </dgm:t>
    </dgm:pt>
    <dgm:pt modelId="{C59610B5-1086-4ACA-89B6-CF2FD7244DFF}">
      <dgm:prSet phldrT="[Text]"/>
      <dgm:spPr/>
      <dgm:t>
        <a:bodyPr/>
        <a:lstStyle/>
        <a:p>
          <a:r>
            <a:rPr lang="en-US" dirty="0"/>
            <a:t>Business Inspection Training</a:t>
          </a:r>
        </a:p>
      </dgm:t>
    </dgm:pt>
    <dgm:pt modelId="{E754B0C3-7C92-4B91-A61F-C44A769CDF00}" type="parTrans" cxnId="{F3CFA9AC-6B8D-473E-8E28-E860F499BE48}">
      <dgm:prSet/>
      <dgm:spPr/>
      <dgm:t>
        <a:bodyPr/>
        <a:lstStyle/>
        <a:p>
          <a:endParaRPr lang="en-US"/>
        </a:p>
      </dgm:t>
    </dgm:pt>
    <dgm:pt modelId="{64A8E7DD-6382-452A-9A0D-1A9D33BED456}" type="sibTrans" cxnId="{F3CFA9AC-6B8D-473E-8E28-E860F499BE48}">
      <dgm:prSet/>
      <dgm:spPr/>
      <dgm:t>
        <a:bodyPr/>
        <a:lstStyle/>
        <a:p>
          <a:endParaRPr lang="en-US"/>
        </a:p>
      </dgm:t>
    </dgm:pt>
    <dgm:pt modelId="{BE6CD6FF-EFBC-428A-84E1-6B560067778F}">
      <dgm:prSet phldrT="[Text]"/>
      <dgm:spPr/>
      <dgm:t>
        <a:bodyPr/>
        <a:lstStyle/>
        <a:p>
          <a:r>
            <a:rPr lang="en-US" dirty="0"/>
            <a:t>Training outline/agenda</a:t>
          </a:r>
        </a:p>
      </dgm:t>
    </dgm:pt>
    <dgm:pt modelId="{AA28DB88-02D6-4BCA-B230-1C34B833DBDD}" type="parTrans" cxnId="{5AA513FF-69A4-43EA-847F-A02B7B421F25}">
      <dgm:prSet/>
      <dgm:spPr/>
      <dgm:t>
        <a:bodyPr/>
        <a:lstStyle/>
        <a:p>
          <a:endParaRPr lang="en-US"/>
        </a:p>
      </dgm:t>
    </dgm:pt>
    <dgm:pt modelId="{F9A0CDE7-D766-4515-9641-100A7EDAF4CA}" type="sibTrans" cxnId="{5AA513FF-69A4-43EA-847F-A02B7B421F25}">
      <dgm:prSet/>
      <dgm:spPr/>
      <dgm:t>
        <a:bodyPr/>
        <a:lstStyle/>
        <a:p>
          <a:endParaRPr lang="en-US"/>
        </a:p>
      </dgm:t>
    </dgm:pt>
    <dgm:pt modelId="{E211DEDD-1D96-4DC5-9D11-7DBE6442E607}">
      <dgm:prSet phldrT="[Text]"/>
      <dgm:spPr/>
      <dgm:t>
        <a:bodyPr/>
        <a:lstStyle/>
        <a:p>
          <a:r>
            <a:rPr lang="en-US" dirty="0"/>
            <a:t>BIG report information gap summary (tech memo)</a:t>
          </a:r>
        </a:p>
      </dgm:t>
    </dgm:pt>
    <dgm:pt modelId="{5B37DC23-8090-4F87-A9F4-6C5176C1FB9F}" type="parTrans" cxnId="{6B5E4C7C-5B94-4243-95BD-7879685B8139}">
      <dgm:prSet/>
      <dgm:spPr/>
      <dgm:t>
        <a:bodyPr/>
        <a:lstStyle/>
        <a:p>
          <a:endParaRPr lang="en-US"/>
        </a:p>
      </dgm:t>
    </dgm:pt>
    <dgm:pt modelId="{BD47EEF0-3078-40B1-A7F9-312E462C75DD}" type="sibTrans" cxnId="{6B5E4C7C-5B94-4243-95BD-7879685B8139}">
      <dgm:prSet/>
      <dgm:spPr/>
      <dgm:t>
        <a:bodyPr/>
        <a:lstStyle/>
        <a:p>
          <a:endParaRPr lang="en-US"/>
        </a:p>
      </dgm:t>
    </dgm:pt>
    <dgm:pt modelId="{17BC56A5-A173-4FBC-A134-62796C1A331E}">
      <dgm:prSet phldrT="[Text]"/>
      <dgm:spPr/>
      <dgm:t>
        <a:bodyPr/>
        <a:lstStyle/>
        <a:p>
          <a:r>
            <a:rPr lang="en-US" dirty="0"/>
            <a:t>Online resource directory</a:t>
          </a:r>
        </a:p>
      </dgm:t>
    </dgm:pt>
    <dgm:pt modelId="{B1276930-AB29-4BEA-8260-30E554B4DE6B}" type="parTrans" cxnId="{2095F88F-81BC-43F0-8351-7AC8EDA6AA75}">
      <dgm:prSet/>
      <dgm:spPr/>
      <dgm:t>
        <a:bodyPr/>
        <a:lstStyle/>
        <a:p>
          <a:endParaRPr lang="en-US"/>
        </a:p>
      </dgm:t>
    </dgm:pt>
    <dgm:pt modelId="{A2F94BCB-0CD0-4A2E-9C15-B3D15E8C3060}" type="sibTrans" cxnId="{2095F88F-81BC-43F0-8351-7AC8EDA6AA75}">
      <dgm:prSet/>
      <dgm:spPr/>
      <dgm:t>
        <a:bodyPr/>
        <a:lstStyle/>
        <a:p>
          <a:endParaRPr lang="en-US"/>
        </a:p>
      </dgm:t>
    </dgm:pt>
    <dgm:pt modelId="{8640A94D-5B2D-43CF-861F-ADF179094F73}">
      <dgm:prSet phldrT="[Text]"/>
      <dgm:spPr/>
      <dgm:t>
        <a:bodyPr/>
        <a:lstStyle/>
        <a:p>
          <a:r>
            <a:rPr lang="en-US" dirty="0"/>
            <a:t>3 priority sections (Chapters 1-3)</a:t>
          </a:r>
        </a:p>
      </dgm:t>
    </dgm:pt>
    <dgm:pt modelId="{44E0B16B-D6F5-4D3F-AECD-A5B1A9F476E6}" type="parTrans" cxnId="{CCD8B90F-281B-4D33-AEFE-90CD2F98E047}">
      <dgm:prSet/>
      <dgm:spPr/>
      <dgm:t>
        <a:bodyPr/>
        <a:lstStyle/>
        <a:p>
          <a:endParaRPr lang="en-US"/>
        </a:p>
      </dgm:t>
    </dgm:pt>
    <dgm:pt modelId="{C316C15A-8C4D-4E82-92F1-EC41EC0B1638}" type="sibTrans" cxnId="{CCD8B90F-281B-4D33-AEFE-90CD2F98E047}">
      <dgm:prSet/>
      <dgm:spPr/>
      <dgm:t>
        <a:bodyPr/>
        <a:lstStyle/>
        <a:p>
          <a:endParaRPr lang="en-US"/>
        </a:p>
      </dgm:t>
    </dgm:pt>
    <dgm:pt modelId="{B515CC1E-6A7D-443A-9BA1-16E4F24FE3D0}">
      <dgm:prSet phldrT="[Text]"/>
      <dgm:spPr/>
      <dgm:t>
        <a:bodyPr/>
        <a:lstStyle/>
        <a:p>
          <a:r>
            <a:rPr lang="en-US" dirty="0"/>
            <a:t>Draft Manual</a:t>
          </a:r>
        </a:p>
      </dgm:t>
    </dgm:pt>
    <dgm:pt modelId="{10B74DF4-4AAB-40CD-BB5D-40BEF03D688D}" type="parTrans" cxnId="{E4BBCDFA-A4DF-4C4A-A83D-05F8E26E4A41}">
      <dgm:prSet/>
      <dgm:spPr/>
      <dgm:t>
        <a:bodyPr/>
        <a:lstStyle/>
        <a:p>
          <a:endParaRPr lang="en-US"/>
        </a:p>
      </dgm:t>
    </dgm:pt>
    <dgm:pt modelId="{6B1FAF96-8882-4565-A035-82F89A38DA33}" type="sibTrans" cxnId="{E4BBCDFA-A4DF-4C4A-A83D-05F8E26E4A41}">
      <dgm:prSet/>
      <dgm:spPr/>
      <dgm:t>
        <a:bodyPr/>
        <a:lstStyle/>
        <a:p>
          <a:endParaRPr lang="en-US"/>
        </a:p>
      </dgm:t>
    </dgm:pt>
    <dgm:pt modelId="{0724EDD7-EA44-44A6-BC30-4297AB4A740B}">
      <dgm:prSet phldrT="[Text]"/>
      <dgm:spPr/>
      <dgm:t>
        <a:bodyPr/>
        <a:lstStyle/>
        <a:p>
          <a:r>
            <a:rPr lang="en-US" dirty="0"/>
            <a:t>Final Manual</a:t>
          </a:r>
        </a:p>
      </dgm:t>
    </dgm:pt>
    <dgm:pt modelId="{2FD32243-E4E9-423A-8242-3F2D68599322}" type="parTrans" cxnId="{F1D7BFC3-183F-4A5D-A504-9C897563CF60}">
      <dgm:prSet/>
      <dgm:spPr/>
      <dgm:t>
        <a:bodyPr/>
        <a:lstStyle/>
        <a:p>
          <a:endParaRPr lang="en-US"/>
        </a:p>
      </dgm:t>
    </dgm:pt>
    <dgm:pt modelId="{F89AB3DE-4676-4B28-A212-2B6B207F056B}" type="sibTrans" cxnId="{F1D7BFC3-183F-4A5D-A504-9C897563CF60}">
      <dgm:prSet/>
      <dgm:spPr/>
      <dgm:t>
        <a:bodyPr/>
        <a:lstStyle/>
        <a:p>
          <a:endParaRPr lang="en-US"/>
        </a:p>
      </dgm:t>
    </dgm:pt>
    <dgm:pt modelId="{32CEB64D-86DD-4739-A61D-4F7DA44D4E69}">
      <dgm:prSet phldrT="[Text]"/>
      <dgm:spPr/>
      <dgm:t>
        <a:bodyPr/>
        <a:lstStyle/>
        <a:p>
          <a:r>
            <a:rPr lang="en-US" dirty="0"/>
            <a:t>Training curriculum</a:t>
          </a:r>
        </a:p>
      </dgm:t>
    </dgm:pt>
    <dgm:pt modelId="{0234EFFF-0A6C-48B3-A310-CB24F73F342C}" type="parTrans" cxnId="{E9F2F920-90CF-4B69-ADFD-01EA609FC73E}">
      <dgm:prSet/>
      <dgm:spPr/>
      <dgm:t>
        <a:bodyPr/>
        <a:lstStyle/>
        <a:p>
          <a:endParaRPr lang="en-US"/>
        </a:p>
      </dgm:t>
    </dgm:pt>
    <dgm:pt modelId="{003E7F9F-D0EC-4C9A-86BE-B283327F7B2B}" type="sibTrans" cxnId="{E9F2F920-90CF-4B69-ADFD-01EA609FC73E}">
      <dgm:prSet/>
      <dgm:spPr/>
      <dgm:t>
        <a:bodyPr/>
        <a:lstStyle/>
        <a:p>
          <a:endParaRPr lang="en-US"/>
        </a:p>
      </dgm:t>
    </dgm:pt>
    <dgm:pt modelId="{BFDB7446-D40A-432A-A1BC-9FCFB8ACBE27}">
      <dgm:prSet phldrT="[Text]"/>
      <dgm:spPr/>
      <dgm:t>
        <a:bodyPr/>
        <a:lstStyle/>
        <a:p>
          <a:r>
            <a:rPr lang="en-US" dirty="0"/>
            <a:t>Online training module</a:t>
          </a:r>
        </a:p>
      </dgm:t>
    </dgm:pt>
    <dgm:pt modelId="{68A0E410-E48F-491C-B399-211AD2DF16D6}" type="parTrans" cxnId="{2FC81381-B52D-4A9F-9141-E264D08867B9}">
      <dgm:prSet/>
      <dgm:spPr/>
      <dgm:t>
        <a:bodyPr/>
        <a:lstStyle/>
        <a:p>
          <a:endParaRPr lang="en-US"/>
        </a:p>
      </dgm:t>
    </dgm:pt>
    <dgm:pt modelId="{CCBD5676-FDC8-40CD-958D-B2983F949728}" type="sibTrans" cxnId="{2FC81381-B52D-4A9F-9141-E264D08867B9}">
      <dgm:prSet/>
      <dgm:spPr/>
      <dgm:t>
        <a:bodyPr/>
        <a:lstStyle/>
        <a:p>
          <a:endParaRPr lang="en-US"/>
        </a:p>
      </dgm:t>
    </dgm:pt>
    <dgm:pt modelId="{681ECE53-6D65-49EB-901A-96630E5B17D9}">
      <dgm:prSet phldrT="[Text]"/>
      <dgm:spPr/>
      <dgm:t>
        <a:bodyPr/>
        <a:lstStyle/>
        <a:p>
          <a:r>
            <a:rPr lang="en-US" dirty="0"/>
            <a:t>In-person training</a:t>
          </a:r>
        </a:p>
      </dgm:t>
    </dgm:pt>
    <dgm:pt modelId="{F2BA8EC8-042E-47D3-8C24-CAA6F630FDEA}" type="parTrans" cxnId="{E43172BF-27E5-487C-B1A9-198674583263}">
      <dgm:prSet/>
      <dgm:spPr/>
      <dgm:t>
        <a:bodyPr/>
        <a:lstStyle/>
        <a:p>
          <a:endParaRPr lang="en-US"/>
        </a:p>
      </dgm:t>
    </dgm:pt>
    <dgm:pt modelId="{E745585E-FFF5-4971-BD1A-EFE0B6260AF4}" type="sibTrans" cxnId="{E43172BF-27E5-487C-B1A9-198674583263}">
      <dgm:prSet/>
      <dgm:spPr/>
      <dgm:t>
        <a:bodyPr/>
        <a:lstStyle/>
        <a:p>
          <a:endParaRPr lang="en-US"/>
        </a:p>
      </dgm:t>
    </dgm:pt>
    <dgm:pt modelId="{CBAE50C7-62E6-4D20-91E3-3F23EA3F2F38}">
      <dgm:prSet phldrT="[Text]"/>
      <dgm:spPr/>
      <dgm:t>
        <a:bodyPr/>
        <a:lstStyle/>
        <a:p>
          <a:r>
            <a:rPr lang="en-US" dirty="0"/>
            <a:t>Training video</a:t>
          </a:r>
        </a:p>
      </dgm:t>
    </dgm:pt>
    <dgm:pt modelId="{D8A63820-0E3E-441F-81F1-96BA7CE07872}" type="parTrans" cxnId="{8BD9D601-CEB9-4570-888B-E433831A3C55}">
      <dgm:prSet/>
      <dgm:spPr/>
      <dgm:t>
        <a:bodyPr/>
        <a:lstStyle/>
        <a:p>
          <a:endParaRPr lang="en-US"/>
        </a:p>
      </dgm:t>
    </dgm:pt>
    <dgm:pt modelId="{E6121FB9-556E-494C-BF75-C0BE8AEB3A45}" type="sibTrans" cxnId="{8BD9D601-CEB9-4570-888B-E433831A3C55}">
      <dgm:prSet/>
      <dgm:spPr/>
      <dgm:t>
        <a:bodyPr/>
        <a:lstStyle/>
        <a:p>
          <a:endParaRPr lang="en-US"/>
        </a:p>
      </dgm:t>
    </dgm:pt>
    <dgm:pt modelId="{E6C4DDE9-5407-4C3A-AB44-A36F7D322C4C}">
      <dgm:prSet phldrT="[Text]"/>
      <dgm:spPr/>
      <dgm:t>
        <a:bodyPr/>
        <a:lstStyle/>
        <a:p>
          <a:r>
            <a:rPr lang="en-US" dirty="0"/>
            <a:t>Manual outline</a:t>
          </a:r>
        </a:p>
      </dgm:t>
    </dgm:pt>
    <dgm:pt modelId="{9011F7ED-ED1A-463C-8D64-35AFE2F885DA}" type="parTrans" cxnId="{133808A8-A473-4437-A361-59631EDA4148}">
      <dgm:prSet/>
      <dgm:spPr/>
      <dgm:t>
        <a:bodyPr/>
        <a:lstStyle/>
        <a:p>
          <a:endParaRPr lang="en-US"/>
        </a:p>
      </dgm:t>
    </dgm:pt>
    <dgm:pt modelId="{7BB62934-87C9-493E-A502-26507EFD7C01}" type="sibTrans" cxnId="{133808A8-A473-4437-A361-59631EDA4148}">
      <dgm:prSet/>
      <dgm:spPr/>
      <dgm:t>
        <a:bodyPr/>
        <a:lstStyle/>
        <a:p>
          <a:endParaRPr lang="en-US"/>
        </a:p>
      </dgm:t>
    </dgm:pt>
    <dgm:pt modelId="{B6C18AF1-6639-4708-A95C-E0CBE6722EAF}" type="pres">
      <dgm:prSet presAssocID="{4083111F-6454-4DA4-B97F-ADB8C78FBFC4}" presName="linearFlow" presStyleCnt="0">
        <dgm:presLayoutVars>
          <dgm:dir/>
          <dgm:animLvl val="lvl"/>
          <dgm:resizeHandles val="exact"/>
        </dgm:presLayoutVars>
      </dgm:prSet>
      <dgm:spPr/>
    </dgm:pt>
    <dgm:pt modelId="{0E9B8C8F-5A12-47E1-B95D-56CA88FE8380}" type="pres">
      <dgm:prSet presAssocID="{B1666D5E-EDB4-4134-92A9-CDA7CE612247}" presName="composite" presStyleCnt="0"/>
      <dgm:spPr/>
    </dgm:pt>
    <dgm:pt modelId="{B75F81C1-D7A5-4C09-AF4E-0E2E72F06B98}" type="pres">
      <dgm:prSet presAssocID="{B1666D5E-EDB4-4134-92A9-CDA7CE61224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5D5BADC-7DE0-40CC-A3BD-D501A24A5E84}" type="pres">
      <dgm:prSet presAssocID="{B1666D5E-EDB4-4134-92A9-CDA7CE612247}" presName="parSh" presStyleLbl="node1" presStyleIdx="0" presStyleCnt="3"/>
      <dgm:spPr/>
    </dgm:pt>
    <dgm:pt modelId="{6D974FEF-54F1-4264-9E94-EE16FBEEDDE5}" type="pres">
      <dgm:prSet presAssocID="{B1666D5E-EDB4-4134-92A9-CDA7CE612247}" presName="desTx" presStyleLbl="fgAcc1" presStyleIdx="0" presStyleCnt="3">
        <dgm:presLayoutVars>
          <dgm:bulletEnabled val="1"/>
        </dgm:presLayoutVars>
      </dgm:prSet>
      <dgm:spPr/>
    </dgm:pt>
    <dgm:pt modelId="{F923AD69-D8D7-46A3-842E-BE4C02F85EF7}" type="pres">
      <dgm:prSet presAssocID="{5C24437C-41DC-4CD4-BC1A-CD5974EF2BAA}" presName="sibTrans" presStyleLbl="sibTrans2D1" presStyleIdx="0" presStyleCnt="2"/>
      <dgm:spPr/>
    </dgm:pt>
    <dgm:pt modelId="{F9772E91-98FC-4947-8159-A7E70116FFEC}" type="pres">
      <dgm:prSet presAssocID="{5C24437C-41DC-4CD4-BC1A-CD5974EF2BAA}" presName="connTx" presStyleLbl="sibTrans2D1" presStyleIdx="0" presStyleCnt="2"/>
      <dgm:spPr/>
    </dgm:pt>
    <dgm:pt modelId="{8264D30D-0358-4B96-8482-375A5A8E71FB}" type="pres">
      <dgm:prSet presAssocID="{288A435B-1C31-4B3F-BBB3-E551E0F64097}" presName="composite" presStyleCnt="0"/>
      <dgm:spPr/>
    </dgm:pt>
    <dgm:pt modelId="{5F0BF407-A0CE-490C-86E6-B106D516DFDD}" type="pres">
      <dgm:prSet presAssocID="{288A435B-1C31-4B3F-BBB3-E551E0F6409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FF68F4-AE77-4501-8635-8905E7BA1E62}" type="pres">
      <dgm:prSet presAssocID="{288A435B-1C31-4B3F-BBB3-E551E0F64097}" presName="parSh" presStyleLbl="node1" presStyleIdx="1" presStyleCnt="3"/>
      <dgm:spPr/>
    </dgm:pt>
    <dgm:pt modelId="{CD5272B1-468F-456F-9385-11D2DCBCE0C5}" type="pres">
      <dgm:prSet presAssocID="{288A435B-1C31-4B3F-BBB3-E551E0F64097}" presName="desTx" presStyleLbl="fgAcc1" presStyleIdx="1" presStyleCnt="3">
        <dgm:presLayoutVars>
          <dgm:bulletEnabled val="1"/>
        </dgm:presLayoutVars>
      </dgm:prSet>
      <dgm:spPr/>
    </dgm:pt>
    <dgm:pt modelId="{E3DEAFBA-605D-40D0-BAD6-15D65617FDA1}" type="pres">
      <dgm:prSet presAssocID="{911A5091-5DC6-490F-A5BB-714DF82211AE}" presName="sibTrans" presStyleLbl="sibTrans2D1" presStyleIdx="1" presStyleCnt="2"/>
      <dgm:spPr/>
    </dgm:pt>
    <dgm:pt modelId="{38A85784-95E8-4A86-9496-EB221B02999C}" type="pres">
      <dgm:prSet presAssocID="{911A5091-5DC6-490F-A5BB-714DF82211AE}" presName="connTx" presStyleLbl="sibTrans2D1" presStyleIdx="1" presStyleCnt="2"/>
      <dgm:spPr/>
    </dgm:pt>
    <dgm:pt modelId="{4DA9F2C6-706F-4AC6-94E6-57461BE2F053}" type="pres">
      <dgm:prSet presAssocID="{C59610B5-1086-4ACA-89B6-CF2FD7244DFF}" presName="composite" presStyleCnt="0"/>
      <dgm:spPr/>
    </dgm:pt>
    <dgm:pt modelId="{A6799226-AF20-434A-97A3-FBC7BED2EB88}" type="pres">
      <dgm:prSet presAssocID="{C59610B5-1086-4ACA-89B6-CF2FD7244DF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4331C58-4971-4E4E-914C-D75F88585185}" type="pres">
      <dgm:prSet presAssocID="{C59610B5-1086-4ACA-89B6-CF2FD7244DFF}" presName="parSh" presStyleLbl="node1" presStyleIdx="2" presStyleCnt="3"/>
      <dgm:spPr/>
    </dgm:pt>
    <dgm:pt modelId="{72F3B004-7D0A-4DE8-852F-67D21F65461D}" type="pres">
      <dgm:prSet presAssocID="{C59610B5-1086-4ACA-89B6-CF2FD7244DFF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BD9D601-CEB9-4570-888B-E433831A3C55}" srcId="{C59610B5-1086-4ACA-89B6-CF2FD7244DFF}" destId="{CBAE50C7-62E6-4D20-91E3-3F23EA3F2F38}" srcOrd="4" destOrd="0" parTransId="{D8A63820-0E3E-441F-81F1-96BA7CE07872}" sibTransId="{E6121FB9-556E-494C-BF75-C0BE8AEB3A45}"/>
    <dgm:cxn modelId="{FD9B4204-BFD5-40BD-8BA0-C221AF4D8A51}" type="presOf" srcId="{E211DEDD-1D96-4DC5-9D11-7DBE6442E607}" destId="{6D974FEF-54F1-4264-9E94-EE16FBEEDDE5}" srcOrd="0" destOrd="1" presId="urn:microsoft.com/office/officeart/2005/8/layout/process3"/>
    <dgm:cxn modelId="{48A89E0B-BCB8-452A-8996-0E7D7252FC6E}" type="presOf" srcId="{B1666D5E-EDB4-4134-92A9-CDA7CE612247}" destId="{B75F81C1-D7A5-4C09-AF4E-0E2E72F06B98}" srcOrd="0" destOrd="0" presId="urn:microsoft.com/office/officeart/2005/8/layout/process3"/>
    <dgm:cxn modelId="{CCD8B90F-281B-4D33-AEFE-90CD2F98E047}" srcId="{288A435B-1C31-4B3F-BBB3-E551E0F64097}" destId="{8640A94D-5B2D-43CF-861F-ADF179094F73}" srcOrd="2" destOrd="0" parTransId="{44E0B16B-D6F5-4D3F-AECD-A5B1A9F476E6}" sibTransId="{C316C15A-8C4D-4E82-92F1-EC41EC0B1638}"/>
    <dgm:cxn modelId="{13C63613-333D-417D-9003-0293A9185496}" type="presOf" srcId="{BFDB7446-D40A-432A-A1BC-9FCFB8ACBE27}" destId="{72F3B004-7D0A-4DE8-852F-67D21F65461D}" srcOrd="0" destOrd="2" presId="urn:microsoft.com/office/officeart/2005/8/layout/process3"/>
    <dgm:cxn modelId="{E9F2F920-90CF-4B69-ADFD-01EA609FC73E}" srcId="{C59610B5-1086-4ACA-89B6-CF2FD7244DFF}" destId="{32CEB64D-86DD-4739-A61D-4F7DA44D4E69}" srcOrd="1" destOrd="0" parTransId="{0234EFFF-0A6C-48B3-A310-CB24F73F342C}" sibTransId="{003E7F9F-D0EC-4C9A-86BE-B283327F7B2B}"/>
    <dgm:cxn modelId="{5BF37F27-E701-4134-A121-30872C8C07FA}" type="presOf" srcId="{BE6CD6FF-EFBC-428A-84E1-6B560067778F}" destId="{72F3B004-7D0A-4DE8-852F-67D21F65461D}" srcOrd="0" destOrd="0" presId="urn:microsoft.com/office/officeart/2005/8/layout/process3"/>
    <dgm:cxn modelId="{7044773B-5FA9-45A3-A036-F33DE2C673AE}" type="presOf" srcId="{C59610B5-1086-4ACA-89B6-CF2FD7244DFF}" destId="{A6799226-AF20-434A-97A3-FBC7BED2EB88}" srcOrd="0" destOrd="0" presId="urn:microsoft.com/office/officeart/2005/8/layout/process3"/>
    <dgm:cxn modelId="{C005CD3D-49E4-4767-86FC-53D973CE69DD}" type="presOf" srcId="{911A5091-5DC6-490F-A5BB-714DF82211AE}" destId="{E3DEAFBA-605D-40D0-BAD6-15D65617FDA1}" srcOrd="0" destOrd="0" presId="urn:microsoft.com/office/officeart/2005/8/layout/process3"/>
    <dgm:cxn modelId="{1599E340-07D5-4276-8577-11EE7CA94AA5}" type="presOf" srcId="{5C24437C-41DC-4CD4-BC1A-CD5974EF2BAA}" destId="{F9772E91-98FC-4947-8159-A7E70116FFEC}" srcOrd="1" destOrd="0" presId="urn:microsoft.com/office/officeart/2005/8/layout/process3"/>
    <dgm:cxn modelId="{61FB8962-6132-42F0-996A-662928954036}" type="presOf" srcId="{0724EDD7-EA44-44A6-BC30-4297AB4A740B}" destId="{CD5272B1-468F-456F-9385-11D2DCBCE0C5}" srcOrd="0" destOrd="4" presId="urn:microsoft.com/office/officeart/2005/8/layout/process3"/>
    <dgm:cxn modelId="{4EAD0743-A8F9-4C04-BE9C-3FEE9386E6F3}" type="presOf" srcId="{CBAE50C7-62E6-4D20-91E3-3F23EA3F2F38}" destId="{72F3B004-7D0A-4DE8-852F-67D21F65461D}" srcOrd="0" destOrd="4" presId="urn:microsoft.com/office/officeart/2005/8/layout/process3"/>
    <dgm:cxn modelId="{5207D443-38C8-48C0-BF2C-E94845EC174A}" srcId="{B1666D5E-EDB4-4134-92A9-CDA7CE612247}" destId="{8006959C-B6A5-46F9-9D9F-EC2544351FE5}" srcOrd="0" destOrd="0" parTransId="{358DE256-F8CB-4869-8EC8-4C5D054B5B38}" sibTransId="{E18DD075-B093-4263-AFB0-2DD76CBC43C2}"/>
    <dgm:cxn modelId="{32F1F143-57A3-4A4E-9435-6DAA4C03E2EA}" type="presOf" srcId="{8006959C-B6A5-46F9-9D9F-EC2544351FE5}" destId="{6D974FEF-54F1-4264-9E94-EE16FBEEDDE5}" srcOrd="0" destOrd="0" presId="urn:microsoft.com/office/officeart/2005/8/layout/process3"/>
    <dgm:cxn modelId="{DDF4B764-2447-4694-8576-36C229E2ED7A}" type="presOf" srcId="{4083111F-6454-4DA4-B97F-ADB8C78FBFC4}" destId="{B6C18AF1-6639-4708-A95C-E0CBE6722EAF}" srcOrd="0" destOrd="0" presId="urn:microsoft.com/office/officeart/2005/8/layout/process3"/>
    <dgm:cxn modelId="{44A75E68-EF56-4475-842E-2E6018F63326}" srcId="{4083111F-6454-4DA4-B97F-ADB8C78FBFC4}" destId="{288A435B-1C31-4B3F-BBB3-E551E0F64097}" srcOrd="1" destOrd="0" parTransId="{18C725DC-897F-4162-B99C-27408BA3D29A}" sibTransId="{911A5091-5DC6-490F-A5BB-714DF82211AE}"/>
    <dgm:cxn modelId="{B6AF424B-437D-4CD5-8A94-4FB552EC03A4}" type="presOf" srcId="{17BC56A5-A173-4FBC-A134-62796C1A331E}" destId="{6D974FEF-54F1-4264-9E94-EE16FBEEDDE5}" srcOrd="0" destOrd="2" presId="urn:microsoft.com/office/officeart/2005/8/layout/process3"/>
    <dgm:cxn modelId="{D99C956E-58B4-4951-B05D-18DAD6E71E1A}" type="presOf" srcId="{32CEB64D-86DD-4739-A61D-4F7DA44D4E69}" destId="{72F3B004-7D0A-4DE8-852F-67D21F65461D}" srcOrd="0" destOrd="1" presId="urn:microsoft.com/office/officeart/2005/8/layout/process3"/>
    <dgm:cxn modelId="{9EEFBB4F-E9B2-4E18-85AF-3B24B23625BE}" type="presOf" srcId="{911A5091-5DC6-490F-A5BB-714DF82211AE}" destId="{38A85784-95E8-4A86-9496-EB221B02999C}" srcOrd="1" destOrd="0" presId="urn:microsoft.com/office/officeart/2005/8/layout/process3"/>
    <dgm:cxn modelId="{3F23CF70-C1C8-4AFB-A421-7E40A8541F5B}" type="presOf" srcId="{C59610B5-1086-4ACA-89B6-CF2FD7244DFF}" destId="{44331C58-4971-4E4E-914C-D75F88585185}" srcOrd="1" destOrd="0" presId="urn:microsoft.com/office/officeart/2005/8/layout/process3"/>
    <dgm:cxn modelId="{42427774-9393-4919-BF96-9E9135EF5C31}" srcId="{288A435B-1C31-4B3F-BBB3-E551E0F64097}" destId="{F19033A5-E8AF-4A02-A6FE-0F4E2A67E787}" srcOrd="0" destOrd="0" parTransId="{572D9CDB-EE4E-4FB8-A84D-1B0F9FFD007C}" sibTransId="{42BAEAA6-05E3-42BA-A45C-C12E69C8ACD3}"/>
    <dgm:cxn modelId="{A629A274-10B7-44D4-87BE-24B30EE070FA}" type="presOf" srcId="{681ECE53-6D65-49EB-901A-96630E5B17D9}" destId="{72F3B004-7D0A-4DE8-852F-67D21F65461D}" srcOrd="0" destOrd="3" presId="urn:microsoft.com/office/officeart/2005/8/layout/process3"/>
    <dgm:cxn modelId="{AA7ADF58-4001-468D-9E67-8BE4437399E9}" type="presOf" srcId="{288A435B-1C31-4B3F-BBB3-E551E0F64097}" destId="{5F0BF407-A0CE-490C-86E6-B106D516DFDD}" srcOrd="0" destOrd="0" presId="urn:microsoft.com/office/officeart/2005/8/layout/process3"/>
    <dgm:cxn modelId="{6B5E4C7C-5B94-4243-95BD-7879685B8139}" srcId="{B1666D5E-EDB4-4134-92A9-CDA7CE612247}" destId="{E211DEDD-1D96-4DC5-9D11-7DBE6442E607}" srcOrd="1" destOrd="0" parTransId="{5B37DC23-8090-4F87-A9F4-6C5176C1FB9F}" sibTransId="{BD47EEF0-3078-40B1-A7F9-312E462C75DD}"/>
    <dgm:cxn modelId="{2FC81381-B52D-4A9F-9141-E264D08867B9}" srcId="{C59610B5-1086-4ACA-89B6-CF2FD7244DFF}" destId="{BFDB7446-D40A-432A-A1BC-9FCFB8ACBE27}" srcOrd="2" destOrd="0" parTransId="{68A0E410-E48F-491C-B399-211AD2DF16D6}" sibTransId="{CCBD5676-FDC8-40CD-958D-B2983F949728}"/>
    <dgm:cxn modelId="{44A4CD83-6662-4C54-8F9E-AC792570A034}" type="presOf" srcId="{B1666D5E-EDB4-4134-92A9-CDA7CE612247}" destId="{35D5BADC-7DE0-40CC-A3BD-D501A24A5E84}" srcOrd="1" destOrd="0" presId="urn:microsoft.com/office/officeart/2005/8/layout/process3"/>
    <dgm:cxn modelId="{79731F84-CBAF-483F-A86F-319DEB3D3977}" type="presOf" srcId="{288A435B-1C31-4B3F-BBB3-E551E0F64097}" destId="{3FFF68F4-AE77-4501-8635-8905E7BA1E62}" srcOrd="1" destOrd="0" presId="urn:microsoft.com/office/officeart/2005/8/layout/process3"/>
    <dgm:cxn modelId="{2095F88F-81BC-43F0-8351-7AC8EDA6AA75}" srcId="{B1666D5E-EDB4-4134-92A9-CDA7CE612247}" destId="{17BC56A5-A173-4FBC-A134-62796C1A331E}" srcOrd="2" destOrd="0" parTransId="{B1276930-AB29-4BEA-8260-30E554B4DE6B}" sibTransId="{A2F94BCB-0CD0-4A2E-9C15-B3D15E8C3060}"/>
    <dgm:cxn modelId="{E32ECE9A-CD73-42E1-A866-01EF875538EA}" type="presOf" srcId="{5C24437C-41DC-4CD4-BC1A-CD5974EF2BAA}" destId="{F923AD69-D8D7-46A3-842E-BE4C02F85EF7}" srcOrd="0" destOrd="0" presId="urn:microsoft.com/office/officeart/2005/8/layout/process3"/>
    <dgm:cxn modelId="{A89AF5A7-9C54-49AE-B4A6-DC83C8D73A26}" type="presOf" srcId="{F19033A5-E8AF-4A02-A6FE-0F4E2A67E787}" destId="{CD5272B1-468F-456F-9385-11D2DCBCE0C5}" srcOrd="0" destOrd="0" presId="urn:microsoft.com/office/officeart/2005/8/layout/process3"/>
    <dgm:cxn modelId="{133808A8-A473-4437-A361-59631EDA4148}" srcId="{288A435B-1C31-4B3F-BBB3-E551E0F64097}" destId="{E6C4DDE9-5407-4C3A-AB44-A36F7D322C4C}" srcOrd="1" destOrd="0" parTransId="{9011F7ED-ED1A-463C-8D64-35AFE2F885DA}" sibTransId="{7BB62934-87C9-493E-A502-26507EFD7C01}"/>
    <dgm:cxn modelId="{F3CFA9AC-6B8D-473E-8E28-E860F499BE48}" srcId="{4083111F-6454-4DA4-B97F-ADB8C78FBFC4}" destId="{C59610B5-1086-4ACA-89B6-CF2FD7244DFF}" srcOrd="2" destOrd="0" parTransId="{E754B0C3-7C92-4B91-A61F-C44A769CDF00}" sibTransId="{64A8E7DD-6382-452A-9A0D-1A9D33BED456}"/>
    <dgm:cxn modelId="{E43172BF-27E5-487C-B1A9-198674583263}" srcId="{C59610B5-1086-4ACA-89B6-CF2FD7244DFF}" destId="{681ECE53-6D65-49EB-901A-96630E5B17D9}" srcOrd="3" destOrd="0" parTransId="{F2BA8EC8-042E-47D3-8C24-CAA6F630FDEA}" sibTransId="{E745585E-FFF5-4971-BD1A-EFE0B6260AF4}"/>
    <dgm:cxn modelId="{473687BF-0AD9-4AE0-A5E4-8C975E1ECB7D}" type="presOf" srcId="{E6C4DDE9-5407-4C3A-AB44-A36F7D322C4C}" destId="{CD5272B1-468F-456F-9385-11D2DCBCE0C5}" srcOrd="0" destOrd="1" presId="urn:microsoft.com/office/officeart/2005/8/layout/process3"/>
    <dgm:cxn modelId="{F1D7BFC3-183F-4A5D-A504-9C897563CF60}" srcId="{288A435B-1C31-4B3F-BBB3-E551E0F64097}" destId="{0724EDD7-EA44-44A6-BC30-4297AB4A740B}" srcOrd="4" destOrd="0" parTransId="{2FD32243-E4E9-423A-8242-3F2D68599322}" sibTransId="{F89AB3DE-4676-4B28-A212-2B6B207F056B}"/>
    <dgm:cxn modelId="{09863CCA-BBA2-4674-86EB-0711915DA023}" type="presOf" srcId="{B515CC1E-6A7D-443A-9BA1-16E4F24FE3D0}" destId="{CD5272B1-468F-456F-9385-11D2DCBCE0C5}" srcOrd="0" destOrd="3" presId="urn:microsoft.com/office/officeart/2005/8/layout/process3"/>
    <dgm:cxn modelId="{522779CF-254F-48AE-9E79-E8027421000B}" srcId="{4083111F-6454-4DA4-B97F-ADB8C78FBFC4}" destId="{B1666D5E-EDB4-4134-92A9-CDA7CE612247}" srcOrd="0" destOrd="0" parTransId="{B9719F2E-6076-46CB-999E-0BA76B1FAFFB}" sibTransId="{5C24437C-41DC-4CD4-BC1A-CD5974EF2BAA}"/>
    <dgm:cxn modelId="{E5EA3CDB-757E-44AA-960B-2FDAAD255ECC}" type="presOf" srcId="{8640A94D-5B2D-43CF-861F-ADF179094F73}" destId="{CD5272B1-468F-456F-9385-11D2DCBCE0C5}" srcOrd="0" destOrd="2" presId="urn:microsoft.com/office/officeart/2005/8/layout/process3"/>
    <dgm:cxn modelId="{E4BBCDFA-A4DF-4C4A-A83D-05F8E26E4A41}" srcId="{288A435B-1C31-4B3F-BBB3-E551E0F64097}" destId="{B515CC1E-6A7D-443A-9BA1-16E4F24FE3D0}" srcOrd="3" destOrd="0" parTransId="{10B74DF4-4AAB-40CD-BB5D-40BEF03D688D}" sibTransId="{6B1FAF96-8882-4565-A035-82F89A38DA33}"/>
    <dgm:cxn modelId="{5AA513FF-69A4-43EA-847F-A02B7B421F25}" srcId="{C59610B5-1086-4ACA-89B6-CF2FD7244DFF}" destId="{BE6CD6FF-EFBC-428A-84E1-6B560067778F}" srcOrd="0" destOrd="0" parTransId="{AA28DB88-02D6-4BCA-B230-1C34B833DBDD}" sibTransId="{F9A0CDE7-D766-4515-9641-100A7EDAF4CA}"/>
    <dgm:cxn modelId="{FBC1F211-FEB3-4870-B0CE-8FCCAD81284E}" type="presParOf" srcId="{B6C18AF1-6639-4708-A95C-E0CBE6722EAF}" destId="{0E9B8C8F-5A12-47E1-B95D-56CA88FE8380}" srcOrd="0" destOrd="0" presId="urn:microsoft.com/office/officeart/2005/8/layout/process3"/>
    <dgm:cxn modelId="{063780F6-502F-48FB-879B-A060BC6EE848}" type="presParOf" srcId="{0E9B8C8F-5A12-47E1-B95D-56CA88FE8380}" destId="{B75F81C1-D7A5-4C09-AF4E-0E2E72F06B98}" srcOrd="0" destOrd="0" presId="urn:microsoft.com/office/officeart/2005/8/layout/process3"/>
    <dgm:cxn modelId="{F98ACF06-F9FF-4137-B388-FF333036D680}" type="presParOf" srcId="{0E9B8C8F-5A12-47E1-B95D-56CA88FE8380}" destId="{35D5BADC-7DE0-40CC-A3BD-D501A24A5E84}" srcOrd="1" destOrd="0" presId="urn:microsoft.com/office/officeart/2005/8/layout/process3"/>
    <dgm:cxn modelId="{87CB0108-6810-46AF-A0A9-E17B79E4317F}" type="presParOf" srcId="{0E9B8C8F-5A12-47E1-B95D-56CA88FE8380}" destId="{6D974FEF-54F1-4264-9E94-EE16FBEEDDE5}" srcOrd="2" destOrd="0" presId="urn:microsoft.com/office/officeart/2005/8/layout/process3"/>
    <dgm:cxn modelId="{BAA033E1-26A0-4089-BD58-31CC309A2E34}" type="presParOf" srcId="{B6C18AF1-6639-4708-A95C-E0CBE6722EAF}" destId="{F923AD69-D8D7-46A3-842E-BE4C02F85EF7}" srcOrd="1" destOrd="0" presId="urn:microsoft.com/office/officeart/2005/8/layout/process3"/>
    <dgm:cxn modelId="{93EA5D04-5F7B-414D-AD5A-4D29DA2E6E37}" type="presParOf" srcId="{F923AD69-D8D7-46A3-842E-BE4C02F85EF7}" destId="{F9772E91-98FC-4947-8159-A7E70116FFEC}" srcOrd="0" destOrd="0" presId="urn:microsoft.com/office/officeart/2005/8/layout/process3"/>
    <dgm:cxn modelId="{A0CE9E61-8199-4525-A705-7A0FED515B0F}" type="presParOf" srcId="{B6C18AF1-6639-4708-A95C-E0CBE6722EAF}" destId="{8264D30D-0358-4B96-8482-375A5A8E71FB}" srcOrd="2" destOrd="0" presId="urn:microsoft.com/office/officeart/2005/8/layout/process3"/>
    <dgm:cxn modelId="{1A62EADE-7B03-44D3-8799-0B61B4E829B4}" type="presParOf" srcId="{8264D30D-0358-4B96-8482-375A5A8E71FB}" destId="{5F0BF407-A0CE-490C-86E6-B106D516DFDD}" srcOrd="0" destOrd="0" presId="urn:microsoft.com/office/officeart/2005/8/layout/process3"/>
    <dgm:cxn modelId="{68669BBB-3C96-4750-A4A1-66A0DF41F2DF}" type="presParOf" srcId="{8264D30D-0358-4B96-8482-375A5A8E71FB}" destId="{3FFF68F4-AE77-4501-8635-8905E7BA1E62}" srcOrd="1" destOrd="0" presId="urn:microsoft.com/office/officeart/2005/8/layout/process3"/>
    <dgm:cxn modelId="{935D027D-DECD-495C-9D55-DBBBF9E061FE}" type="presParOf" srcId="{8264D30D-0358-4B96-8482-375A5A8E71FB}" destId="{CD5272B1-468F-456F-9385-11D2DCBCE0C5}" srcOrd="2" destOrd="0" presId="urn:microsoft.com/office/officeart/2005/8/layout/process3"/>
    <dgm:cxn modelId="{4087845C-0DBB-4B82-9AE6-A69DC7DB2947}" type="presParOf" srcId="{B6C18AF1-6639-4708-A95C-E0CBE6722EAF}" destId="{E3DEAFBA-605D-40D0-BAD6-15D65617FDA1}" srcOrd="3" destOrd="0" presId="urn:microsoft.com/office/officeart/2005/8/layout/process3"/>
    <dgm:cxn modelId="{7BF991C7-42FE-4F61-A86A-3F06EFEBFD81}" type="presParOf" srcId="{E3DEAFBA-605D-40D0-BAD6-15D65617FDA1}" destId="{38A85784-95E8-4A86-9496-EB221B02999C}" srcOrd="0" destOrd="0" presId="urn:microsoft.com/office/officeart/2005/8/layout/process3"/>
    <dgm:cxn modelId="{DD14DBEB-B934-474E-AF5F-840E997244CB}" type="presParOf" srcId="{B6C18AF1-6639-4708-A95C-E0CBE6722EAF}" destId="{4DA9F2C6-706F-4AC6-94E6-57461BE2F053}" srcOrd="4" destOrd="0" presId="urn:microsoft.com/office/officeart/2005/8/layout/process3"/>
    <dgm:cxn modelId="{AA421701-8C79-4317-8936-C73297D37A0A}" type="presParOf" srcId="{4DA9F2C6-706F-4AC6-94E6-57461BE2F053}" destId="{A6799226-AF20-434A-97A3-FBC7BED2EB88}" srcOrd="0" destOrd="0" presId="urn:microsoft.com/office/officeart/2005/8/layout/process3"/>
    <dgm:cxn modelId="{860B6B4C-7C80-47D7-93BE-FE8D1B5312A4}" type="presParOf" srcId="{4DA9F2C6-706F-4AC6-94E6-57461BE2F053}" destId="{44331C58-4971-4E4E-914C-D75F88585185}" srcOrd="1" destOrd="0" presId="urn:microsoft.com/office/officeart/2005/8/layout/process3"/>
    <dgm:cxn modelId="{B341CA1E-479E-4ECE-823C-D9A5E4A12C5F}" type="presParOf" srcId="{4DA9F2C6-706F-4AC6-94E6-57461BE2F053}" destId="{72F3B004-7D0A-4DE8-852F-67D21F65461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5BADC-7DE0-40CC-A3BD-D501A24A5E84}">
      <dsp:nvSpPr>
        <dsp:cNvPr id="0" name=""/>
        <dsp:cNvSpPr/>
      </dsp:nvSpPr>
      <dsp:spPr>
        <a:xfrm>
          <a:off x="5074" y="260976"/>
          <a:ext cx="2307339" cy="11729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Information Search</a:t>
          </a:r>
        </a:p>
      </dsp:txBody>
      <dsp:txXfrm>
        <a:off x="5074" y="260976"/>
        <a:ext cx="2307339" cy="781993"/>
      </dsp:txXfrm>
    </dsp:sp>
    <dsp:sp modelId="{6D974FEF-54F1-4264-9E94-EE16FBEEDDE5}">
      <dsp:nvSpPr>
        <dsp:cNvPr id="0" name=""/>
        <dsp:cNvSpPr/>
      </dsp:nvSpPr>
      <dsp:spPr>
        <a:xfrm>
          <a:off x="477662" y="1042969"/>
          <a:ext cx="2307339" cy="3192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4 interviews (summary report)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BIG report information gap summary (tech memo)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Online resource directory</a:t>
          </a:r>
        </a:p>
      </dsp:txBody>
      <dsp:txXfrm>
        <a:off x="545242" y="1110549"/>
        <a:ext cx="2172179" cy="3057590"/>
      </dsp:txXfrm>
    </dsp:sp>
    <dsp:sp modelId="{F923AD69-D8D7-46A3-842E-BE4C02F85EF7}">
      <dsp:nvSpPr>
        <dsp:cNvPr id="0" name=""/>
        <dsp:cNvSpPr/>
      </dsp:nvSpPr>
      <dsp:spPr>
        <a:xfrm>
          <a:off x="2662198" y="364742"/>
          <a:ext cx="741542" cy="5744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662198" y="479634"/>
        <a:ext cx="569204" cy="344676"/>
      </dsp:txXfrm>
    </dsp:sp>
    <dsp:sp modelId="{3FFF68F4-AE77-4501-8635-8905E7BA1E62}">
      <dsp:nvSpPr>
        <dsp:cNvPr id="0" name=""/>
        <dsp:cNvSpPr/>
      </dsp:nvSpPr>
      <dsp:spPr>
        <a:xfrm>
          <a:off x="3711551" y="260976"/>
          <a:ext cx="2307339" cy="11729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Online Guidance Manual</a:t>
          </a:r>
        </a:p>
      </dsp:txBody>
      <dsp:txXfrm>
        <a:off x="3711551" y="260976"/>
        <a:ext cx="2307339" cy="781993"/>
      </dsp:txXfrm>
    </dsp:sp>
    <dsp:sp modelId="{CD5272B1-468F-456F-9385-11D2DCBCE0C5}">
      <dsp:nvSpPr>
        <dsp:cNvPr id="0" name=""/>
        <dsp:cNvSpPr/>
      </dsp:nvSpPr>
      <dsp:spPr>
        <a:xfrm>
          <a:off x="4184139" y="1042969"/>
          <a:ext cx="2307339" cy="3192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Communication Plan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Manual outline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3 priority sections (Chapters 1-3)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Draft Manual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Final Manual</a:t>
          </a:r>
        </a:p>
      </dsp:txBody>
      <dsp:txXfrm>
        <a:off x="4251719" y="1110549"/>
        <a:ext cx="2172179" cy="3057590"/>
      </dsp:txXfrm>
    </dsp:sp>
    <dsp:sp modelId="{E3DEAFBA-605D-40D0-BAD6-15D65617FDA1}">
      <dsp:nvSpPr>
        <dsp:cNvPr id="0" name=""/>
        <dsp:cNvSpPr/>
      </dsp:nvSpPr>
      <dsp:spPr>
        <a:xfrm>
          <a:off x="6368675" y="364742"/>
          <a:ext cx="741542" cy="5744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368675" y="479634"/>
        <a:ext cx="569204" cy="344676"/>
      </dsp:txXfrm>
    </dsp:sp>
    <dsp:sp modelId="{44331C58-4971-4E4E-914C-D75F88585185}">
      <dsp:nvSpPr>
        <dsp:cNvPr id="0" name=""/>
        <dsp:cNvSpPr/>
      </dsp:nvSpPr>
      <dsp:spPr>
        <a:xfrm>
          <a:off x="7418028" y="260976"/>
          <a:ext cx="2307339" cy="11729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Business Inspection Training</a:t>
          </a:r>
        </a:p>
      </dsp:txBody>
      <dsp:txXfrm>
        <a:off x="7418028" y="260976"/>
        <a:ext cx="2307339" cy="781993"/>
      </dsp:txXfrm>
    </dsp:sp>
    <dsp:sp modelId="{72F3B004-7D0A-4DE8-852F-67D21F65461D}">
      <dsp:nvSpPr>
        <dsp:cNvPr id="0" name=""/>
        <dsp:cNvSpPr/>
      </dsp:nvSpPr>
      <dsp:spPr>
        <a:xfrm>
          <a:off x="7890615" y="1042969"/>
          <a:ext cx="2307339" cy="3192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Training outline/agenda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Training curriculum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Online training module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In-person training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Training video</a:t>
          </a:r>
        </a:p>
      </dsp:txBody>
      <dsp:txXfrm>
        <a:off x="7958195" y="1110549"/>
        <a:ext cx="2172179" cy="3057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3E9F5A-51E8-4145-AF03-FCBA34A303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1B415-ED34-40FD-80A2-BF3F2E1C40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r>
              <a:rPr lang="en-US"/>
              <a:t>1/21/2022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0F910-AC69-4B1C-84A3-3A04778550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BB42A-3C67-4E7E-94E2-BE3FD213B3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B9D40573-9DFD-419B-9607-6269E9096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987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r">
              <a:defRPr sz="1200"/>
            </a:lvl1pPr>
          </a:lstStyle>
          <a:p>
            <a:r>
              <a:rPr lang="en-US"/>
              <a:t>1/21/2022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3" rIns="93167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67" tIns="46583" rIns="93167" bIns="4658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r">
              <a:defRPr sz="1200"/>
            </a:lvl1pPr>
          </a:lstStyle>
          <a:p>
            <a:fld id="{1ED9831D-374E-47BF-BBB6-FE59D27F4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50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188E-48CA-402A-83A6-6EC8B38070A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2785469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spill plan template (developed by ECOSS) is available in multiple languages (listed here)</a:t>
            </a:r>
          </a:p>
          <a:p>
            <a:r>
              <a:rPr lang="en-US"/>
              <a:t>ECOSS has also developed a spill kit poster that is available in multiple languages</a:t>
            </a:r>
          </a:p>
          <a:p>
            <a:r>
              <a:rPr lang="en-US"/>
              <a:t>The spill plan template is not currently available in Russian, but the spill kit poster 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10/6/2022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21190-5603-477A-999F-D5FA877DC8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6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in draft format (incorporating comments from the TAC)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10/6/2022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21190-5603-477A-999F-D5FA877DC8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90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Posted along with Chapter 4 resources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10/6/2022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21190-5603-477A-999F-D5FA877DC8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34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progress</a:t>
            </a:r>
          </a:p>
          <a:p>
            <a:endParaRPr lang="en-US" dirty="0"/>
          </a:p>
          <a:p>
            <a:r>
              <a:rPr lang="en-US" dirty="0"/>
              <a:t>2 page form showing the English and other language. </a:t>
            </a:r>
          </a:p>
          <a:p>
            <a:r>
              <a:rPr lang="en-US" dirty="0"/>
              <a:t>Spill Plan templates already available in multiple languages</a:t>
            </a:r>
          </a:p>
          <a:p>
            <a:pPr defTabSz="914276">
              <a:defRPr/>
            </a:pPr>
            <a:r>
              <a:rPr lang="en-US" dirty="0"/>
              <a:t>Spill Kit posters already available in multiple languages </a:t>
            </a:r>
          </a:p>
          <a:p>
            <a:pPr defTabSz="914276">
              <a:defRPr/>
            </a:pPr>
            <a:r>
              <a:rPr lang="en-US" dirty="0"/>
              <a:t>Common actions will be translated into multiple languages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10/6/2022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21190-5603-477A-999F-D5FA877DC8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7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Bremerton – Heidi Z presented her case study in person</a:t>
            </a:r>
          </a:p>
          <a:p>
            <a:r>
              <a:rPr lang="en-US" dirty="0"/>
              <a:t>Skagit County – Brad W presented his case study in person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185519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1568754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2475129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4229908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466367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BE462-7353-492C-AB78-9FA07DE7C5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246366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DE8D0-F1CE-4B27-99AE-F2070B3442E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313072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main tasks with 3-5 subtasks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9D586-C65A-4168-B52E-26FCFE31B5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317278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posted in Dec.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338013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posted in Apr.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338013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341817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2567743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1008612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9831D-374E-47BF-BBB6-FE59D27F4E0B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B288-667E-4698-A690-C74A86D57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1/21/2022</a:t>
            </a:r>
          </a:p>
        </p:txBody>
      </p:sp>
    </p:spTree>
    <p:extLst>
      <p:ext uri="{BB962C8B-B14F-4D97-AF65-F5344CB8AC3E}">
        <p14:creationId xmlns:p14="http://schemas.microsoft.com/office/powerpoint/2010/main" val="7809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59397"/>
            <a:ext cx="9144000" cy="1770541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22014"/>
            <a:ext cx="9144000" cy="9768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39" y="73069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39" y="1983379"/>
            <a:ext cx="10515600" cy="4500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08F4E-7CD4-41FF-8478-A3847CA92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635" t="3155" r="11009" b="2584"/>
          <a:stretch/>
        </p:blipFill>
        <p:spPr>
          <a:xfrm>
            <a:off x="10766785" y="95447"/>
            <a:ext cx="874001" cy="822960"/>
          </a:xfrm>
          <a:prstGeom prst="rect">
            <a:avLst/>
          </a:prstGeom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681C4B77-F89A-432B-B2FD-3F61E85A7C95}"/>
              </a:ext>
            </a:extLst>
          </p:cNvPr>
          <p:cNvSpPr/>
          <p:nvPr userDrawn="1"/>
        </p:nvSpPr>
        <p:spPr>
          <a:xfrm rot="10800000">
            <a:off x="10163267" y="5948313"/>
            <a:ext cx="1904276" cy="819844"/>
          </a:xfrm>
          <a:prstGeom prst="flowChartDocument">
            <a:avLst/>
          </a:prstGeom>
          <a:solidFill>
            <a:schemeClr val="bg1"/>
          </a:solidFill>
          <a:ln w="57150">
            <a:solidFill>
              <a:srgbClr val="1091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4EC88-F7CE-46E4-B7DE-110BBE898D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4647" y="6134476"/>
            <a:ext cx="392243" cy="420944"/>
          </a:xfrm>
          <a:prstGeom prst="rect">
            <a:avLst/>
          </a:prstGeom>
        </p:spPr>
      </p:pic>
      <p:pic>
        <p:nvPicPr>
          <p:cNvPr id="12" name="Picture 11" descr="M:\Proposals\2014\13-05725_EcologyStatewideLID\Graphics\StormwaterCenter.png">
            <a:extLst>
              <a:ext uri="{FF2B5EF4-FFF2-40B4-BE49-F238E27FC236}">
                <a16:creationId xmlns:a16="http://schemas.microsoft.com/office/drawing/2014/main" id="{C46E49D5-9F3F-4112-9474-3D1A650F0E5C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60" y="6134476"/>
            <a:ext cx="508501" cy="53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26184"/>
            <a:ext cx="10515600" cy="32362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381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381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4951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655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89466"/>
            <a:ext cx="5157787" cy="324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655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89466"/>
            <a:ext cx="5183188" cy="324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70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8346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368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366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09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41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11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F0886-6993-DF46-AFA9-C0D917F02EE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FACC-CD20-4544-856E-445DE0DC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life.ca/audio/andrew-fountain-bible-trut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7768B-5460-4243-A1FC-1ABB22063AF2}"/>
              </a:ext>
            </a:extLst>
          </p:cNvPr>
          <p:cNvSpPr/>
          <p:nvPr/>
        </p:nvSpPr>
        <p:spPr>
          <a:xfrm>
            <a:off x="0" y="406400"/>
            <a:ext cx="12192000" cy="1703293"/>
          </a:xfrm>
          <a:prstGeom prst="rect">
            <a:avLst/>
          </a:prstGeom>
          <a:solidFill>
            <a:srgbClr val="119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12" y="745185"/>
            <a:ext cx="11934774" cy="13079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Source Control Inspection Program Guidance Manual and Training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712" y="2382027"/>
            <a:ext cx="11788878" cy="4733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b="1" i="1" kern="1400" dirty="0">
                <a:solidFill>
                  <a:srgbClr val="6CA62C"/>
                </a:solidFill>
              </a:rPr>
              <a:t>Presented by</a:t>
            </a:r>
            <a:endParaRPr lang="en-US" sz="2000" b="1" i="1" dirty="0">
              <a:solidFill>
                <a:srgbClr val="6CA62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9BDD5-B3CF-4F8B-8263-58238983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20" y="3407734"/>
            <a:ext cx="937261" cy="1005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634ECC-6B27-4911-8FD9-4F061DAA0A2B}"/>
              </a:ext>
            </a:extLst>
          </p:cNvPr>
          <p:cNvSpPr/>
          <p:nvPr/>
        </p:nvSpPr>
        <p:spPr>
          <a:xfrm>
            <a:off x="0" y="279400"/>
            <a:ext cx="12192000" cy="194460"/>
          </a:xfrm>
          <a:prstGeom prst="rect">
            <a:avLst/>
          </a:prstGeom>
          <a:solidFill>
            <a:srgbClr val="BB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BE836-D141-486D-8641-8EBDCCC3240A}"/>
              </a:ext>
            </a:extLst>
          </p:cNvPr>
          <p:cNvSpPr txBox="1"/>
          <p:nvPr/>
        </p:nvSpPr>
        <p:spPr>
          <a:xfrm>
            <a:off x="4898972" y="2855375"/>
            <a:ext cx="239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Rebecca Dugopolski, PE</a:t>
            </a:r>
          </a:p>
        </p:txBody>
      </p:sp>
    </p:spTree>
    <p:extLst>
      <p:ext uri="{BB962C8B-B14F-4D97-AF65-F5344CB8AC3E}">
        <p14:creationId xmlns:p14="http://schemas.microsoft.com/office/powerpoint/2010/main" val="202769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13D6-996A-4C71-9C26-195E4140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39" y="1983379"/>
            <a:ext cx="5074933" cy="267368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Technical Assistance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Spill Plan Template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(available in multiple languages)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713F1-B442-2F4A-6542-A519625128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14EBCB2D-820B-4EB6-AE12-7763BF1967AE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2FDFB-AD3E-4042-E3AF-A409B56B2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" b="4526"/>
          <a:stretch/>
        </p:blipFill>
        <p:spPr>
          <a:xfrm>
            <a:off x="5627958" y="1728988"/>
            <a:ext cx="6227004" cy="3381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C675EC-0BB2-1558-7751-FA8C9E2F46B2}"/>
              </a:ext>
            </a:extLst>
          </p:cNvPr>
          <p:cNvSpPr txBox="1"/>
          <p:nvPr/>
        </p:nvSpPr>
        <p:spPr>
          <a:xfrm>
            <a:off x="5801161" y="5083532"/>
            <a:ext cx="436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ECOSS</a:t>
            </a:r>
          </a:p>
          <a:p>
            <a:r>
              <a:rPr lang="en-US" i="1" dirty="0"/>
              <a:t>Category: Spills</a:t>
            </a:r>
          </a:p>
          <a:p>
            <a:r>
              <a:rPr lang="en-US" i="1" dirty="0"/>
              <a:t>Resources: 7D3 through 7D10</a:t>
            </a:r>
          </a:p>
          <a:p>
            <a:r>
              <a:rPr lang="en-US" i="1" dirty="0"/>
              <a:t>Languages: English, Cambodian, Chinese, Korean, Somali, Spanish, and Vietnamese</a:t>
            </a:r>
          </a:p>
          <a:p>
            <a:endParaRPr lang="en-US" i="1" dirty="0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5BBD2DF-3B26-11D7-2217-D36718529F56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A77681-A50F-AC7E-A8DD-3267D2007BD7}"/>
              </a:ext>
            </a:extLst>
          </p:cNvPr>
          <p:cNvSpPr txBox="1">
            <a:spLocks/>
          </p:cNvSpPr>
          <p:nvPr/>
        </p:nvSpPr>
        <p:spPr>
          <a:xfrm>
            <a:off x="314179" y="982157"/>
            <a:ext cx="7252481" cy="72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Education and 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221296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13D6-996A-4C71-9C26-195E4140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Resources developed for this project</a:t>
            </a:r>
            <a:endParaRPr lang="en-US" u="sng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Automotive Source Control BMPs</a:t>
            </a:r>
          </a:p>
          <a:p>
            <a:pPr lvl="2"/>
            <a:r>
              <a:rPr lang="en-US" dirty="0"/>
              <a:t>1-page flyer for business owners</a:t>
            </a:r>
          </a:p>
          <a:p>
            <a:pPr lvl="2"/>
            <a:r>
              <a:rPr lang="en-US" dirty="0"/>
              <a:t>Four half-page sheets for employee education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Restaurant Source Control BMPs</a:t>
            </a:r>
          </a:p>
          <a:p>
            <a:pPr lvl="2"/>
            <a:r>
              <a:rPr lang="en-US" dirty="0"/>
              <a:t>1-page flyer for business owners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Secondary Containment</a:t>
            </a:r>
          </a:p>
          <a:p>
            <a:pPr lvl="2"/>
            <a:r>
              <a:rPr lang="en-US" dirty="0"/>
              <a:t>1-page flyer for business owners</a:t>
            </a:r>
            <a:endParaRPr lang="en-US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EF5762-DDED-842E-64BD-9633A57189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14EBCB2D-820B-4EB6-AE12-7763BF1967AE}" type="slidenum">
              <a:rPr lang="en-US" smtClean="0"/>
              <a:t>11</a:t>
            </a:fld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E5F475FC-6DE6-C796-1CEF-27677E0B1BAC}"/>
              </a:ext>
            </a:extLst>
          </p:cNvPr>
          <p:cNvSpPr/>
          <p:nvPr/>
        </p:nvSpPr>
        <p:spPr>
          <a:xfrm>
            <a:off x="8534400" y="102600"/>
            <a:ext cx="2463452" cy="1325563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BB056741-3CA3-9D82-6755-7F33980D438C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6CB758-B875-F571-17CA-E73C6F93A112}"/>
              </a:ext>
            </a:extLst>
          </p:cNvPr>
          <p:cNvSpPr txBox="1">
            <a:spLocks/>
          </p:cNvSpPr>
          <p:nvPr/>
        </p:nvSpPr>
        <p:spPr>
          <a:xfrm>
            <a:off x="314179" y="982157"/>
            <a:ext cx="7252481" cy="72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Education and 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1102668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13D6-996A-4C71-9C26-195E4140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>
                <a:solidFill>
                  <a:schemeClr val="tx1"/>
                </a:solidFill>
              </a:rPr>
              <a:t>Resources developed for this project</a:t>
            </a:r>
            <a:endParaRPr lang="en-US">
              <a:solidFill>
                <a:schemeClr val="accent2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</a:rPr>
              <a:t>Business Letter Templates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Inspection Program Introduction/Overview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In Compliance</a:t>
            </a:r>
          </a:p>
          <a:p>
            <a:pPr lvl="2"/>
            <a:r>
              <a:rPr lang="en-US">
                <a:solidFill>
                  <a:schemeClr val="tx1"/>
                </a:solidFill>
              </a:rPr>
              <a:t>Action Required</a:t>
            </a: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B088C-1E73-B91F-1726-1BB8918F2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14EBCB2D-820B-4EB6-AE12-7763BF1967AE}" type="slidenum">
              <a:rPr lang="en-US" smtClean="0"/>
              <a:t>12</a:t>
            </a:fld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515798E-95A2-2AD6-D7C3-DAB103E66EE6}"/>
              </a:ext>
            </a:extLst>
          </p:cNvPr>
          <p:cNvSpPr/>
          <p:nvPr/>
        </p:nvSpPr>
        <p:spPr>
          <a:xfrm>
            <a:off x="8534400" y="102600"/>
            <a:ext cx="2463452" cy="1325563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New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264019B-3535-8794-E5A0-E8FFF6F3F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7261463" y="1953213"/>
            <a:ext cx="4395556" cy="4071806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6367FE31-8279-5DCE-BB27-F6CC3AD4C2C6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8DBC1D-512E-1BCC-E32A-A03FAB91754E}"/>
              </a:ext>
            </a:extLst>
          </p:cNvPr>
          <p:cNvSpPr txBox="1">
            <a:spLocks/>
          </p:cNvSpPr>
          <p:nvPr/>
        </p:nvSpPr>
        <p:spPr>
          <a:xfrm>
            <a:off x="314179" y="982157"/>
            <a:ext cx="7252481" cy="72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Education and 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172985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13D6-996A-4C71-9C26-195E4140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Resources </a:t>
            </a:r>
            <a:r>
              <a:rPr lang="en-US" u="sng" dirty="0" err="1">
                <a:solidFill>
                  <a:schemeClr val="tx1"/>
                </a:solidFill>
              </a:rPr>
              <a:t>transcreated</a:t>
            </a:r>
            <a:r>
              <a:rPr lang="en-US" u="sng" dirty="0">
                <a:solidFill>
                  <a:schemeClr val="tx1"/>
                </a:solidFill>
              </a:rPr>
              <a:t> for this project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List of common actions required following an inspection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5954-A39E-16A3-DB20-6FAF7C6633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14EBCB2D-820B-4EB6-AE12-7763BF1967AE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B6671E92-5A21-EF27-0740-DAAB82183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916" b="1129"/>
          <a:stretch/>
        </p:blipFill>
        <p:spPr>
          <a:xfrm>
            <a:off x="1648192" y="3198619"/>
            <a:ext cx="8292231" cy="2193188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619FEE5F-0984-0C72-B949-9A184C599E5D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E489CB-C497-D664-C7A3-F1134A3EC622}"/>
              </a:ext>
            </a:extLst>
          </p:cNvPr>
          <p:cNvSpPr txBox="1">
            <a:spLocks/>
          </p:cNvSpPr>
          <p:nvPr/>
        </p:nvSpPr>
        <p:spPr>
          <a:xfrm>
            <a:off x="314179" y="982157"/>
            <a:ext cx="7252481" cy="72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Education and 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264304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150678" y="-2237101"/>
            <a:ext cx="834230" cy="7135586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0" y="982157"/>
            <a:ext cx="6952034" cy="7209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 Update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470393-CD85-4BCA-AC26-71E3FCCB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5012"/>
            <a:ext cx="7693927" cy="4332507"/>
          </a:xfrm>
        </p:spPr>
        <p:txBody>
          <a:bodyPr numCol="1">
            <a:normAutofit/>
          </a:bodyPr>
          <a:lstStyle/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In-person training sessions 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October 6: Bremerton – </a:t>
            </a:r>
            <a:r>
              <a:rPr lang="en-US" sz="2800" dirty="0">
                <a:solidFill>
                  <a:schemeClr val="accent6"/>
                </a:solidFill>
              </a:rPr>
              <a:t>38 attendees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October 11: Centralia – </a:t>
            </a:r>
            <a:r>
              <a:rPr lang="en-US" sz="2800" dirty="0">
                <a:solidFill>
                  <a:schemeClr val="accent6"/>
                </a:solidFill>
              </a:rPr>
              <a:t>26 attendees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October 19: Skagit County – </a:t>
            </a:r>
            <a:r>
              <a:rPr lang="en-US" sz="2800" dirty="0">
                <a:solidFill>
                  <a:schemeClr val="accent6"/>
                </a:solidFill>
              </a:rPr>
              <a:t>32 attendees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October 25: Federal Way – </a:t>
            </a:r>
            <a:r>
              <a:rPr lang="en-US" sz="2800" dirty="0">
                <a:solidFill>
                  <a:schemeClr val="accent6"/>
                </a:solidFill>
              </a:rPr>
              <a:t>52 attendees</a:t>
            </a:r>
          </a:p>
        </p:txBody>
      </p:sp>
      <p:pic>
        <p:nvPicPr>
          <p:cNvPr id="4" name="Picture 3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4C994C24-52FA-B990-415F-D0E9FD21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19" y="2082343"/>
            <a:ext cx="4674781" cy="35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150678" y="-2237101"/>
            <a:ext cx="834230" cy="7135586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0" y="982157"/>
            <a:ext cx="6952034" cy="7209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 Update</a:t>
            </a:r>
          </a:p>
        </p:txBody>
      </p:sp>
      <p:pic>
        <p:nvPicPr>
          <p:cNvPr id="8" name="Picture 7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1798E7BC-0E20-996F-8918-699A1AD4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5" y="1895250"/>
            <a:ext cx="5156793" cy="3867595"/>
          </a:xfrm>
          <a:prstGeom prst="rect">
            <a:avLst/>
          </a:prstGeom>
        </p:spPr>
      </p:pic>
      <p:pic>
        <p:nvPicPr>
          <p:cNvPr id="10" name="Picture 9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736CA400-FFA1-EB22-3ADE-CD2AC195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457" y="1895250"/>
            <a:ext cx="5156793" cy="3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5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150678" y="-2237101"/>
            <a:ext cx="834230" cy="7135586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0" y="982157"/>
            <a:ext cx="6952034" cy="7209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 Update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470393-CD85-4BCA-AC26-71E3FCCB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75" y="1986650"/>
            <a:ext cx="8705539" cy="3123543"/>
          </a:xfrm>
        </p:spPr>
        <p:txBody>
          <a:bodyPr numCol="1">
            <a:normAutofit/>
          </a:bodyPr>
          <a:lstStyle/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Next steps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Develop online training module (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Thinkific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Record video segments for online training</a:t>
            </a:r>
          </a:p>
          <a:p>
            <a:pPr lvl="3">
              <a:spcBef>
                <a:spcPts val="60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Classroom content</a:t>
            </a:r>
          </a:p>
          <a:p>
            <a:pPr lvl="3">
              <a:spcBef>
                <a:spcPts val="60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Field content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Integrate interactive exercises</a:t>
            </a:r>
          </a:p>
        </p:txBody>
      </p:sp>
    </p:spTree>
    <p:extLst>
      <p:ext uri="{BB962C8B-B14F-4D97-AF65-F5344CB8AC3E}">
        <p14:creationId xmlns:p14="http://schemas.microsoft.com/office/powerpoint/2010/main" val="248578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150678" y="-2237101"/>
            <a:ext cx="834230" cy="7135586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0" y="982157"/>
            <a:ext cx="6952034" cy="7209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470393-CD85-4BCA-AC26-71E3FCCB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75" y="1986650"/>
            <a:ext cx="8705539" cy="3123543"/>
          </a:xfrm>
        </p:spPr>
        <p:txBody>
          <a:bodyPr numCol="1">
            <a:normAutofit fontScale="92500" lnSpcReduction="10000"/>
          </a:bodyPr>
          <a:lstStyle/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Stormwater Action Monitoring (project funding)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Washington Stormwater Center (project lead)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Department of Ecology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Technical Advisory Committee (TAC)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Business Inspection Group (BIG)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Pollution Prevention Assistance (PPA)</a:t>
            </a:r>
          </a:p>
        </p:txBody>
      </p:sp>
    </p:spTree>
    <p:extLst>
      <p:ext uri="{BB962C8B-B14F-4D97-AF65-F5344CB8AC3E}">
        <p14:creationId xmlns:p14="http://schemas.microsoft.com/office/powerpoint/2010/main" val="3316946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63520-AFB0-4197-A5CF-64E86E46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66699" y="2082201"/>
            <a:ext cx="47625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F27B6189-982D-4D0A-9BB4-4C547178376A}"/>
              </a:ext>
            </a:extLst>
          </p:cNvPr>
          <p:cNvSpPr/>
          <p:nvPr/>
        </p:nvSpPr>
        <p:spPr>
          <a:xfrm rot="5400000">
            <a:off x="1271985" y="-358408"/>
            <a:ext cx="834230" cy="337820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2B06A-620C-47E3-9C15-343B3FEA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39" y="921197"/>
            <a:ext cx="3041161" cy="83423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37B5-835F-4840-A033-C00ED3811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52" y="2123654"/>
            <a:ext cx="4164826" cy="187230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fr-FR" sz="2600" b="1" dirty="0">
                <a:solidFill>
                  <a:schemeClr val="accent1">
                    <a:lumMod val="75000"/>
                  </a:schemeClr>
                </a:solidFill>
              </a:rPr>
              <a:t>Rebecca Dugopolski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6CA62C"/>
                </a:solidFill>
              </a:rPr>
              <a:t>Herrera Environmental Consultants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6CA62C"/>
                </a:solidFill>
              </a:rPr>
              <a:t>Associate Engineer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206.441.9080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rdugopolski@herrerainc.com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225D4-7976-4258-BDF7-FCEB884EE353}"/>
              </a:ext>
            </a:extLst>
          </p:cNvPr>
          <p:cNvSpPr txBox="1"/>
          <p:nvPr/>
        </p:nvSpPr>
        <p:spPr>
          <a:xfrm>
            <a:off x="5873655" y="2123654"/>
            <a:ext cx="4053610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Laurie Larson-Pugh</a:t>
            </a:r>
          </a:p>
          <a:p>
            <a:pPr>
              <a:spcAft>
                <a:spcPts val="200"/>
              </a:spcAft>
            </a:pPr>
            <a:r>
              <a:rPr lang="en-US" sz="2200" dirty="0">
                <a:solidFill>
                  <a:srgbClr val="6CA62C"/>
                </a:solidFill>
              </a:rPr>
              <a:t>WSU Puyallup Research Center </a:t>
            </a:r>
          </a:p>
          <a:p>
            <a:pPr>
              <a:spcAft>
                <a:spcPts val="200"/>
              </a:spcAft>
            </a:pPr>
            <a:r>
              <a:rPr lang="en-US" sz="2200" dirty="0">
                <a:solidFill>
                  <a:srgbClr val="6CA62C"/>
                </a:solidFill>
              </a:rPr>
              <a:t>&amp; Washington Stormwater Center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253.445.4593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laurie.larson-pugh@wsu.edu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8BA0F-C53F-4BD4-80A0-3F217B32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36" y="3891538"/>
            <a:ext cx="937261" cy="1005840"/>
          </a:xfrm>
          <a:prstGeom prst="rect">
            <a:avLst/>
          </a:prstGeom>
        </p:spPr>
      </p:pic>
      <p:pic>
        <p:nvPicPr>
          <p:cNvPr id="9" name="Picture 8" descr="M:\Proposals\2014\13-05725_EcologyStatewideLID\Graphics\StormwaterCenter.png">
            <a:extLst>
              <a:ext uri="{FF2B5EF4-FFF2-40B4-BE49-F238E27FC236}">
                <a16:creationId xmlns:a16="http://schemas.microsoft.com/office/drawing/2014/main" id="{2DE9AD16-0DDB-43E0-8F87-141FC05646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3" y="4011988"/>
            <a:ext cx="1079348" cy="892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92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EC15F-17FE-43EC-8589-D87554B6B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75" y="1986650"/>
            <a:ext cx="11481396" cy="370176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Project overview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Source Control Inspection Program Guidance Manual update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Education and outreach materials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Training update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21904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170025EC-5E49-4F50-8F13-4B4D1ADA64BA}"/>
              </a:ext>
            </a:extLst>
          </p:cNvPr>
          <p:cNvSpPr/>
          <p:nvPr/>
        </p:nvSpPr>
        <p:spPr>
          <a:xfrm rot="5400000">
            <a:off x="3371113" y="-2457537"/>
            <a:ext cx="834230" cy="7576458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EF7F4-2243-40EC-9800-17719C26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39" y="921197"/>
            <a:ext cx="5758961" cy="83423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Overview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F77228D-870F-4EE4-A91D-DEA9524680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29861"/>
              </p:ext>
            </p:extLst>
          </p:nvPr>
        </p:nvGraphicFramePr>
        <p:xfrm>
          <a:off x="445845" y="1605399"/>
          <a:ext cx="10203030" cy="449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108924F-704B-4C67-98C5-849040FE2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253" y="2698259"/>
            <a:ext cx="517450" cy="51745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28A637F-5078-49DF-B888-1FD70DBAF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253" y="3669366"/>
            <a:ext cx="517450" cy="51745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515E773-CA7F-4986-9C2E-AE6286846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253" y="4750359"/>
            <a:ext cx="517450" cy="51745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2855C8E-7983-41E1-85F8-FAC421387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295" y="3391143"/>
            <a:ext cx="517450" cy="51745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EF2737AD-DE46-4112-9BAA-E085CB19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295" y="3669366"/>
            <a:ext cx="517450" cy="51745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841AF57A-FC53-4BF3-A2EF-80B079739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295" y="2748781"/>
            <a:ext cx="517450" cy="517450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DC861E07-4AF7-2C34-5A6E-FBFE5362A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295" y="4592795"/>
            <a:ext cx="517450" cy="51745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BF358057-31F8-0B2F-A47F-6081144AAA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295" y="4897491"/>
            <a:ext cx="517450" cy="51745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BCDB4FEA-B0FB-B921-FEE3-8F8EF0919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8337" y="2756950"/>
            <a:ext cx="517450" cy="517450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1357E608-6903-F6EF-8954-D3764A92A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8337" y="3388680"/>
            <a:ext cx="517450" cy="51745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9835EF04-500C-B627-BFC7-330D4433B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8337" y="4590332"/>
            <a:ext cx="517450" cy="5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Manual Updates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443A01-0EDA-4CC6-A8AC-87C8BAE25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056408"/>
              </p:ext>
            </p:extLst>
          </p:nvPr>
        </p:nvGraphicFramePr>
        <p:xfrm>
          <a:off x="490191" y="2163924"/>
          <a:ext cx="10620832" cy="225031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29725">
                  <a:extLst>
                    <a:ext uri="{9D8B030D-6E8A-4147-A177-3AD203B41FA5}">
                      <a16:colId xmlns:a16="http://schemas.microsoft.com/office/drawing/2014/main" val="393685091"/>
                    </a:ext>
                  </a:extLst>
                </a:gridCol>
                <a:gridCol w="4645867">
                  <a:extLst>
                    <a:ext uri="{9D8B030D-6E8A-4147-A177-3AD203B41FA5}">
                      <a16:colId xmlns:a16="http://schemas.microsoft.com/office/drawing/2014/main" val="4150789677"/>
                    </a:ext>
                  </a:extLst>
                </a:gridCol>
                <a:gridCol w="3945240">
                  <a:extLst>
                    <a:ext uri="{9D8B030D-6E8A-4147-A177-3AD203B41FA5}">
                      <a16:colId xmlns:a16="http://schemas.microsoft.com/office/drawing/2014/main" val="1707623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Chapter Number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Chapter Name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Updates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24036"/>
                  </a:ext>
                </a:extLst>
              </a:tr>
              <a:tr h="451990">
                <a:tc>
                  <a:txBody>
                    <a:bodyPr/>
                    <a:lstStyle/>
                    <a:p>
                      <a:r>
                        <a:rPr lang="en-US" sz="2000" dirty="0"/>
                        <a:t>Chapter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Background and Regulatory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Minor updates posted in Apr.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52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Chapter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Developing Source Control Code/ Ordinances and Enforcement Policies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Minor updates posted in Apr.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44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Chapter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Source Control Inventory Development, Updates, and Prioritization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Minor updates posted in Apr.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752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87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Manual Updates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443A01-0EDA-4CC6-A8AC-87C8BAE25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8807"/>
              </p:ext>
            </p:extLst>
          </p:nvPr>
        </p:nvGraphicFramePr>
        <p:xfrm>
          <a:off x="490192" y="1951272"/>
          <a:ext cx="11184356" cy="383841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08459">
                  <a:extLst>
                    <a:ext uri="{9D8B030D-6E8A-4147-A177-3AD203B41FA5}">
                      <a16:colId xmlns:a16="http://schemas.microsoft.com/office/drawing/2014/main" val="393685091"/>
                    </a:ext>
                  </a:extLst>
                </a:gridCol>
                <a:gridCol w="3987209">
                  <a:extLst>
                    <a:ext uri="{9D8B030D-6E8A-4147-A177-3AD203B41FA5}">
                      <a16:colId xmlns:a16="http://schemas.microsoft.com/office/drawing/2014/main" val="4150789677"/>
                    </a:ext>
                  </a:extLst>
                </a:gridCol>
                <a:gridCol w="5188688">
                  <a:extLst>
                    <a:ext uri="{9D8B030D-6E8A-4147-A177-3AD203B41FA5}">
                      <a16:colId xmlns:a16="http://schemas.microsoft.com/office/drawing/2014/main" val="1316897962"/>
                    </a:ext>
                  </a:extLst>
                </a:gridCol>
              </a:tblGrid>
              <a:tr h="517127">
                <a:tc>
                  <a:txBody>
                    <a:bodyPr/>
                    <a:lstStyle/>
                    <a:p>
                      <a:r>
                        <a:rPr lang="en-US" sz="2000" b="1" dirty="0"/>
                        <a:t>Chapter Number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Chapter Name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Updates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3024036"/>
                  </a:ext>
                </a:extLst>
              </a:tr>
              <a:tr h="519350">
                <a:tc>
                  <a:txBody>
                    <a:bodyPr/>
                    <a:lstStyle/>
                    <a:p>
                      <a:r>
                        <a:rPr lang="en-US" sz="2000" dirty="0"/>
                        <a:t>Chapter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Developing a Business/Site Inspection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Business letter templates posted in Nov.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527353"/>
                  </a:ext>
                </a:extLst>
              </a:tr>
              <a:tr h="517127">
                <a:tc>
                  <a:txBody>
                    <a:bodyPr/>
                    <a:lstStyle/>
                    <a:p>
                      <a:r>
                        <a:rPr lang="en-US" sz="2000" dirty="0"/>
                        <a:t>Chapter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Conducting Business/Site Inspections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Example inspection form (Survey123) posted in July 2022; Word version posted in Nov.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52822"/>
                  </a:ext>
                </a:extLst>
              </a:tr>
              <a:tr h="517127">
                <a:tc>
                  <a:txBody>
                    <a:bodyPr/>
                    <a:lstStyle/>
                    <a:p>
                      <a:r>
                        <a:rPr lang="en-US" sz="2000" dirty="0"/>
                        <a:t>Chapter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and Recordkeeping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441091"/>
                  </a:ext>
                </a:extLst>
              </a:tr>
              <a:tr h="517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</a:rPr>
                        <a:t>Chapter 7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Education and Outreach Materials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Additional spill plan resources posted in July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449069"/>
                  </a:ext>
                </a:extLst>
              </a:tr>
              <a:tr h="517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</a:rPr>
                        <a:t>Chapter 8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 resources posted in Nov.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752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39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Chapter 4 Update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18999A1-3B8B-E096-E1DC-125E14449AA1}"/>
              </a:ext>
            </a:extLst>
          </p:cNvPr>
          <p:cNvSpPr/>
          <p:nvPr/>
        </p:nvSpPr>
        <p:spPr>
          <a:xfrm rot="5400000">
            <a:off x="2541386" y="2063999"/>
            <a:ext cx="369333" cy="4419746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742B1-4F3E-7AA9-95F5-8A93A54CBC14}"/>
              </a:ext>
            </a:extLst>
          </p:cNvPr>
          <p:cNvSpPr txBox="1"/>
          <p:nvPr/>
        </p:nvSpPr>
        <p:spPr>
          <a:xfrm>
            <a:off x="1390558" y="4480622"/>
            <a:ext cx="322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Developed for this project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4644A60-5864-AF3A-5CEA-BD0820201D6C}"/>
              </a:ext>
            </a:extLst>
          </p:cNvPr>
          <p:cNvSpPr/>
          <p:nvPr/>
        </p:nvSpPr>
        <p:spPr>
          <a:xfrm>
            <a:off x="9849856" y="3900354"/>
            <a:ext cx="435936" cy="616907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A0134-ABEE-B919-B6E0-C68C9D49F434}"/>
              </a:ext>
            </a:extLst>
          </p:cNvPr>
          <p:cNvSpPr txBox="1"/>
          <p:nvPr/>
        </p:nvSpPr>
        <p:spPr>
          <a:xfrm>
            <a:off x="10285792" y="3887315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original BIG Report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AA6BD55-4D8E-EE6B-7E41-C27AEDD9B5CA}"/>
              </a:ext>
            </a:extLst>
          </p:cNvPr>
          <p:cNvSpPr/>
          <p:nvPr/>
        </p:nvSpPr>
        <p:spPr>
          <a:xfrm>
            <a:off x="9891758" y="2743199"/>
            <a:ext cx="323746" cy="1118473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4F6BC-4551-2E7B-A0CF-884046D44521}"/>
              </a:ext>
            </a:extLst>
          </p:cNvPr>
          <p:cNvSpPr txBox="1"/>
          <p:nvPr/>
        </p:nvSpPr>
        <p:spPr>
          <a:xfrm>
            <a:off x="10285792" y="4533646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From project research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B189137-9923-0142-902A-62827000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90" y="2202992"/>
            <a:ext cx="4448796" cy="1886213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DE46DD-10F4-B374-AA8E-14B514C3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95" y="1816387"/>
            <a:ext cx="4419746" cy="4582237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998653C3-8493-A31D-F1C5-AE16C77A3D61}"/>
              </a:ext>
            </a:extLst>
          </p:cNvPr>
          <p:cNvSpPr/>
          <p:nvPr/>
        </p:nvSpPr>
        <p:spPr>
          <a:xfrm>
            <a:off x="9809081" y="5100241"/>
            <a:ext cx="435936" cy="1298383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D099B5-3223-98D9-6E15-A6F5EAC6DD1B}"/>
              </a:ext>
            </a:extLst>
          </p:cNvPr>
          <p:cNvSpPr txBox="1"/>
          <p:nvPr/>
        </p:nvSpPr>
        <p:spPr>
          <a:xfrm>
            <a:off x="10245017" y="5350200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original BIG Report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E279F8ED-97F6-7240-C828-00520BD5CA77}"/>
              </a:ext>
            </a:extLst>
          </p:cNvPr>
          <p:cNvSpPr/>
          <p:nvPr/>
        </p:nvSpPr>
        <p:spPr>
          <a:xfrm>
            <a:off x="9905951" y="4585841"/>
            <a:ext cx="323746" cy="421775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08C610-1213-4AF4-14F7-0CF1D3E0ACB2}"/>
              </a:ext>
            </a:extLst>
          </p:cNvPr>
          <p:cNvSpPr txBox="1"/>
          <p:nvPr/>
        </p:nvSpPr>
        <p:spPr>
          <a:xfrm>
            <a:off x="10263131" y="2994208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From project research</a:t>
            </a:r>
          </a:p>
        </p:txBody>
      </p:sp>
    </p:spTree>
    <p:extLst>
      <p:ext uri="{BB962C8B-B14F-4D97-AF65-F5344CB8AC3E}">
        <p14:creationId xmlns:p14="http://schemas.microsoft.com/office/powerpoint/2010/main" val="10231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Chapter 5 Update</a:t>
            </a:r>
          </a:p>
        </p:txBody>
      </p:sp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5436F5CF-709D-61A6-45DA-63959B3E9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02"/>
          <a:stretch/>
        </p:blipFill>
        <p:spPr>
          <a:xfrm>
            <a:off x="5625673" y="765651"/>
            <a:ext cx="4510331" cy="568902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218999A1-3B8B-E096-E1DC-125E14449AA1}"/>
              </a:ext>
            </a:extLst>
          </p:cNvPr>
          <p:cNvSpPr/>
          <p:nvPr/>
        </p:nvSpPr>
        <p:spPr>
          <a:xfrm rot="5400000">
            <a:off x="2495372" y="2204192"/>
            <a:ext cx="369333" cy="4419746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742B1-4F3E-7AA9-95F5-8A93A54CBC14}"/>
              </a:ext>
            </a:extLst>
          </p:cNvPr>
          <p:cNvSpPr txBox="1"/>
          <p:nvPr/>
        </p:nvSpPr>
        <p:spPr>
          <a:xfrm>
            <a:off x="1344544" y="4620815"/>
            <a:ext cx="322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Developed for this project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4644A60-5864-AF3A-5CEA-BD0820201D6C}"/>
              </a:ext>
            </a:extLst>
          </p:cNvPr>
          <p:cNvSpPr/>
          <p:nvPr/>
        </p:nvSpPr>
        <p:spPr>
          <a:xfrm>
            <a:off x="10067824" y="1703071"/>
            <a:ext cx="435936" cy="49992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A0134-ABEE-B919-B6E0-C68C9D49F434}"/>
              </a:ext>
            </a:extLst>
          </p:cNvPr>
          <p:cNvSpPr txBox="1"/>
          <p:nvPr/>
        </p:nvSpPr>
        <p:spPr>
          <a:xfrm>
            <a:off x="10503760" y="1629865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original BIG Report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AA6BD55-4D8E-EE6B-7E41-C27AEDD9B5CA}"/>
              </a:ext>
            </a:extLst>
          </p:cNvPr>
          <p:cNvSpPr/>
          <p:nvPr/>
        </p:nvSpPr>
        <p:spPr>
          <a:xfrm>
            <a:off x="10053631" y="2276196"/>
            <a:ext cx="435936" cy="3816153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4F6BC-4551-2E7B-A0CF-884046D44521}"/>
              </a:ext>
            </a:extLst>
          </p:cNvPr>
          <p:cNvSpPr txBox="1"/>
          <p:nvPr/>
        </p:nvSpPr>
        <p:spPr>
          <a:xfrm>
            <a:off x="10503759" y="3861672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From project research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4246D5-38FC-1E23-105A-8BB34752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82" y="2021795"/>
            <a:ext cx="5106113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Chapter 7 Update</a:t>
            </a:r>
          </a:p>
        </p:txBody>
      </p:sp>
      <p:pic>
        <p:nvPicPr>
          <p:cNvPr id="7" name="Picture 6" descr="Graphical user interface, text, application, timeline&#10;&#10;Description automatically generated">
            <a:extLst>
              <a:ext uri="{FF2B5EF4-FFF2-40B4-BE49-F238E27FC236}">
                <a16:creationId xmlns:a16="http://schemas.microsoft.com/office/drawing/2014/main" id="{7775ABCA-DAAA-0CB9-EA8C-7478D3AA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79" y="2056715"/>
            <a:ext cx="5477639" cy="3467584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401739-E4CF-52E1-745A-84AC3391F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55" y="419348"/>
            <a:ext cx="4494028" cy="5691914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D394C479-8EE1-01C6-0BC1-D6E072FF14B3}"/>
              </a:ext>
            </a:extLst>
          </p:cNvPr>
          <p:cNvSpPr/>
          <p:nvPr/>
        </p:nvSpPr>
        <p:spPr>
          <a:xfrm>
            <a:off x="10236320" y="1436121"/>
            <a:ext cx="415926" cy="451811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5ED1B-9100-26E1-D086-7C714E4EBF62}"/>
              </a:ext>
            </a:extLst>
          </p:cNvPr>
          <p:cNvSpPr txBox="1"/>
          <p:nvPr/>
        </p:nvSpPr>
        <p:spPr>
          <a:xfrm>
            <a:off x="10578055" y="3095011"/>
            <a:ext cx="169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From original BIG Report and supplemental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D18E3-5754-A49B-82AE-93F40DF2BC0E}"/>
              </a:ext>
            </a:extLst>
          </p:cNvPr>
          <p:cNvSpPr txBox="1"/>
          <p:nvPr/>
        </p:nvSpPr>
        <p:spPr>
          <a:xfrm>
            <a:off x="2934586" y="4332258"/>
            <a:ext cx="323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Additional spill plan resources posted in July 2022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C41729-15D5-EE56-739D-2A2AF6711809}"/>
              </a:ext>
            </a:extLst>
          </p:cNvPr>
          <p:cNvCxnSpPr/>
          <p:nvPr/>
        </p:nvCxnSpPr>
        <p:spPr>
          <a:xfrm flipH="1">
            <a:off x="1307805" y="4795284"/>
            <a:ext cx="1626781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F0CBB4-368C-4177-AA09-A8A6887EA3F1}"/>
              </a:ext>
            </a:extLst>
          </p:cNvPr>
          <p:cNvSpPr/>
          <p:nvPr/>
        </p:nvSpPr>
        <p:spPr>
          <a:xfrm rot="5400000">
            <a:off x="3377645" y="-2464068"/>
            <a:ext cx="834230" cy="7589520"/>
          </a:xfrm>
          <a:prstGeom prst="round2SameRect">
            <a:avLst/>
          </a:prstGeom>
          <a:solidFill>
            <a:srgbClr val="1191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89E87-7E03-4C06-A1E9-AA6A81BC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79" y="982157"/>
            <a:ext cx="7252481" cy="72091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Chapter 8 Update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6DE3E60-A3FE-6FDE-CCF0-36A088A3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85" y="1816387"/>
            <a:ext cx="4419747" cy="4689585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84158E82-B811-C379-334E-7CF6E64C7D89}"/>
              </a:ext>
            </a:extLst>
          </p:cNvPr>
          <p:cNvSpPr/>
          <p:nvPr/>
        </p:nvSpPr>
        <p:spPr>
          <a:xfrm>
            <a:off x="4796033" y="2870791"/>
            <a:ext cx="450128" cy="3544723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4DA3C-FE18-1858-FBED-8CA14D554F1D}"/>
              </a:ext>
            </a:extLst>
          </p:cNvPr>
          <p:cNvSpPr txBox="1"/>
          <p:nvPr/>
        </p:nvSpPr>
        <p:spPr>
          <a:xfrm>
            <a:off x="5373752" y="4319986"/>
            <a:ext cx="169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Developed for this project</a:t>
            </a:r>
          </a:p>
        </p:txBody>
      </p:sp>
    </p:spTree>
    <p:extLst>
      <p:ext uri="{BB962C8B-B14F-4D97-AF65-F5344CB8AC3E}">
        <p14:creationId xmlns:p14="http://schemas.microsoft.com/office/powerpoint/2010/main" val="3127833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6436378380224FB199B271BAE589F2" ma:contentTypeVersion="" ma:contentTypeDescription="Create a new document." ma:contentTypeScope="" ma:versionID="b13adc08e68685b755ac9119887cc790">
  <xsd:schema xmlns:xsd="http://www.w3.org/2001/XMLSchema" xmlns:xs="http://www.w3.org/2001/XMLSchema" xmlns:p="http://schemas.microsoft.com/office/2006/metadata/properties" xmlns:ns2="037fea65-debd-4162-95cd-5cd48230a7cc" xmlns:ns3="730a4aef-888f-4967-a606-ee4da4dc026f" targetNamespace="http://schemas.microsoft.com/office/2006/metadata/properties" ma:root="true" ma:fieldsID="b7ffe021e49d4737ff81ccdde8007236" ns2:_="" ns3:_="">
    <xsd:import namespace="037fea65-debd-4162-95cd-5cd48230a7cc"/>
    <xsd:import namespace="730a4aef-888f-4967-a606-ee4da4dc02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fea65-debd-4162-95cd-5cd48230a7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a4aef-888f-4967-a606-ee4da4dc02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AA30C1-B275-485B-8829-BD56FE81FD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4A280F-8791-4813-AE80-DB3E14E51E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fea65-debd-4162-95cd-5cd48230a7cc"/>
    <ds:schemaRef ds:uri="730a4aef-888f-4967-a606-ee4da4dc02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4C07D7-0D48-4DD4-BE6A-EA31C68C8361}">
  <ds:schemaRefs>
    <ds:schemaRef ds:uri="http://schemas.openxmlformats.org/package/2006/metadata/core-properties"/>
    <ds:schemaRef ds:uri="http://schemas.microsoft.com/office/2006/metadata/properties"/>
    <ds:schemaRef ds:uri="037fea65-debd-4162-95cd-5cd48230a7c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730a4aef-888f-4967-a606-ee4da4dc026f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3292</TotalTime>
  <Words>719</Words>
  <Application>Microsoft Office PowerPoint</Application>
  <PresentationFormat>Widescreen</PresentationFormat>
  <Paragraphs>190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Source Control Inspection Program Guidance Manual and Training Update</vt:lpstr>
      <vt:lpstr>Outline </vt:lpstr>
      <vt:lpstr>Project Overview</vt:lpstr>
      <vt:lpstr>Manual Updates</vt:lpstr>
      <vt:lpstr>Manual Updates</vt:lpstr>
      <vt:lpstr>Chapter 4 Update</vt:lpstr>
      <vt:lpstr>Chapter 5 Update</vt:lpstr>
      <vt:lpstr>Chapter 7 Update</vt:lpstr>
      <vt:lpstr>Chapter 8 Update</vt:lpstr>
      <vt:lpstr>PowerPoint Presentation</vt:lpstr>
      <vt:lpstr>PowerPoint Presentation</vt:lpstr>
      <vt:lpstr>PowerPoint Presentation</vt:lpstr>
      <vt:lpstr>PowerPoint Presentation</vt:lpstr>
      <vt:lpstr>Training Update</vt:lpstr>
      <vt:lpstr>Training Update</vt:lpstr>
      <vt:lpstr>Training Update</vt:lpstr>
      <vt:lpstr>Acknowledgements</vt:lpstr>
      <vt:lpstr>Questions?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Waterman, Amy B. (ECY)</cp:lastModifiedBy>
  <cp:revision>173</cp:revision>
  <cp:lastPrinted>2022-08-09T18:18:23Z</cp:lastPrinted>
  <dcterms:created xsi:type="dcterms:W3CDTF">2017-03-06T23:20:59Z</dcterms:created>
  <dcterms:modified xsi:type="dcterms:W3CDTF">2022-11-16T00:03:03Z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0x0101003A6436378380224FB199B271BAE589F2</vt:lpwstr>
  </property>
</Properties>
</file>