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17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474112"/>
        <c:axId val="86807680"/>
      </c:barChart>
      <c:catAx>
        <c:axId val="864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807680"/>
        <c:crosses val="autoZero"/>
        <c:auto val="1"/>
        <c:lblAlgn val="ctr"/>
        <c:lblOffset val="100"/>
        <c:noMultiLvlLbl val="0"/>
      </c:catAx>
      <c:valAx>
        <c:axId val="8680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6474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3/14/2013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wcormier@co.grays-harbor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6</a:t>
            </a:r>
            <a:r>
              <a:rPr lang="en-US" dirty="0" smtClean="0"/>
              <a:t>:00 p.m., March 14,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Grays Harbor County Commission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wcormier@co.grays-harbor.wa.us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828800"/>
            <a:ext cx="363301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3276600"/>
            <a:ext cx="3008671" cy="310896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46811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12584" y="25585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0" dirty="0" smtClean="0"/>
              <a:t>(</a:t>
            </a:r>
            <a:r>
              <a:rPr lang="en-US" sz="1200" b="1" i="1" dirty="0" smtClean="0"/>
              <a:t>Grays Harbor = $175,000</a:t>
            </a:r>
            <a:r>
              <a:rPr lang="en-US" sz="1200" b="0" dirty="0" smtClean="0"/>
              <a:t>)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0" dirty="0" smtClean="0"/>
              <a:t>(</a:t>
            </a:r>
            <a:r>
              <a:rPr lang="en-US" sz="1200" b="1" i="1" dirty="0" smtClean="0"/>
              <a:t>Grays Harbor = $3,736M</a:t>
            </a:r>
            <a:r>
              <a:rPr lang="en-US" sz="1200" b="0" dirty="0" smtClean="0"/>
              <a:t>)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9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2528</TotalTime>
  <Words>906</Words>
  <Application>Microsoft Office PowerPoint</Application>
  <PresentationFormat>On-screen Show (4:3)</PresentationFormat>
  <Paragraphs>193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350</cp:revision>
  <dcterms:created xsi:type="dcterms:W3CDTF">2012-12-26T17:37:50Z</dcterms:created>
  <dcterms:modified xsi:type="dcterms:W3CDTF">2013-03-14T18:28:48Z</dcterms:modified>
</cp:coreProperties>
</file>