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1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755072"/>
        <c:axId val="90756608"/>
      </c:barChart>
      <c:catAx>
        <c:axId val="907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56608"/>
        <c:crosses val="autoZero"/>
        <c:auto val="1"/>
        <c:lblAlgn val="ctr"/>
        <c:lblOffset val="100"/>
        <c:noMultiLvlLbl val="0"/>
      </c:catAx>
      <c:valAx>
        <c:axId val="9075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9075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Edna.Fund@lewiscountywa.gov" TargetMode="External"/><Relationship Id="rId2" Type="http://schemas.openxmlformats.org/officeDocument/2006/relationships/hyperlink" Target="mailto:jdomingo@aberdeenw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7:30 a.m., March 27, 2013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Greater </a:t>
            </a:r>
            <a:r>
              <a:rPr lang="en-US" dirty="0"/>
              <a:t>Grays Harbor – Government Affairs C</a:t>
            </a:r>
            <a:r>
              <a:rPr lang="en-US" dirty="0" smtClean="0"/>
              <a:t>ommittee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8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71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433455" y="5105400"/>
            <a:ext cx="386086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jdomingo@aberdeenwa.gov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8879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33455" y="358140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33455" y="1905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87332" y="5105549"/>
            <a:ext cx="3557088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83608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08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72200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7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2677</TotalTime>
  <Words>915</Words>
  <Application>Microsoft Office PowerPoint</Application>
  <PresentationFormat>On-screen Show (4:3)</PresentationFormat>
  <Paragraphs>198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379</cp:revision>
  <dcterms:created xsi:type="dcterms:W3CDTF">2012-12-26T17:37:50Z</dcterms:created>
  <dcterms:modified xsi:type="dcterms:W3CDTF">2013-03-26T18:28:36Z</dcterms:modified>
</cp:coreProperties>
</file>