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1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6742656"/>
        <c:axId val="36744192"/>
      </c:barChart>
      <c:catAx>
        <c:axId val="3674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44192"/>
        <c:crosses val="autoZero"/>
        <c:auto val="1"/>
        <c:lblAlgn val="ctr"/>
        <c:lblOffset val="100"/>
        <c:noMultiLvlLbl val="0"/>
      </c:catAx>
      <c:valAx>
        <c:axId val="3674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367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jdomingo@aberdeenw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7:30 a.m., March 27, 2013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Greater </a:t>
            </a:r>
            <a:r>
              <a:rPr lang="en-US" dirty="0"/>
              <a:t>Grays Harbor – Government Affairs C</a:t>
            </a:r>
            <a:r>
              <a:rPr lang="en-US" dirty="0" smtClean="0"/>
              <a:t>ommittee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8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71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33455" y="5105400"/>
            <a:ext cx="386086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jdomingo@aberdeenwa.gov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8879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33455" y="358140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33455" y="1905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87332" y="5105549"/>
            <a:ext cx="3557088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83608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08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72200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2678</TotalTime>
  <Words>920</Words>
  <Application>Microsoft Office PowerPoint</Application>
  <PresentationFormat>On-screen Show (4:3)</PresentationFormat>
  <Paragraphs>199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381</cp:revision>
  <dcterms:created xsi:type="dcterms:W3CDTF">2012-12-26T17:37:50Z</dcterms:created>
  <dcterms:modified xsi:type="dcterms:W3CDTF">2013-03-26T18:32:24Z</dcterms:modified>
</cp:coreProperties>
</file>