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18" r:id="rId14"/>
    <p:sldId id="329" r:id="rId15"/>
    <p:sldId id="321" r:id="rId16"/>
    <p:sldId id="284" r:id="rId17"/>
    <p:sldId id="29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1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89883008"/>
        <c:axId val="89884544"/>
      </c:barChart>
      <c:catAx>
        <c:axId val="8988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884544"/>
        <c:crosses val="autoZero"/>
        <c:auto val="1"/>
        <c:lblAlgn val="ctr"/>
        <c:lblOffset val="100"/>
        <c:noMultiLvlLbl val="0"/>
      </c:catAx>
      <c:valAx>
        <c:axId val="89884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8988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6/24/2013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EB1B-81F5-4483-8A50-0E789D0D0553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2B25-5DE8-422C-890E-56F4725EE875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B7A6-E733-47A8-93CC-AC9E4BD7F3EB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970F-3D8B-45FF-BC1A-EF8DC70FC55E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9127-08A3-465A-BF32-E11998DC3005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738A-8596-4429-B784-B09FFF559BDD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BF33-500D-4E22-9323-94FD2C12F2F6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90F35-C71B-47F6-B435-27C77BEDDC54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B770-0CD4-4C2D-BE2F-8149F8641E67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CC47-ADE8-4529-96EE-E886E3722863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BD75-5D8A-4864-8488-10C88A135E64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B05A-2A87-4603-87A4-7A639BD96F0A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DB50-C59F-4F51-B0D9-A8CE5F2E7E79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78DD064-F371-4F02-A805-3D6B9FD24062}" type="datetime1">
              <a:rPr lang="en-US" smtClean="0"/>
              <a:t>6/24/2013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wcormier@co.grays-harbor.wa.us" TargetMode="External"/><Relationship Id="rId3" Type="http://schemas.openxmlformats.org/officeDocument/2006/relationships/hyperlink" Target="mailto:jdomingo@aberdeenwa.gov" TargetMode="External"/><Relationship Id="rId7" Type="http://schemas.openxmlformats.org/officeDocument/2006/relationships/hyperlink" Target="mailto:Edna.Fund@lewiscountywa.gov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scottb@sbgh-partners.com" TargetMode="External"/><Relationship Id="rId5" Type="http://schemas.openxmlformats.org/officeDocument/2006/relationships/hyperlink" Target="mailto:ValenzK@co.thurston.wa.us" TargetMode="External"/><Relationship Id="rId4" Type="http://schemas.openxmlformats.org/officeDocument/2006/relationships/hyperlink" Target="mailto:vraines@cosmopolis.u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7" Type="http://schemas.openxmlformats.org/officeDocument/2006/relationships/image" Target="../media/image1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ezview.wa.gov/pr/site/alias__1492/34489/projects.aspx" TargetMode="Externa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/>
            <a:r>
              <a:rPr lang="en-US" dirty="0"/>
              <a:t>11:30 a.m., June 25, 2013</a:t>
            </a:r>
          </a:p>
          <a:p>
            <a:pPr eaLnBrk="1" hangingPunct="1"/>
            <a:r>
              <a:rPr lang="en-US" dirty="0"/>
              <a:t>Greater Grays Harbor, Inc.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8011919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433454" y="5105400"/>
            <a:ext cx="4114800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Jim Cook, Aberdeen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360/533-0069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jdomingo@aberdeenwa.gov</a:t>
            </a:r>
            <a:endParaRPr lang="en-US" sz="16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28600" y="1887980"/>
            <a:ext cx="4115820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vraines@cosmopolis.us.com</a:t>
            </a:r>
            <a:endParaRPr lang="en-US" sz="16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228600" y="3581400"/>
            <a:ext cx="4115820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5"/>
              </a:rPr>
              <a:t>ValenzK@co.thurston.wa.us</a:t>
            </a:r>
            <a:endParaRPr lang="en-US" sz="1600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433453" y="3581400"/>
            <a:ext cx="4114801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6"/>
              </a:rPr>
              <a:t>scottb@sbgh-partners.com</a:t>
            </a:r>
            <a:endParaRPr lang="en-US" sz="1600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33455" y="1905000"/>
            <a:ext cx="4114800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/>
              <a:t>Community Outreach and Education Subcommmittee (Flood Authority)</a:t>
            </a:r>
          </a:p>
          <a:p>
            <a:pPr marL="0" indent="0">
              <a:buNone/>
            </a:pPr>
            <a:r>
              <a:rPr lang="en-US" sz="1600" dirty="0" smtClean="0"/>
              <a:t>360/269-7515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hlinkClick r:id="rId7"/>
              </a:rPr>
              <a:t>Edna.Fund@lewiscountywa.gov</a:t>
            </a:r>
            <a:endParaRPr lang="en-US" sz="1600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0" y="5105549"/>
            <a:ext cx="4114800" cy="1426571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Wes Cormier, Grays Harbor County Rep.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/>
              <a:t>360/249-3731 x-304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8"/>
              </a:rPr>
              <a:t>wcormier@co.grays-harbor.wa.us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</a:t>
            </a:r>
            <a:r>
              <a:rPr lang="en-US" kern="0" dirty="0" smtClean="0"/>
              <a:t>Projects </a:t>
            </a:r>
            <a:r>
              <a:rPr lang="en-US" kern="0" dirty="0" smtClean="0"/>
              <a:t>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95375" y="990600"/>
            <a:ext cx="6513274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0" dirty="0" smtClean="0"/>
              <a:t>(</a:t>
            </a:r>
            <a:r>
              <a:rPr lang="en-US" sz="1600" b="0" dirty="0" smtClean="0"/>
              <a:t>Go to “</a:t>
            </a:r>
            <a:r>
              <a:rPr lang="en-US" sz="1600" b="0" dirty="0" smtClean="0">
                <a:hlinkClick r:id="rId6"/>
              </a:rPr>
              <a:t>Projects</a:t>
            </a:r>
            <a:r>
              <a:rPr lang="en-US" sz="1600" b="0" dirty="0" smtClean="0"/>
              <a:t>” Tab</a:t>
            </a:r>
            <a:r>
              <a:rPr lang="en-US" sz="1600" b="0" dirty="0" smtClean="0"/>
              <a:t>)</a:t>
            </a:r>
            <a:endParaRPr lang="en-US" sz="1600" b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$399,026</a:t>
            </a:r>
            <a:r>
              <a:rPr lang="en-US" sz="1200" dirty="0" smtClean="0"/>
              <a:t>)</a:t>
            </a:r>
            <a:endParaRPr lang="en-US" sz="1200" b="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5720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85000"/>
              <a:buNone/>
            </a:pPr>
            <a:r>
              <a:rPr lang="en-US" sz="1200" b="1" dirty="0" smtClean="0"/>
              <a:t>(Greater </a:t>
            </a:r>
            <a:r>
              <a:rPr lang="en-US" sz="1200" b="1" i="1" dirty="0" smtClean="0"/>
              <a:t>GH </a:t>
            </a:r>
            <a:r>
              <a:rPr lang="en-US" sz="1200" b="1" i="1" dirty="0"/>
              <a:t>= </a:t>
            </a:r>
            <a:r>
              <a:rPr lang="en-US" sz="1200" b="1" i="1" dirty="0" smtClean="0"/>
              <a:t>$9,066,000</a:t>
            </a:r>
            <a:r>
              <a:rPr lang="en-US" b="1" dirty="0" smtClean="0"/>
              <a:t>)</a:t>
            </a:r>
            <a:endParaRPr lang="en-US" b="1" dirty="0"/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03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3032</TotalTime>
  <Words>945</Words>
  <Application>Microsoft Office PowerPoint</Application>
  <PresentationFormat>On-screen Show (4:3)</PresentationFormat>
  <Paragraphs>200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424</cp:revision>
  <dcterms:created xsi:type="dcterms:W3CDTF">2012-12-26T17:37:50Z</dcterms:created>
  <dcterms:modified xsi:type="dcterms:W3CDTF">2013-06-24T17:48:58Z</dcterms:modified>
</cp:coreProperties>
</file>