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8387968"/>
        <c:axId val="88389504"/>
      </c:barChart>
      <c:catAx>
        <c:axId val="8838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389504"/>
        <c:crosses val="autoZero"/>
        <c:auto val="1"/>
        <c:lblAlgn val="ctr"/>
        <c:lblOffset val="100"/>
        <c:noMultiLvlLbl val="0"/>
      </c:catAx>
      <c:valAx>
        <c:axId val="8838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838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6/3/2013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EB1B-81F5-4483-8A50-0E789D0D0553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2B25-5DE8-422C-890E-56F4725EE875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B7A6-E733-47A8-93CC-AC9E4BD7F3EB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970F-3D8B-45FF-BC1A-EF8DC70FC55E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9127-08A3-465A-BF32-E11998DC3005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738A-8596-4429-B784-B09FFF559BDD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BF33-500D-4E22-9323-94FD2C12F2F6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90F35-C71B-47F6-B435-27C77BEDDC54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B770-0CD4-4C2D-BE2F-8149F8641E67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CC47-ADE8-4529-96EE-E886E3722863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BD75-5D8A-4864-8488-10C88A135E64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B05A-2A87-4603-87A4-7A639BD96F0A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DB50-C59F-4F51-B0D9-A8CE5F2E7E79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8DD064-F371-4F02-A805-3D6B9FD24062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zview.wa.gov/pr/site/alias__1492/34489/projects.aspx#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1:00 </a:t>
            </a:r>
            <a:r>
              <a:rPr lang="en-US" dirty="0"/>
              <a:t>p</a:t>
            </a:r>
            <a:r>
              <a:rPr lang="en-US" dirty="0" smtClean="0"/>
              <a:t>.m., June 3, 2013</a:t>
            </a:r>
            <a:endParaRPr lang="en-US" dirty="0"/>
          </a:p>
          <a:p>
            <a:pPr eaLnBrk="1" hangingPunct="1"/>
            <a:r>
              <a:rPr lang="en-US" dirty="0" smtClean="0"/>
              <a:t>KELA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192780"/>
            <a:ext cx="37856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 smtClean="0"/>
              <a:t>Community Outreach and Education Subcommmittee </a:t>
            </a:r>
            <a:r>
              <a:rPr lang="en-US" sz="1600" dirty="0"/>
              <a:t>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4059680"/>
            <a:ext cx="37856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elevations, community rating, etc.).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smtClean="0"/>
              <a:t>Action </a:t>
            </a:r>
            <a:r>
              <a:rPr lang="en-US" kern="0" dirty="0" smtClean="0"/>
              <a:t>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247567"/>
            <a:ext cx="6416463" cy="40770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8937" y="1871246"/>
            <a:ext cx="664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hlinkClick r:id="rId4"/>
              </a:rPr>
              <a:t>http://www.ezview.wa.gov/pr/site/alias__1492/34489/projects.aspx#map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3016</TotalTime>
  <Words>921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417</cp:revision>
  <dcterms:created xsi:type="dcterms:W3CDTF">2012-12-26T17:37:50Z</dcterms:created>
  <dcterms:modified xsi:type="dcterms:W3CDTF">2013-06-03T13:20:54Z</dcterms:modified>
</cp:coreProperties>
</file>