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32" r:id="rId14"/>
    <p:sldId id="318" r:id="rId15"/>
    <p:sldId id="329" r:id="rId16"/>
    <p:sldId id="321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2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ViewID" ax:value="{0057D0E0-3573-11CF-AE69-08002B2E1262}"/>
  <ax:ocxPr ax:name="Location" ax:value="http:///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8855680"/>
        <c:axId val="88857216"/>
      </c:barChart>
      <c:catAx>
        <c:axId val="8885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857216"/>
        <c:crosses val="autoZero"/>
        <c:auto val="1"/>
        <c:lblAlgn val="ctr"/>
        <c:lblOffset val="100"/>
        <c:noMultiLvlLbl val="0"/>
      </c:catAx>
      <c:valAx>
        <c:axId val="8885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8855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37B5-096E-4F57-809F-E946F7941E16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FEF7-CC82-4E7F-A962-30A770C1724D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A3EA-A05A-429A-9A37-09072A8D0042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4C303-7396-4296-AA98-AF40214DE143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9CFE-173A-475F-97BE-8C73D47CF4DA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739D-0C1E-4E92-B2B1-B3A8DDD022C9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4661-57A5-4B4B-9125-FDC3B14F1D5C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5135-1A79-4FE3-877B-03DCE21DC05E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E4C4-1975-4810-AF8C-2304B1E5DB56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A1FF-3920-4AAF-9C1E-34350F2877FC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BA90-CACE-4CC1-82F2-6F5AB8A8D999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ACD8-B758-4AD1-BE9F-753040983D90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88C7-7286-4AF0-958C-B1411D1DFE8E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40246B5-0761-426B-82CD-8B007FADB5AB}" type="datetime1">
              <a:rPr lang="en-US" smtClean="0"/>
              <a:t>4/15/2013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leg.wa.gov/documents/billdocs/2013-14/Pdf/Bills/House%20Bills/1089-S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zview.wa.gov/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apps.leg.wa.gov/documents/billdocs/2013-14/Pdf/Bills/Senate%20Bills/5035-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nzK@co.thurston.wa.us" TargetMode="External"/><Relationship Id="rId5" Type="http://schemas.openxmlformats.org/officeDocument/2006/relationships/hyperlink" Target="mailto:Edna.Fund@lewiscountywa.gov" TargetMode="External"/><Relationship Id="rId4" Type="http://schemas.openxmlformats.org/officeDocument/2006/relationships/hyperlink" Target="mailto:scottb@sbgh-partner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10:00 </a:t>
            </a:r>
            <a:r>
              <a:rPr lang="en-US" dirty="0"/>
              <a:t>a</a:t>
            </a:r>
            <a:r>
              <a:rPr lang="en-US" dirty="0" smtClean="0"/>
              <a:t>.m., April 15, 2013</a:t>
            </a:r>
            <a:endParaRPr lang="en-US" dirty="0"/>
          </a:p>
          <a:p>
            <a:pPr eaLnBrk="1" hangingPunct="1"/>
            <a:r>
              <a:rPr lang="en-US" dirty="0" smtClean="0"/>
              <a:t>Lewis County Board of Commissioners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0" y="2118360"/>
            <a:ext cx="71854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8360"/>
            <a:ext cx="720455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677336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5280"/>
            <a:ext cx="2110729" cy="4108320"/>
          </a:xfrm>
        </p:spPr>
        <p:txBody>
          <a:bodyPr/>
          <a:lstStyle/>
          <a:p>
            <a:r>
              <a:rPr lang="en-US" dirty="0" smtClean="0"/>
              <a:t>Visit Flood Authority Web Library!</a:t>
            </a:r>
          </a:p>
          <a:p>
            <a:endParaRPr lang="en-US" dirty="0" smtClean="0"/>
          </a:p>
          <a:p>
            <a:r>
              <a:rPr lang="en-US" dirty="0" smtClean="0"/>
              <a:t>Legislature (4/15/2013):</a:t>
            </a:r>
          </a:p>
          <a:p>
            <a:pPr lvl="1"/>
            <a:r>
              <a:rPr lang="en-US" dirty="0" smtClean="0">
                <a:hlinkClick r:id="rId3"/>
              </a:rPr>
              <a:t>SHB1089</a:t>
            </a:r>
            <a:r>
              <a:rPr lang="en-US" dirty="0"/>
              <a:t> </a:t>
            </a:r>
            <a:r>
              <a:rPr lang="en-US" dirty="0" smtClean="0"/>
              <a:t>(Sec. 1077 and 1078)</a:t>
            </a:r>
          </a:p>
          <a:p>
            <a:pPr lvl="1"/>
            <a:r>
              <a:rPr lang="en-US" dirty="0" smtClean="0">
                <a:hlinkClick r:id="rId4"/>
              </a:rPr>
              <a:t>SSB5035</a:t>
            </a:r>
            <a:r>
              <a:rPr lang="en-US" dirty="0"/>
              <a:t> </a:t>
            </a:r>
            <a:r>
              <a:rPr lang="en-US" dirty="0" smtClean="0"/>
              <a:t>(Sec. 1075)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33490" y="2209800"/>
            <a:ext cx="2427048" cy="381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6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0" y="219278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912" y="4059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4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97332" y="219278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2000" y="405968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(Lewis County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1,983,974)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98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6002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2968</TotalTime>
  <Words>942</Words>
  <Application>Microsoft Office PowerPoint</Application>
  <PresentationFormat>On-screen Show (4:3)</PresentationFormat>
  <Paragraphs>199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411</cp:revision>
  <dcterms:created xsi:type="dcterms:W3CDTF">2012-12-26T17:37:50Z</dcterms:created>
  <dcterms:modified xsi:type="dcterms:W3CDTF">2013-04-15T16:57:08Z</dcterms:modified>
</cp:coreProperties>
</file>