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153088"/>
        <c:axId val="40154624"/>
      </c:barChart>
      <c:catAx>
        <c:axId val="401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54624"/>
        <c:crosses val="autoZero"/>
        <c:auto val="1"/>
        <c:lblAlgn val="ctr"/>
        <c:lblOffset val="100"/>
        <c:noMultiLvlLbl val="0"/>
      </c:catAx>
      <c:valAx>
        <c:axId val="4015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40153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documents/billdocs/2013-14/Pdf/Bills/House%20Bills/1089-S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apps.leg.wa.gov/documents/billdocs/2013-14/Pdf/Bills/Senate%20Bills/5035-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10:00 </a:t>
            </a:r>
            <a:r>
              <a:rPr lang="en-US" dirty="0"/>
              <a:t>a</a:t>
            </a:r>
            <a:r>
              <a:rPr lang="en-US" dirty="0" smtClean="0"/>
              <a:t>.m., April 15, 2013</a:t>
            </a:r>
            <a:endParaRPr lang="en-US" dirty="0"/>
          </a:p>
          <a:p>
            <a:pPr eaLnBrk="1" hangingPunct="1"/>
            <a:r>
              <a:rPr lang="en-US" dirty="0" smtClean="0"/>
              <a:t>Lewis County Board of Commissioners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5280"/>
            <a:ext cx="21107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  <a:p>
            <a:endParaRPr lang="en-US" dirty="0" smtClean="0"/>
          </a:p>
          <a:p>
            <a:r>
              <a:rPr lang="en-US" dirty="0" smtClean="0"/>
              <a:t>Legislature (4/15/2013):</a:t>
            </a:r>
          </a:p>
          <a:p>
            <a:pPr lvl="1"/>
            <a:r>
              <a:rPr lang="en-US" dirty="0" smtClean="0">
                <a:hlinkClick r:id="rId3"/>
              </a:rPr>
              <a:t>SHB1089</a:t>
            </a:r>
            <a:r>
              <a:rPr lang="en-US" dirty="0"/>
              <a:t> </a:t>
            </a:r>
            <a:r>
              <a:rPr lang="en-US" dirty="0" smtClean="0"/>
              <a:t>(Sec. 1077 and 1078)</a:t>
            </a:r>
          </a:p>
          <a:p>
            <a:pPr lvl="1"/>
            <a:r>
              <a:rPr lang="en-US" dirty="0" smtClean="0">
                <a:hlinkClick r:id="rId4"/>
              </a:rPr>
              <a:t>SSB5035</a:t>
            </a:r>
            <a:r>
              <a:rPr lang="en-US" dirty="0"/>
              <a:t> </a:t>
            </a:r>
            <a:r>
              <a:rPr lang="en-US" dirty="0" smtClean="0"/>
              <a:t>(Sec. 1075)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6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2961</TotalTime>
  <Words>947</Words>
  <Application>Microsoft Office PowerPoint</Application>
  <PresentationFormat>On-screen Show (4:3)</PresentationFormat>
  <Paragraphs>200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411</cp:revision>
  <dcterms:created xsi:type="dcterms:W3CDTF">2012-12-26T17:37:50Z</dcterms:created>
  <dcterms:modified xsi:type="dcterms:W3CDTF">2013-04-16T14:00:00Z</dcterms:modified>
</cp:coreProperties>
</file>