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8519808"/>
        <c:axId val="88521344"/>
      </c:barChart>
      <c:catAx>
        <c:axId val="885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521344"/>
        <c:crosses val="autoZero"/>
        <c:auto val="1"/>
        <c:lblAlgn val="ctr"/>
        <c:lblOffset val="100"/>
        <c:noMultiLvlLbl val="0"/>
      </c:catAx>
      <c:valAx>
        <c:axId val="8852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85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7:00 p.m.</a:t>
            </a:r>
            <a:r>
              <a:rPr lang="en-US" dirty="0" smtClean="0"/>
              <a:t>, </a:t>
            </a:r>
            <a:r>
              <a:rPr lang="en-US" dirty="0" smtClean="0"/>
              <a:t>May 1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  <a:p>
            <a:pPr eaLnBrk="1" hangingPunct="1"/>
            <a:r>
              <a:rPr lang="en-US" dirty="0" smtClean="0"/>
              <a:t>Lewis County </a:t>
            </a:r>
            <a:r>
              <a:rPr lang="en-US" dirty="0" smtClean="0"/>
              <a:t>Farm Bureau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smtClean="0"/>
              <a:t>Upper </a:t>
            </a:r>
            <a:r>
              <a:rPr lang="en-US" u="sng" smtClean="0"/>
              <a:t>Basin</a:t>
            </a:r>
            <a:r>
              <a:rPr lang="en-US" smtClean="0"/>
              <a:t> (WRIA </a:t>
            </a:r>
            <a:r>
              <a:rPr lang="en-US" dirty="0" smtClean="0"/>
              <a:t>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21927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05968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6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2983</TotalTime>
  <Words>923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408</cp:revision>
  <dcterms:created xsi:type="dcterms:W3CDTF">2012-12-26T17:37:50Z</dcterms:created>
  <dcterms:modified xsi:type="dcterms:W3CDTF">2013-04-30T19:51:05Z</dcterms:modified>
</cp:coreProperties>
</file>