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6" r:id="rId3"/>
    <p:sldId id="270" r:id="rId4"/>
    <p:sldId id="281" r:id="rId5"/>
    <p:sldId id="280" r:id="rId6"/>
    <p:sldId id="308" r:id="rId7"/>
    <p:sldId id="309" r:id="rId8"/>
    <p:sldId id="257" r:id="rId9"/>
    <p:sldId id="312" r:id="rId10"/>
    <p:sldId id="310" r:id="rId11"/>
    <p:sldId id="313" r:id="rId12"/>
    <p:sldId id="275" r:id="rId13"/>
    <p:sldId id="311" r:id="rId14"/>
    <p:sldId id="314" r:id="rId15"/>
    <p:sldId id="28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22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849C2-423B-FEF1-4D19-2F2127C5F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F8D85A-1F87-C8B1-E732-574AE39DD4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329E0-405F-8192-EBC3-4C652F093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5ECA8-70D9-499A-A789-9E152B44974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19583-10F5-2204-3CAC-001930257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46956-E239-A6DD-1CA8-B22A5A9A6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42BDC-A1C5-4662-9EC1-8F3630860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6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8305B-99BF-9333-3821-60073C05B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10EF0E-979A-0B1A-BBA3-466AE7CF68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B05A1-2FE6-D583-B9AD-7329946E1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5ECA8-70D9-499A-A789-9E152B44974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5B7F0-6427-B1C0-1712-D5AD0F10B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62AFC-1FCD-DF42-20ED-024F9AF7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42BDC-A1C5-4662-9EC1-8F3630860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BDA3C5-2F21-A050-DAC5-E755DADBF0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145FE3-D439-A8E8-8BE1-DEE175980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298BE-017D-458E-183A-12247E328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5ECA8-70D9-499A-A789-9E152B44974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E5616-EBA7-10FB-FBCB-A7EB581EB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F663E-3670-0BB4-91CB-D0B108D29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42BDC-A1C5-4662-9EC1-8F3630860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143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EC5D2-8E81-E6A0-0D8E-1F2D151A8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1CEDC-413A-CCCB-5C4F-6264C739B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3FBA6-C7B2-562E-7FE6-EF3E2ADEC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5ECA8-70D9-499A-A789-9E152B44974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C54DA-C9DB-0F59-CE87-BDFE2B971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6A246-536A-317E-2DEE-C8716EAC1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42BDC-A1C5-4662-9EC1-8F3630860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34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2A18D-537C-411B-8C3E-AFE60933B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A7D193-B663-2F1E-CB78-FC838DC1B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7CCCD-4297-CF9A-2BC4-6501439A6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5ECA8-70D9-499A-A789-9E152B44974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34888-8F23-4F3D-082B-5DF1F37BF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146FC-09CB-A679-4D3D-25D05EB9C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42BDC-A1C5-4662-9EC1-8F3630860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27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2675A-B21C-0BCB-8EB8-2395A3885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5F6AB-6764-BA9E-96E6-5657CCF96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89257C-20D2-E7FA-ABF6-D538243BB5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567690-A9F5-C68B-BF33-4AB71755F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5ECA8-70D9-499A-A789-9E152B44974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73B7F-D7C5-32AC-B7CE-040A16C03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C16EAE-5B36-2FFD-9D91-EA972A34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42BDC-A1C5-4662-9EC1-8F3630860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887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B8499-E9FA-8FFD-6EAC-A28FDF89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0EA77D-FC4D-1EDB-C3CC-5A68740EF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EB0938-6508-5364-923F-A87B5A64AB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9F82E4-85A0-98ED-88A3-298212374E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A18DFA-064F-3171-7F84-664BF39C2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23D0F3-8661-D2E4-8FE2-140BC7BB3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5ECA8-70D9-499A-A789-9E152B44974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E8D9FA-0DF3-C444-2F7B-F7D00DBFA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F81964-6C65-C78F-19CD-6AC6CF077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42BDC-A1C5-4662-9EC1-8F3630860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94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DE87B-F4EB-4FD2-18C9-006A31F82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92A8D5-5676-0044-1104-F93E028E3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5ECA8-70D9-499A-A789-9E152B44974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149AE0-A9A1-418A-D424-4BF282C96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A5D725-087A-69C2-3FA4-B4D1FCBF1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42BDC-A1C5-4662-9EC1-8F3630860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621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999F99-6717-64DA-0462-705E84E88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5ECA8-70D9-499A-A789-9E152B44974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CC97AE-52D2-24CD-4AEF-713407DD8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B12C7-71E6-2ACE-C916-5F6C610CD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42BDC-A1C5-4662-9EC1-8F3630860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51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8E6B8-ABE5-3272-59F7-8697A4215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9CB81-D30F-DEB0-3146-E7B2E9B88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76342E-72D5-8CEC-FCE8-5366EFE061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FB5087-FA52-2768-1358-D4EC9B324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5ECA8-70D9-499A-A789-9E152B44974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E77B13-6E6E-12B6-6D15-F77C55F42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E2C491-9D1A-5FC4-C97A-5338898F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42BDC-A1C5-4662-9EC1-8F3630860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75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08DFF-C4D7-9856-ECF7-F0EE0669C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95E076-925D-5F9C-A4C3-53682103BD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D9CC43-03A7-7111-8EF0-82DE12CD74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397116-CCD5-A9F3-6798-6C63FB1A9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5ECA8-70D9-499A-A789-9E152B44974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AC4CA3-800C-584F-B275-F65C40080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9D473-C948-D8C0-4B0E-1744D4DFC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42BDC-A1C5-4662-9EC1-8F3630860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416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956EFD-235B-BB76-952D-7F57168F5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1C677-C4C1-AB28-64C1-E73E2C1B74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8CA32-0235-73B3-6212-1D5F03C9A0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5ECA8-70D9-499A-A789-9E152B44974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0200F-EE9F-422C-18C1-D30C18BF97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CCDC5-39F7-961B-1253-6C383F069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42BDC-A1C5-4662-9EC1-8F3630860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098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952E5C-5F18-4973-9415-0D0AE258A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38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6B473F-C2C7-4587-8838-D148CBFB9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8239" y="335439"/>
            <a:ext cx="10722543" cy="2031841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Chehalis River Basin Flood Warning System</a:t>
            </a:r>
            <a:b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Update </a:t>
            </a:r>
            <a:b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September 15, 2022</a:t>
            </a:r>
            <a:br>
              <a:rPr lang="en-US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David C. Curtis, PhD, F.EWRI</a:t>
            </a:r>
            <a:endParaRPr lang="en-US" sz="1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E0C1238-AF00-1C5B-8623-E639FB0A86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34" b="37663"/>
          <a:stretch/>
        </p:blipFill>
        <p:spPr>
          <a:xfrm>
            <a:off x="141489" y="5942950"/>
            <a:ext cx="3185436" cy="82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64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410B96-0761-0A01-2B8A-A24933980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447" y="0"/>
            <a:ext cx="834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5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08CF69-8ABE-5F13-D9EA-3DF006D32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sz="4100" dirty="0">
                <a:solidFill>
                  <a:srgbClr val="FFFFFF"/>
                </a:solidFill>
              </a:rPr>
              <a:t>Updates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D14391-02DD-E531-028E-F33A4F935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dirty="0"/>
              <a:t>China Creek Gauge</a:t>
            </a:r>
          </a:p>
          <a:p>
            <a:pPr lvl="1"/>
            <a:r>
              <a:rPr lang="en-US" dirty="0"/>
              <a:t>Equipment on order</a:t>
            </a:r>
          </a:p>
          <a:p>
            <a:pPr lvl="1"/>
            <a:r>
              <a:rPr lang="en-US" dirty="0"/>
              <a:t>Rating curve</a:t>
            </a:r>
          </a:p>
          <a:p>
            <a:r>
              <a:rPr lang="en-US" dirty="0"/>
              <a:t>Flood Warning System Orientation Webinar</a:t>
            </a:r>
          </a:p>
          <a:p>
            <a:pPr lvl="1"/>
            <a:r>
              <a:rPr lang="en-US" dirty="0"/>
              <a:t>Chehalis Basin Strategy Coordination</a:t>
            </a:r>
          </a:p>
          <a:p>
            <a:r>
              <a:rPr lang="en-US" dirty="0"/>
              <a:t>Gauge Relocations</a:t>
            </a:r>
          </a:p>
          <a:p>
            <a:pPr lvl="1"/>
            <a:r>
              <a:rPr lang="en-US" dirty="0" err="1"/>
              <a:t>Newaukum</a:t>
            </a:r>
            <a:r>
              <a:rPr lang="en-US" dirty="0"/>
              <a:t> rain gage will be moved this fall</a:t>
            </a:r>
          </a:p>
          <a:p>
            <a:pPr lvl="1"/>
            <a:r>
              <a:rPr lang="en-US" dirty="0"/>
              <a:t>Chehalis River below Thrash Creek gauge </a:t>
            </a:r>
          </a:p>
          <a:p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2023 O&amp;M Costs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777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boat&#10;&#10;Description automatically generated">
            <a:extLst>
              <a:ext uri="{FF2B5EF4-FFF2-40B4-BE49-F238E27FC236}">
                <a16:creationId xmlns:a16="http://schemas.microsoft.com/office/drawing/2014/main" id="{CDCA26BB-0F9F-43A2-B1BB-FD6B807F54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5" b="16609"/>
          <a:stretch/>
        </p:blipFill>
        <p:spPr>
          <a:xfrm>
            <a:off x="0" y="0"/>
            <a:ext cx="1220893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42E426-E483-4F35-84DC-89111CB23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2022-2023 Rainy Season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DA763F7-2E45-4077-974A-6CB54AE15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6486" y="3640823"/>
            <a:ext cx="2145551" cy="22818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29FA73-5664-4B81-9B80-CB1E70F54013}"/>
              </a:ext>
            </a:extLst>
          </p:cNvPr>
          <p:cNvSpPr txBox="1"/>
          <p:nvPr/>
        </p:nvSpPr>
        <p:spPr>
          <a:xfrm>
            <a:off x="2116" y="6550223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Aberdeen, January 3, 2022. Photo credit: Kris Koski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07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030A55A-BD35-5E0F-5E23-45971C953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294" y="0"/>
            <a:ext cx="8875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382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76FF661-D124-059B-BDBA-DFCF30450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0"/>
            <a:ext cx="8875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694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C14099-7655-4F99-AB41-20F3DAA4E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571485-CCF9-419F-A9A9-0740AB126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Questions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5D88BA-850F-4A09-B130-C10508FFA92F}"/>
              </a:ext>
            </a:extLst>
          </p:cNvPr>
          <p:cNvSpPr txBox="1"/>
          <p:nvPr/>
        </p:nvSpPr>
        <p:spPr>
          <a:xfrm>
            <a:off x="0" y="6492875"/>
            <a:ext cx="61065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cap="all" dirty="0">
                <a:solidFill>
                  <a:schemeClr val="bg1"/>
                </a:solidFill>
                <a:effectLst/>
                <a:latin typeface="pt serif" panose="020A0603040505020204" pitchFamily="18" charset="0"/>
              </a:rPr>
              <a:t>CHRONLINE.COM Posted Jan 7, 2022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135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Chehalis River is seen from above as it flows through properties inundating roadways in Rochester on Saturday.">
            <a:extLst>
              <a:ext uri="{FF2B5EF4-FFF2-40B4-BE49-F238E27FC236}">
                <a16:creationId xmlns:a16="http://schemas.microsoft.com/office/drawing/2014/main" id="{0DF80486-E266-401F-B533-60EA5C04B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F6BA14-9823-4A99-9D09-23E20530832D}"/>
              </a:ext>
            </a:extLst>
          </p:cNvPr>
          <p:cNvSpPr/>
          <p:nvPr/>
        </p:nvSpPr>
        <p:spPr>
          <a:xfrm>
            <a:off x="0" y="0"/>
            <a:ext cx="12188825" cy="6887209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6B61EC-96FC-482E-BF1E-430B6F7A8D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2406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604020202020204" pitchFamily="34" charset="0"/>
              </a:rPr>
              <a:t>Flood Recap</a:t>
            </a:r>
            <a:b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60402020202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604020202020204" pitchFamily="34" charset="0"/>
              </a:rPr>
              <a:t>January 2022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0BFA95-3430-41E1-9038-50D9FB4ED5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816505"/>
            <a:ext cx="12097407" cy="165576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Chehalis River Basin Flood Authority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4A5307-2A02-4E1D-81B3-AE4CB3DE76ED}"/>
              </a:ext>
            </a:extLst>
          </p:cNvPr>
          <p:cNvSpPr txBox="1"/>
          <p:nvPr/>
        </p:nvSpPr>
        <p:spPr>
          <a:xfrm>
            <a:off x="0" y="6426342"/>
            <a:ext cx="61065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cap="all" dirty="0">
                <a:solidFill>
                  <a:schemeClr val="bg1"/>
                </a:solidFill>
                <a:effectLst/>
                <a:latin typeface="pt serif" panose="020A0603040505020204" pitchFamily="18" charset="0"/>
              </a:rPr>
              <a:t>JARED WENZELBURGER / JARED@CHRONLINE.COM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162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15265B5-C55F-4F1D-8FE1-9B888AA44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3B57A9A-F549-4DE1-8B23-5CB0228878D9}"/>
              </a:ext>
            </a:extLst>
          </p:cNvPr>
          <p:cNvSpPr/>
          <p:nvPr/>
        </p:nvSpPr>
        <p:spPr>
          <a:xfrm>
            <a:off x="0" y="0"/>
            <a:ext cx="12188825" cy="6887209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EF3C67-47A6-43E4-802B-38671638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January 2022 Peak Flood Stages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859B7-90BE-4C2B-A9F2-1A9BDA0348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9791" y="2535871"/>
            <a:ext cx="6249861" cy="4351338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Record </a:t>
            </a:r>
          </a:p>
          <a:p>
            <a:r>
              <a:rPr lang="en-US" sz="2800" b="1" dirty="0" err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Newaukum</a:t>
            </a:r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 near Chehalis</a:t>
            </a:r>
          </a:p>
          <a:p>
            <a:pPr lvl="1"/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704020202020204" pitchFamily="34" charset="0"/>
            </a:endParaRPr>
          </a:p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Major </a:t>
            </a:r>
          </a:p>
          <a:p>
            <a:pPr lvl="1"/>
            <a:r>
              <a:rPr lang="en-US" sz="2800" b="1" dirty="0" err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Skookumchuck</a:t>
            </a:r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 near </a:t>
            </a:r>
            <a:r>
              <a:rPr lang="en-US" sz="2800" b="1" dirty="0" err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Bucoda</a:t>
            </a:r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 </a:t>
            </a:r>
            <a:br>
              <a:rPr lang="en-US" sz="28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</a:br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(near record)</a:t>
            </a:r>
          </a:p>
          <a:p>
            <a:pPr lvl="1"/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Chehalis River at Porter</a:t>
            </a:r>
          </a:p>
          <a:p>
            <a:pPr lvl="1"/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Chehalis River at Grand Mound</a:t>
            </a:r>
          </a:p>
          <a:p>
            <a:pPr lvl="1"/>
            <a:endParaRPr lang="en-US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8918-D2C2-48A8-BA6C-D0D003F4A1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2783" y="2535871"/>
            <a:ext cx="6040694" cy="4351338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Moderate </a:t>
            </a:r>
          </a:p>
          <a:p>
            <a:pPr lvl="1"/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Chehalis at Centralia (near major)</a:t>
            </a:r>
          </a:p>
          <a:p>
            <a:pPr lvl="1"/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Satsop near Satsop (near major)</a:t>
            </a:r>
          </a:p>
          <a:p>
            <a:pPr lvl="1"/>
            <a:r>
              <a:rPr lang="en-US" sz="2800" b="1" dirty="0" err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Skookumchuck</a:t>
            </a:r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Centralia</a:t>
            </a:r>
          </a:p>
          <a:p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Minor</a:t>
            </a:r>
          </a:p>
          <a:p>
            <a:pPr lvl="1"/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Chehalis near Doty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B02ECC-1B25-4C7E-80CA-D1CDF8A42B7D}"/>
              </a:ext>
            </a:extLst>
          </p:cNvPr>
          <p:cNvSpPr txBox="1"/>
          <p:nvPr/>
        </p:nvSpPr>
        <p:spPr>
          <a:xfrm>
            <a:off x="6082315" y="6492875"/>
            <a:ext cx="61065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0" i="0" cap="all" dirty="0">
                <a:solidFill>
                  <a:schemeClr val="bg1"/>
                </a:solidFill>
                <a:effectLst/>
                <a:latin typeface="pt serif" panose="020A0603040505020204" pitchFamily="18" charset="0"/>
              </a:rPr>
              <a:t>JARED WENZELBURGER / JARED@CHRONLINE.COM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27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89CB5F-7821-46D4-99DC-8F0044241C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06" b="5141"/>
          <a:stretch/>
        </p:blipFill>
        <p:spPr>
          <a:xfrm>
            <a:off x="-17769" y="0"/>
            <a:ext cx="1220729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57B41D-4307-47D0-BCD8-4B81BC644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WEB Cams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73FE50-D3A1-4FAA-8069-B05A2D58D969}"/>
              </a:ext>
            </a:extLst>
          </p:cNvPr>
          <p:cNvSpPr/>
          <p:nvPr/>
        </p:nvSpPr>
        <p:spPr>
          <a:xfrm>
            <a:off x="4521200" y="5740400"/>
            <a:ext cx="38608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Chapman Farms</a:t>
            </a:r>
          </a:p>
        </p:txBody>
      </p:sp>
    </p:spTree>
    <p:extLst>
      <p:ext uri="{BB962C8B-B14F-4D97-AF65-F5344CB8AC3E}">
        <p14:creationId xmlns:p14="http://schemas.microsoft.com/office/powerpoint/2010/main" val="2484960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9080A-8C44-4F73-9B00-D0B7AAC6C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 LT Pro Demi" panose="020B0704020202020204" pitchFamily="34" charset="0"/>
              </a:rPr>
              <a:t>3</a:t>
            </a:r>
            <a:r>
              <a:rPr lang="en-US" baseline="30000" dirty="0">
                <a:latin typeface="Avenir Next LT Pro Demi" panose="020B0704020202020204" pitchFamily="34" charset="0"/>
              </a:rPr>
              <a:t>rd</a:t>
            </a:r>
            <a:r>
              <a:rPr lang="en-US" dirty="0">
                <a:latin typeface="Avenir Next LT Pro Demi" panose="020B0704020202020204" pitchFamily="34" charset="0"/>
              </a:rPr>
              <a:t> Party Posts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2B414-6634-4921-9CE6-297A234FA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4751408" cy="45257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B5504A-0A07-441C-86E2-F49473C03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661" y="174437"/>
            <a:ext cx="5370873" cy="65091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15442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7057D-3186-4DE1-ACCA-340E81E97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User Survey – High Water Alerts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Positives				     Needs Improvement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BBE1D-A783-4248-8FEB-CBF01AB3753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 that I know when the water is high even if I’m not aware that flooding is possible. </a:t>
            </a:r>
          </a:p>
          <a:p>
            <a:r>
              <a:rPr lang="en-US" dirty="0">
                <a:solidFill>
                  <a:srgbClr val="0070C0"/>
                </a:solidFill>
              </a:rPr>
              <a:t>I manage the Chehalis-Centralia Airport and I need to be kept up to date on events related to flooding. </a:t>
            </a:r>
          </a:p>
          <a:p>
            <a:r>
              <a:rPr lang="en-US" dirty="0"/>
              <a:t>I’m a school superintendent. We have to decide on the safe passage of students.</a:t>
            </a:r>
          </a:p>
          <a:p>
            <a:r>
              <a:rPr lang="en-US" dirty="0">
                <a:solidFill>
                  <a:srgbClr val="0070C0"/>
                </a:solidFill>
              </a:rPr>
              <a:t>Friends and family in the area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C0422B-D1C8-4070-8994-40F1DEFDE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57345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Need earlier alerts. (</a:t>
            </a:r>
            <a:r>
              <a:rPr lang="en-US" sz="2400" dirty="0"/>
              <a:t>NF </a:t>
            </a:r>
            <a:r>
              <a:rPr lang="en-US" sz="2400" dirty="0" err="1"/>
              <a:t>Newaukum</a:t>
            </a:r>
            <a:r>
              <a:rPr lang="en-US" dirty="0"/>
              <a:t>)</a:t>
            </a:r>
          </a:p>
          <a:p>
            <a:r>
              <a:rPr lang="en-US" dirty="0">
                <a:solidFill>
                  <a:srgbClr val="0070C0"/>
                </a:solidFill>
              </a:rPr>
              <a:t>Accuracy of the forecasts and accuracy of the gauges.</a:t>
            </a:r>
          </a:p>
          <a:p>
            <a:r>
              <a:rPr lang="en-US" dirty="0"/>
              <a:t>Send alerts more frequently.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0070C0"/>
                </a:solidFill>
              </a:rPr>
              <a:t>Need specific street locations</a:t>
            </a:r>
          </a:p>
          <a:p>
            <a:r>
              <a:rPr lang="en-US" dirty="0"/>
              <a:t>More user-friendly visuals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580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7057D-3186-4DE1-ACCA-340E81E97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User Survey – Inundation Maps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Positives				     Needs Improvement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BBE1D-A783-4248-8FEB-CBF01AB37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95963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These are invaluable when planning a response. </a:t>
            </a:r>
          </a:p>
          <a:p>
            <a:r>
              <a:rPr lang="en-US" dirty="0">
                <a:solidFill>
                  <a:srgbClr val="0070C0"/>
                </a:solidFill>
              </a:rPr>
              <a:t>They provide a visual representation of where problems are and are anticipated.</a:t>
            </a:r>
          </a:p>
          <a:p>
            <a:r>
              <a:rPr lang="en-US" dirty="0"/>
              <a:t>Ability to assess potential damage areas.</a:t>
            </a:r>
          </a:p>
          <a:p>
            <a:r>
              <a:rPr lang="en-US" dirty="0">
                <a:solidFill>
                  <a:srgbClr val="0070C0"/>
                </a:solidFill>
              </a:rPr>
              <a:t>Great estimation of current flooding</a:t>
            </a:r>
          </a:p>
          <a:p>
            <a:r>
              <a:rPr lang="en-US" dirty="0"/>
              <a:t>Great record of past floods</a:t>
            </a:r>
          </a:p>
          <a:p>
            <a:r>
              <a:rPr lang="en-US" dirty="0">
                <a:solidFill>
                  <a:srgbClr val="0070C0"/>
                </a:solidFill>
              </a:rPr>
              <a:t>It was very nice to see the information and plan safety routes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C0422B-D1C8-4070-8994-40F1DEFDEDF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634163" y="1825625"/>
            <a:ext cx="5557837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map could use finer detail around the levee at the Chehalis-Centralia Airport.</a:t>
            </a:r>
          </a:p>
          <a:p>
            <a:r>
              <a:rPr lang="en-US" dirty="0">
                <a:solidFill>
                  <a:srgbClr val="0070C0"/>
                </a:solidFill>
              </a:rPr>
              <a:t>A gauge closer to my home would be helpful in predicting more accurately what has flooded and when to expect</a:t>
            </a:r>
          </a:p>
          <a:p>
            <a:r>
              <a:rPr lang="en-US" dirty="0"/>
              <a:t>I wish I could type in various addresses to see those areas in particular.</a:t>
            </a:r>
          </a:p>
          <a:p>
            <a:r>
              <a:rPr lang="en-US" dirty="0">
                <a:solidFill>
                  <a:srgbClr val="0070C0"/>
                </a:solidFill>
              </a:rPr>
              <a:t>Need specific street locations</a:t>
            </a:r>
          </a:p>
          <a:p>
            <a:r>
              <a:rPr lang="en-US" dirty="0"/>
              <a:t>More user-friendly visuals</a:t>
            </a:r>
          </a:p>
          <a:p>
            <a:r>
              <a:rPr lang="en-US" dirty="0"/>
              <a:t>Update maps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580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08CF69-8ABE-5F13-D9EA-3DF006D32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sz="4100" dirty="0">
                <a:solidFill>
                  <a:srgbClr val="FFFFFF"/>
                </a:solidFill>
              </a:rPr>
              <a:t>MASTER PLAN 2022-2027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D14391-02DD-E531-028E-F33A4F935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dirty="0"/>
              <a:t>Hydrometeorological Monitoring</a:t>
            </a:r>
          </a:p>
          <a:p>
            <a:pPr lvl="1"/>
            <a:r>
              <a:rPr lang="en-US" dirty="0"/>
              <a:t>Review current network</a:t>
            </a:r>
          </a:p>
          <a:p>
            <a:pPr lvl="1"/>
            <a:r>
              <a:rPr lang="en-US" dirty="0"/>
              <a:t>USGS gauge network</a:t>
            </a:r>
          </a:p>
          <a:p>
            <a:pPr lvl="1"/>
            <a:r>
              <a:rPr lang="en-US" dirty="0"/>
              <a:t>Snow monitoring</a:t>
            </a:r>
          </a:p>
          <a:p>
            <a:r>
              <a:rPr lang="en-US" dirty="0"/>
              <a:t>Flood Forecast and System Warning System Improvements</a:t>
            </a:r>
          </a:p>
          <a:p>
            <a:pPr lvl="1"/>
            <a:r>
              <a:rPr lang="en-US" dirty="0"/>
              <a:t>Improved modeling for the Chehalis River from Grand Mound to Grays Harbor</a:t>
            </a:r>
          </a:p>
          <a:p>
            <a:pPr lvl="1"/>
            <a:r>
              <a:rPr lang="en-US" dirty="0"/>
              <a:t>Improved warning times for spill from Skookumchuck Reservoir</a:t>
            </a:r>
          </a:p>
          <a:p>
            <a:pPr lvl="1"/>
            <a:r>
              <a:rPr lang="en-US" dirty="0"/>
              <a:t>Review inundation mapping needs</a:t>
            </a:r>
          </a:p>
          <a:p>
            <a:pPr lvl="1"/>
            <a:r>
              <a:rPr lang="en-US" dirty="0"/>
              <a:t>Identify website improvements</a:t>
            </a:r>
          </a:p>
          <a:p>
            <a:pPr lvl="1"/>
            <a:r>
              <a:rPr lang="en-US" dirty="0"/>
              <a:t>Outreach and social media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987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08CF69-8ABE-5F13-D9EA-3DF006D32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sz="4100" dirty="0" err="1">
                <a:solidFill>
                  <a:srgbClr val="FFFFFF"/>
                </a:solidFill>
              </a:rPr>
              <a:t>WebCams</a:t>
            </a:r>
            <a:endParaRPr lang="en-US" sz="4100" dirty="0">
              <a:solidFill>
                <a:srgbClr val="FFFFFF"/>
              </a:solidFill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152467-D4B3-86F1-05BA-5856B8246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285" y="15556"/>
            <a:ext cx="6996701" cy="684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55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453</Words>
  <Application>Microsoft Office PowerPoint</Application>
  <PresentationFormat>Widescreen</PresentationFormat>
  <Paragraphs>73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Arial Narrow</vt:lpstr>
      <vt:lpstr>Avenir Next LT Pro Demi</vt:lpstr>
      <vt:lpstr>Calibri</vt:lpstr>
      <vt:lpstr>Calibri Light</vt:lpstr>
      <vt:lpstr>pt serif</vt:lpstr>
      <vt:lpstr>Office Theme</vt:lpstr>
      <vt:lpstr>Chehalis River Basin Flood Warning System Update  September 15, 2022  David C. Curtis, PhD, F.EWRI</vt:lpstr>
      <vt:lpstr>Flood Recap January 2022</vt:lpstr>
      <vt:lpstr>January 2022 Peak Flood Stages</vt:lpstr>
      <vt:lpstr>WEB Cams</vt:lpstr>
      <vt:lpstr>3rd Party Posts</vt:lpstr>
      <vt:lpstr>User Survey – High Water Alerts  Positives         Needs Improvement</vt:lpstr>
      <vt:lpstr>User Survey – Inundation Maps  Positives         Needs Improvement</vt:lpstr>
      <vt:lpstr>MASTER PLAN 2022-2027</vt:lpstr>
      <vt:lpstr>WebCams</vt:lpstr>
      <vt:lpstr>PowerPoint Presentation</vt:lpstr>
      <vt:lpstr>Updates</vt:lpstr>
      <vt:lpstr>2022-2023 Rainy Season</vt:lpstr>
      <vt:lpstr>PowerPoint Presentation</vt:lpstr>
      <vt:lpstr>PowerPoint Presentation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Chehalis River Basin Flood Warning System Update  September 15, 2022</dc:title>
  <dc:creator>David Curtis</dc:creator>
  <cp:lastModifiedBy>David Curtis</cp:lastModifiedBy>
  <cp:revision>4</cp:revision>
  <dcterms:created xsi:type="dcterms:W3CDTF">2022-09-15T03:32:05Z</dcterms:created>
  <dcterms:modified xsi:type="dcterms:W3CDTF">2022-09-15T12:11:15Z</dcterms:modified>
</cp:coreProperties>
</file>