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10058400"/>
  <p:notesSz cx="91440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500" y="-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F4DED-D160-4748-A2E0-C0934D7FD98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754063"/>
            <a:ext cx="34290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778375"/>
            <a:ext cx="731520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9624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9553575"/>
            <a:ext cx="39624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E2CEC-1E56-4739-912C-7644D0947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1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310254" y="457200"/>
            <a:ext cx="1151888" cy="914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1676400"/>
            <a:ext cx="8831795" cy="4800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962864" y="138684"/>
            <a:ext cx="2048510" cy="91440"/>
          </a:xfrm>
          <a:custGeom>
            <a:avLst/>
            <a:gdLst/>
            <a:ahLst/>
            <a:cxnLst/>
            <a:rect l="l" t="t" r="r" b="b"/>
            <a:pathLst>
              <a:path w="2048509" h="91439">
                <a:moveTo>
                  <a:pt x="0" y="0"/>
                </a:moveTo>
                <a:lnTo>
                  <a:pt x="2048255" y="0"/>
                </a:lnTo>
                <a:lnTo>
                  <a:pt x="2048255" y="91440"/>
                </a:lnTo>
                <a:lnTo>
                  <a:pt x="0" y="91440"/>
                </a:lnTo>
                <a:lnTo>
                  <a:pt x="0" y="0"/>
                </a:lnTo>
                <a:close/>
              </a:path>
            </a:pathLst>
          </a:custGeom>
          <a:solidFill>
            <a:srgbClr val="7692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400" y="138684"/>
            <a:ext cx="6703059" cy="91440"/>
          </a:xfrm>
          <a:custGeom>
            <a:avLst/>
            <a:gdLst/>
            <a:ahLst/>
            <a:cxnLst/>
            <a:rect l="l" t="t" r="r" b="b"/>
            <a:pathLst>
              <a:path w="6703059" h="91439">
                <a:moveTo>
                  <a:pt x="0" y="0"/>
                </a:moveTo>
                <a:lnTo>
                  <a:pt x="6702552" y="0"/>
                </a:lnTo>
                <a:lnTo>
                  <a:pt x="6702552" y="91440"/>
                </a:lnTo>
                <a:lnTo>
                  <a:pt x="0" y="91440"/>
                </a:lnTo>
                <a:lnTo>
                  <a:pt x="0" y="0"/>
                </a:lnTo>
                <a:close/>
              </a:path>
            </a:pathLst>
          </a:custGeom>
          <a:solidFill>
            <a:srgbClr val="8F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469900" y="302600"/>
            <a:ext cx="8712200" cy="949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820420" y="2443892"/>
            <a:ext cx="9413240" cy="2177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goo.gl/maps/QqnV5" TargetMode="External"/><Relationship Id="rId3" Type="http://schemas.openxmlformats.org/officeDocument/2006/relationships/hyperlink" Target="mailto:scottb@sbgh-partners.com" TargetMode="External"/><Relationship Id="rId7" Type="http://schemas.openxmlformats.org/officeDocument/2006/relationships/hyperlink" Target="http://goo.gl/maps/Vq8Y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zview.wa.gov/site/alias__1492/35040/Default.aspx" TargetMode="External"/><Relationship Id="rId5" Type="http://schemas.openxmlformats.org/officeDocument/2006/relationships/hyperlink" Target="https://www.ezview.wa.gov/site/alias__1492/34798/meetings_2013-15.aspx" TargetMode="External"/><Relationship Id="rId4" Type="http://schemas.openxmlformats.org/officeDocument/2006/relationships/hyperlink" Target="https://www.ezview.wa.gov/site/alias__1492/34490/outreach__education.asp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17" Type="http://schemas.openxmlformats.org/officeDocument/2006/relationships/image" Target="../media/image28.jpg"/><Relationship Id="rId25" Type="http://schemas.openxmlformats.org/officeDocument/2006/relationships/image" Target="../media/image36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jpg"/><Relationship Id="rId20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png"/><Relationship Id="rId24" Type="http://schemas.openxmlformats.org/officeDocument/2006/relationships/image" Target="../media/image35.jpg"/><Relationship Id="rId5" Type="http://schemas.openxmlformats.org/officeDocument/2006/relationships/image" Target="../media/image16.jpg"/><Relationship Id="rId15" Type="http://schemas.openxmlformats.org/officeDocument/2006/relationships/image" Target="../media/image26.jp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jpg"/><Relationship Id="rId4" Type="http://schemas.openxmlformats.org/officeDocument/2006/relationships/image" Target="../media/image15.png"/><Relationship Id="rId9" Type="http://schemas.openxmlformats.org/officeDocument/2006/relationships/image" Target="../media/image20.jpg"/><Relationship Id="rId14" Type="http://schemas.openxmlformats.org/officeDocument/2006/relationships/image" Target="../media/image25.jpg"/><Relationship Id="rId22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941" y="1556387"/>
            <a:ext cx="8128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orbel"/>
                <a:cs typeface="Corbel"/>
              </a:rPr>
              <a:t>J</a:t>
            </a:r>
            <a:r>
              <a:rPr sz="1100" dirty="0">
                <a:latin typeface="Corbel"/>
                <a:cs typeface="Corbel"/>
              </a:rPr>
              <a:t>u</a:t>
            </a:r>
            <a:r>
              <a:rPr sz="1100" spc="-5" dirty="0">
                <a:latin typeface="Corbel"/>
                <a:cs typeface="Corbel"/>
              </a:rPr>
              <a:t>l</a:t>
            </a:r>
            <a:r>
              <a:rPr sz="1100" dirty="0">
                <a:latin typeface="Corbel"/>
                <a:cs typeface="Corbel"/>
              </a:rPr>
              <a:t>y</a:t>
            </a:r>
            <a:r>
              <a:rPr sz="1100" spc="-10" dirty="0">
                <a:latin typeface="Corbel"/>
                <a:cs typeface="Corbel"/>
              </a:rPr>
              <a:t> </a:t>
            </a:r>
            <a:r>
              <a:rPr sz="1100" spc="-5" dirty="0">
                <a:latin typeface="Corbel"/>
                <a:cs typeface="Corbel"/>
              </a:rPr>
              <a:t>8</a:t>
            </a:r>
            <a:r>
              <a:rPr sz="1100" dirty="0">
                <a:latin typeface="Corbel"/>
                <a:cs typeface="Corbel"/>
              </a:rPr>
              <a:t>,</a:t>
            </a:r>
            <a:r>
              <a:rPr sz="1100" spc="-10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2</a:t>
            </a:r>
            <a:r>
              <a:rPr sz="1100" spc="-5" dirty="0">
                <a:latin typeface="Corbel"/>
                <a:cs typeface="Corbel"/>
              </a:rPr>
              <a:t>01</a:t>
            </a:r>
            <a:r>
              <a:rPr sz="1100" dirty="0">
                <a:latin typeface="Corbel"/>
                <a:cs typeface="Corbel"/>
              </a:rPr>
              <a:t>4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941" y="1897653"/>
            <a:ext cx="29359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0" dirty="0">
                <a:latin typeface="Corbel"/>
                <a:cs typeface="Corbel"/>
              </a:rPr>
              <a:t>T</a:t>
            </a:r>
            <a:r>
              <a:rPr sz="1100" b="1" spc="5" dirty="0">
                <a:latin typeface="Corbel"/>
                <a:cs typeface="Corbel"/>
              </a:rPr>
              <a:t>O</a:t>
            </a:r>
            <a:r>
              <a:rPr sz="1100" b="1" dirty="0">
                <a:latin typeface="Corbel"/>
                <a:cs typeface="Corbel"/>
              </a:rPr>
              <a:t>: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8748" y="1897653"/>
            <a:ext cx="216497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orbel"/>
                <a:cs typeface="Corbel"/>
              </a:rPr>
              <a:t>C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5" dirty="0">
                <a:latin typeface="Corbel"/>
                <a:cs typeface="Corbel"/>
              </a:rPr>
              <a:t>n</a:t>
            </a:r>
            <a:r>
              <a:rPr sz="1100" dirty="0">
                <a:latin typeface="Corbel"/>
                <a:cs typeface="Corbel"/>
              </a:rPr>
              <a:t>t</a:t>
            </a:r>
            <a:r>
              <a:rPr sz="1100" spc="-10" dirty="0">
                <a:latin typeface="Corbel"/>
                <a:cs typeface="Corbel"/>
              </a:rPr>
              <a:t>r</a:t>
            </a:r>
            <a:r>
              <a:rPr sz="1100" spc="-5" dirty="0">
                <a:latin typeface="Corbel"/>
                <a:cs typeface="Corbel"/>
              </a:rPr>
              <a:t>ali</a:t>
            </a:r>
            <a:r>
              <a:rPr sz="1100" dirty="0">
                <a:latin typeface="Corbel"/>
                <a:cs typeface="Corbel"/>
              </a:rPr>
              <a:t>a</a:t>
            </a:r>
            <a:r>
              <a:rPr sz="1100" spc="-5" dirty="0">
                <a:latin typeface="Corbel"/>
                <a:cs typeface="Corbel"/>
              </a:rPr>
              <a:t> Ci</a:t>
            </a:r>
            <a:r>
              <a:rPr sz="1100" dirty="0">
                <a:latin typeface="Corbel"/>
                <a:cs typeface="Corbel"/>
              </a:rPr>
              <a:t>ty</a:t>
            </a:r>
            <a:r>
              <a:rPr sz="1100" spc="-10" dirty="0">
                <a:latin typeface="Corbel"/>
                <a:cs typeface="Corbel"/>
              </a:rPr>
              <a:t> </a:t>
            </a:r>
            <a:r>
              <a:rPr sz="1100" spc="-5" dirty="0">
                <a:latin typeface="Corbel"/>
                <a:cs typeface="Corbel"/>
              </a:rPr>
              <a:t>Co</a:t>
            </a:r>
            <a:r>
              <a:rPr sz="1100" dirty="0">
                <a:latin typeface="Corbel"/>
                <a:cs typeface="Corbel"/>
              </a:rPr>
              <a:t>u</a:t>
            </a:r>
            <a:r>
              <a:rPr sz="1100" spc="5" dirty="0">
                <a:latin typeface="Corbel"/>
                <a:cs typeface="Corbel"/>
              </a:rPr>
              <a:t>n</a:t>
            </a:r>
            <a:r>
              <a:rPr sz="1100" spc="-5" dirty="0">
                <a:latin typeface="Corbel"/>
                <a:cs typeface="Corbel"/>
              </a:rPr>
              <a:t>ci</a:t>
            </a:r>
            <a:r>
              <a:rPr sz="1100" dirty="0">
                <a:latin typeface="Corbel"/>
                <a:cs typeface="Corbel"/>
              </a:rPr>
              <a:t>l</a:t>
            </a:r>
            <a:r>
              <a:rPr sz="1100" spc="-10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M</a:t>
            </a:r>
            <a:r>
              <a:rPr sz="1100" spc="-10" dirty="0">
                <a:latin typeface="Corbel"/>
                <a:cs typeface="Corbel"/>
              </a:rPr>
              <a:t>e</a:t>
            </a:r>
            <a:r>
              <a:rPr sz="1100" spc="-5" dirty="0">
                <a:latin typeface="Corbel"/>
                <a:cs typeface="Corbel"/>
              </a:rPr>
              <a:t>mb</a:t>
            </a:r>
            <a:r>
              <a:rPr sz="1100" dirty="0">
                <a:latin typeface="Corbel"/>
                <a:cs typeface="Corbel"/>
              </a:rPr>
              <a:t>ers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942" y="2237517"/>
            <a:ext cx="52518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orbel"/>
                <a:cs typeface="Corbel"/>
              </a:rPr>
              <a:t>FR</a:t>
            </a:r>
            <a:r>
              <a:rPr sz="1100" b="1" spc="-10" dirty="0">
                <a:latin typeface="Corbel"/>
                <a:cs typeface="Corbel"/>
              </a:rPr>
              <a:t>O</a:t>
            </a:r>
            <a:r>
              <a:rPr sz="1100" b="1" dirty="0">
                <a:latin typeface="Corbel"/>
                <a:cs typeface="Corbel"/>
              </a:rPr>
              <a:t>M: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8749" y="2237517"/>
            <a:ext cx="510315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orbel"/>
                <a:cs typeface="Corbel"/>
              </a:rPr>
              <a:t>S</a:t>
            </a:r>
            <a:r>
              <a:rPr sz="1100" spc="-5" dirty="0">
                <a:latin typeface="Corbel"/>
                <a:cs typeface="Corbel"/>
              </a:rPr>
              <a:t>co</a:t>
            </a:r>
            <a:r>
              <a:rPr sz="1100" dirty="0">
                <a:latin typeface="Corbel"/>
                <a:cs typeface="Corbel"/>
              </a:rPr>
              <a:t>tt</a:t>
            </a:r>
            <a:r>
              <a:rPr sz="1100" spc="-5" dirty="0">
                <a:latin typeface="Corbel"/>
                <a:cs typeface="Corbel"/>
              </a:rPr>
              <a:t> </a:t>
            </a:r>
            <a:r>
              <a:rPr sz="1100" spc="5" dirty="0">
                <a:latin typeface="Corbel"/>
                <a:cs typeface="Corbel"/>
              </a:rPr>
              <a:t>B</a:t>
            </a:r>
            <a:r>
              <a:rPr sz="1100" spc="-5" dirty="0">
                <a:latin typeface="Corbel"/>
                <a:cs typeface="Corbel"/>
              </a:rPr>
              <a:t>o</a:t>
            </a:r>
            <a:r>
              <a:rPr sz="1100" spc="-10" dirty="0">
                <a:latin typeface="Corbel"/>
                <a:cs typeface="Corbel"/>
              </a:rPr>
              <a:t>e</a:t>
            </a:r>
            <a:r>
              <a:rPr sz="1100" dirty="0">
                <a:latin typeface="Corbel"/>
                <a:cs typeface="Corbel"/>
              </a:rPr>
              <a:t>tt</a:t>
            </a:r>
            <a:r>
              <a:rPr sz="1100" spc="-5" dirty="0">
                <a:latin typeface="Corbel"/>
                <a:cs typeface="Corbel"/>
              </a:rPr>
              <a:t>c</a:t>
            </a:r>
            <a:r>
              <a:rPr sz="1100" dirty="0">
                <a:latin typeface="Corbel"/>
                <a:cs typeface="Corbel"/>
              </a:rPr>
              <a:t>her,</a:t>
            </a:r>
            <a:r>
              <a:rPr sz="1100" spc="-10" dirty="0">
                <a:latin typeface="Corbel"/>
                <a:cs typeface="Corbel"/>
              </a:rPr>
              <a:t> S</a:t>
            </a:r>
            <a:r>
              <a:rPr sz="1100" dirty="0">
                <a:latin typeface="Corbel"/>
                <a:cs typeface="Corbel"/>
              </a:rPr>
              <a:t>t</a:t>
            </a:r>
            <a:r>
              <a:rPr sz="1100" spc="-5" dirty="0">
                <a:latin typeface="Corbel"/>
                <a:cs typeface="Corbel"/>
              </a:rPr>
              <a:t>aff</a:t>
            </a:r>
            <a:r>
              <a:rPr sz="1100" dirty="0">
                <a:latin typeface="Corbel"/>
                <a:cs typeface="Corbel"/>
              </a:rPr>
              <a:t>,</a:t>
            </a:r>
            <a:r>
              <a:rPr sz="1100" spc="-10" dirty="0">
                <a:latin typeface="Corbel"/>
                <a:cs typeface="Corbel"/>
              </a:rPr>
              <a:t> </a:t>
            </a:r>
            <a:r>
              <a:rPr sz="1100" spc="-5" dirty="0">
                <a:latin typeface="Corbel"/>
                <a:cs typeface="Corbel"/>
              </a:rPr>
              <a:t>C</a:t>
            </a:r>
            <a:r>
              <a:rPr sz="1100" spc="-10" dirty="0">
                <a:latin typeface="Corbel"/>
                <a:cs typeface="Corbel"/>
              </a:rPr>
              <a:t>R</a:t>
            </a:r>
            <a:r>
              <a:rPr sz="1100" spc="5" dirty="0">
                <a:latin typeface="Corbel"/>
                <a:cs typeface="Corbel"/>
              </a:rPr>
              <a:t>B</a:t>
            </a:r>
            <a:r>
              <a:rPr sz="1100" spc="-5" dirty="0">
                <a:latin typeface="Corbel"/>
                <a:cs typeface="Corbel"/>
              </a:rPr>
              <a:t>F</a:t>
            </a:r>
            <a:r>
              <a:rPr sz="1100" dirty="0">
                <a:latin typeface="Corbel"/>
                <a:cs typeface="Corbel"/>
              </a:rPr>
              <a:t>A</a:t>
            </a:r>
            <a:r>
              <a:rPr sz="1100" spc="-10" dirty="0">
                <a:latin typeface="Corbel"/>
                <a:cs typeface="Corbel"/>
              </a:rPr>
              <a:t> </a:t>
            </a:r>
            <a:r>
              <a:rPr sz="1100" spc="5" dirty="0">
                <a:latin typeface="Corbel"/>
                <a:cs typeface="Corbel"/>
              </a:rPr>
              <a:t>(</a:t>
            </a:r>
            <a:r>
              <a:rPr sz="1100" dirty="0">
                <a:latin typeface="Corbel"/>
                <a:cs typeface="Corbel"/>
              </a:rPr>
              <a:t>3</a:t>
            </a:r>
            <a:r>
              <a:rPr sz="1100" spc="-5" dirty="0">
                <a:latin typeface="Corbel"/>
                <a:cs typeface="Corbel"/>
              </a:rPr>
              <a:t>60/</a:t>
            </a:r>
            <a:r>
              <a:rPr sz="1100" spc="5" dirty="0">
                <a:latin typeface="Corbel"/>
                <a:cs typeface="Corbel"/>
              </a:rPr>
              <a:t>4</a:t>
            </a:r>
            <a:r>
              <a:rPr sz="1100" spc="-5" dirty="0">
                <a:latin typeface="Corbel"/>
                <a:cs typeface="Corbel"/>
              </a:rPr>
              <a:t>80</a:t>
            </a:r>
            <a:r>
              <a:rPr sz="1100" dirty="0">
                <a:latin typeface="Corbel"/>
                <a:cs typeface="Corbel"/>
              </a:rPr>
              <a:t>-</a:t>
            </a:r>
            <a:r>
              <a:rPr sz="1100" spc="-5" dirty="0">
                <a:latin typeface="Corbel"/>
                <a:cs typeface="Corbel"/>
              </a:rPr>
              <a:t>6600</a:t>
            </a:r>
            <a:r>
              <a:rPr sz="1100" dirty="0">
                <a:latin typeface="Corbel"/>
                <a:cs typeface="Corbel"/>
              </a:rPr>
              <a:t>,</a:t>
            </a:r>
            <a:r>
              <a:rPr sz="1100" spc="-10" dirty="0">
                <a:latin typeface="Corbel"/>
                <a:cs typeface="Corbel"/>
              </a:rPr>
              <a:t> </a:t>
            </a:r>
            <a:r>
              <a:rPr sz="1100" u="sng" spc="-5" dirty="0">
                <a:solidFill>
                  <a:srgbClr val="0000FF"/>
                </a:solidFill>
                <a:latin typeface="Corbel"/>
                <a:cs typeface="Corbel"/>
                <a:hlinkClick r:id="rId3"/>
              </a:rPr>
              <a:t>sco</a:t>
            </a:r>
            <a:r>
              <a:rPr sz="1100" u="sng" dirty="0">
                <a:solidFill>
                  <a:srgbClr val="0000FF"/>
                </a:solidFill>
                <a:latin typeface="Corbel"/>
                <a:cs typeface="Corbel"/>
                <a:hlinkClick r:id="rId3"/>
              </a:rPr>
              <a:t>tt</a:t>
            </a:r>
            <a:r>
              <a:rPr sz="1100" u="sng" spc="-20" dirty="0">
                <a:solidFill>
                  <a:srgbClr val="0000FF"/>
                </a:solidFill>
                <a:latin typeface="Corbel"/>
                <a:cs typeface="Corbel"/>
                <a:hlinkClick r:id="rId3"/>
              </a:rPr>
              <a:t>b</a:t>
            </a:r>
            <a:r>
              <a:rPr sz="1100" u="sng" dirty="0">
                <a:solidFill>
                  <a:srgbClr val="0000FF"/>
                </a:solidFill>
                <a:latin typeface="Corbel"/>
                <a:cs typeface="Corbel"/>
                <a:hlinkClick r:id="rId3"/>
              </a:rPr>
              <a:t>@</a:t>
            </a:r>
            <a:r>
              <a:rPr sz="1100" u="sng" spc="-5" dirty="0">
                <a:solidFill>
                  <a:srgbClr val="0000FF"/>
                </a:solidFill>
                <a:latin typeface="Corbel"/>
                <a:cs typeface="Corbel"/>
                <a:hlinkClick r:id="rId3"/>
              </a:rPr>
              <a:t>sb</a:t>
            </a:r>
            <a:r>
              <a:rPr sz="1100" u="sng" dirty="0">
                <a:solidFill>
                  <a:srgbClr val="0000FF"/>
                </a:solidFill>
                <a:latin typeface="Corbel"/>
                <a:cs typeface="Corbel"/>
                <a:hlinkClick r:id="rId3"/>
              </a:rPr>
              <a:t>gh</a:t>
            </a:r>
            <a:r>
              <a:rPr sz="1100" u="sng" spc="-10" dirty="0">
                <a:solidFill>
                  <a:srgbClr val="0000FF"/>
                </a:solidFill>
                <a:latin typeface="Corbel"/>
                <a:cs typeface="Corbel"/>
                <a:hlinkClick r:id="rId3"/>
              </a:rPr>
              <a:t>-</a:t>
            </a:r>
            <a:r>
              <a:rPr sz="1100" u="sng" dirty="0">
                <a:solidFill>
                  <a:srgbClr val="0000FF"/>
                </a:solidFill>
                <a:latin typeface="Corbel"/>
                <a:cs typeface="Corbel"/>
                <a:hlinkClick r:id="rId3"/>
              </a:rPr>
              <a:t>p</a:t>
            </a:r>
            <a:r>
              <a:rPr sz="1100" u="sng" spc="-5" dirty="0">
                <a:solidFill>
                  <a:srgbClr val="0000FF"/>
                </a:solidFill>
                <a:latin typeface="Corbel"/>
                <a:cs typeface="Corbel"/>
                <a:hlinkClick r:id="rId3"/>
              </a:rPr>
              <a:t>a</a:t>
            </a:r>
            <a:r>
              <a:rPr sz="1100" u="sng" dirty="0">
                <a:solidFill>
                  <a:srgbClr val="0000FF"/>
                </a:solidFill>
                <a:latin typeface="Corbel"/>
                <a:cs typeface="Corbel"/>
                <a:hlinkClick r:id="rId3"/>
              </a:rPr>
              <a:t>r</a:t>
            </a:r>
            <a:r>
              <a:rPr sz="1100" u="sng" spc="-15" dirty="0">
                <a:solidFill>
                  <a:srgbClr val="0000FF"/>
                </a:solidFill>
                <a:latin typeface="Corbel"/>
                <a:cs typeface="Corbel"/>
                <a:hlinkClick r:id="rId3"/>
              </a:rPr>
              <a:t>t</a:t>
            </a:r>
            <a:r>
              <a:rPr sz="1100" u="sng" spc="5" dirty="0">
                <a:solidFill>
                  <a:srgbClr val="0000FF"/>
                </a:solidFill>
                <a:latin typeface="Corbel"/>
                <a:cs typeface="Corbel"/>
                <a:hlinkClick r:id="rId3"/>
              </a:rPr>
              <a:t>n</a:t>
            </a:r>
            <a:r>
              <a:rPr sz="1100" u="sng" dirty="0">
                <a:solidFill>
                  <a:srgbClr val="0000FF"/>
                </a:solidFill>
                <a:latin typeface="Corbel"/>
                <a:cs typeface="Corbel"/>
                <a:hlinkClick r:id="rId3"/>
              </a:rPr>
              <a:t>er</a:t>
            </a:r>
            <a:r>
              <a:rPr sz="1100" u="sng" spc="-5" dirty="0">
                <a:solidFill>
                  <a:srgbClr val="0000FF"/>
                </a:solidFill>
                <a:latin typeface="Corbel"/>
                <a:cs typeface="Corbel"/>
                <a:hlinkClick r:id="rId3"/>
              </a:rPr>
              <a:t>s.co</a:t>
            </a:r>
            <a:r>
              <a:rPr sz="1100" u="sng" spc="-20" dirty="0">
                <a:solidFill>
                  <a:srgbClr val="0000FF"/>
                </a:solidFill>
                <a:latin typeface="Corbel"/>
                <a:cs typeface="Corbel"/>
                <a:hlinkClick r:id="rId3"/>
              </a:rPr>
              <a:t>m</a:t>
            </a:r>
            <a:r>
              <a:rPr sz="1100" dirty="0">
                <a:latin typeface="Corbel"/>
                <a:cs typeface="Corbel"/>
              </a:rPr>
              <a:t>)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2942" y="2578936"/>
            <a:ext cx="73884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orbel"/>
                <a:cs typeface="Corbel"/>
              </a:rPr>
              <a:t>SUBJE</a:t>
            </a:r>
            <a:r>
              <a:rPr sz="1100" b="1" dirty="0">
                <a:latin typeface="Corbel"/>
                <a:cs typeface="Corbel"/>
              </a:rPr>
              <a:t>C</a:t>
            </a:r>
            <a:r>
              <a:rPr sz="1100" b="1" spc="-10" dirty="0">
                <a:latin typeface="Corbel"/>
                <a:cs typeface="Corbel"/>
              </a:rPr>
              <a:t>T: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8584" y="2578936"/>
            <a:ext cx="481927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Corbel"/>
                <a:cs typeface="Corbel"/>
              </a:rPr>
              <a:t>B</a:t>
            </a:r>
            <a:r>
              <a:rPr sz="1100" dirty="0">
                <a:latin typeface="Corbel"/>
                <a:cs typeface="Corbel"/>
              </a:rPr>
              <a:t>r</a:t>
            </a:r>
            <a:r>
              <a:rPr sz="1100" spc="-5" dirty="0">
                <a:latin typeface="Corbel"/>
                <a:cs typeface="Corbel"/>
              </a:rPr>
              <a:t>i</a:t>
            </a:r>
            <a:r>
              <a:rPr sz="1100" dirty="0">
                <a:latin typeface="Corbel"/>
                <a:cs typeface="Corbel"/>
              </a:rPr>
              <a:t>ef</a:t>
            </a:r>
            <a:r>
              <a:rPr sz="1100" spc="-10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Up</a:t>
            </a:r>
            <a:r>
              <a:rPr sz="1100" spc="-5" dirty="0">
                <a:latin typeface="Corbel"/>
                <a:cs typeface="Corbel"/>
              </a:rPr>
              <a:t>d</a:t>
            </a:r>
            <a:r>
              <a:rPr sz="1100" spc="-15" dirty="0">
                <a:latin typeface="Corbel"/>
                <a:cs typeface="Corbel"/>
              </a:rPr>
              <a:t>a</a:t>
            </a:r>
            <a:r>
              <a:rPr sz="1100" dirty="0">
                <a:latin typeface="Corbel"/>
                <a:cs typeface="Corbel"/>
              </a:rPr>
              <a:t>te</a:t>
            </a:r>
            <a:r>
              <a:rPr sz="1100" spc="-5" dirty="0">
                <a:latin typeface="Corbel"/>
                <a:cs typeface="Corbel"/>
              </a:rPr>
              <a:t> o</a:t>
            </a:r>
            <a:r>
              <a:rPr sz="1100" dirty="0">
                <a:latin typeface="Corbel"/>
                <a:cs typeface="Corbel"/>
              </a:rPr>
              <a:t>f</a:t>
            </a:r>
            <a:r>
              <a:rPr sz="1100" spc="-10" dirty="0">
                <a:latin typeface="Corbel"/>
                <a:cs typeface="Corbel"/>
              </a:rPr>
              <a:t> </a:t>
            </a:r>
            <a:r>
              <a:rPr sz="1100" spc="-5" dirty="0">
                <a:latin typeface="Corbel"/>
                <a:cs typeface="Corbel"/>
              </a:rPr>
              <a:t>Floo</a:t>
            </a:r>
            <a:r>
              <a:rPr sz="1100" dirty="0">
                <a:latin typeface="Corbel"/>
                <a:cs typeface="Corbel"/>
              </a:rPr>
              <a:t>d</a:t>
            </a:r>
            <a:r>
              <a:rPr sz="1100" spc="-10" dirty="0">
                <a:latin typeface="Corbel"/>
                <a:cs typeface="Corbel"/>
              </a:rPr>
              <a:t> </a:t>
            </a:r>
            <a:r>
              <a:rPr sz="1100" spc="-5" dirty="0">
                <a:latin typeface="Corbel"/>
                <a:cs typeface="Corbel"/>
              </a:rPr>
              <a:t>Ha</a:t>
            </a:r>
            <a:r>
              <a:rPr sz="1100" dirty="0">
                <a:latin typeface="Corbel"/>
                <a:cs typeface="Corbel"/>
              </a:rPr>
              <a:t>z</a:t>
            </a:r>
            <a:r>
              <a:rPr sz="1100" spc="-5" dirty="0">
                <a:latin typeface="Corbel"/>
                <a:cs typeface="Corbel"/>
              </a:rPr>
              <a:t>a</a:t>
            </a:r>
            <a:r>
              <a:rPr sz="1100" dirty="0">
                <a:latin typeface="Corbel"/>
                <a:cs typeface="Corbel"/>
              </a:rPr>
              <a:t>rd</a:t>
            </a:r>
            <a:r>
              <a:rPr sz="1100" spc="-10" dirty="0">
                <a:latin typeface="Corbel"/>
                <a:cs typeface="Corbel"/>
              </a:rPr>
              <a:t> R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5" dirty="0">
                <a:latin typeface="Corbel"/>
                <a:cs typeface="Corbel"/>
              </a:rPr>
              <a:t>d</a:t>
            </a:r>
            <a:r>
              <a:rPr sz="1100" dirty="0">
                <a:latin typeface="Corbel"/>
                <a:cs typeface="Corbel"/>
              </a:rPr>
              <a:t>u</a:t>
            </a:r>
            <a:r>
              <a:rPr sz="1100" spc="-5" dirty="0">
                <a:latin typeface="Corbel"/>
                <a:cs typeface="Corbel"/>
              </a:rPr>
              <a:t>c</a:t>
            </a:r>
            <a:r>
              <a:rPr sz="1100" dirty="0">
                <a:latin typeface="Corbel"/>
                <a:cs typeface="Corbel"/>
              </a:rPr>
              <a:t>t</a:t>
            </a:r>
            <a:r>
              <a:rPr sz="1100" spc="-5" dirty="0">
                <a:latin typeface="Corbel"/>
                <a:cs typeface="Corbel"/>
              </a:rPr>
              <a:t>io</a:t>
            </a:r>
            <a:r>
              <a:rPr sz="1100" dirty="0">
                <a:latin typeface="Corbel"/>
                <a:cs typeface="Corbel"/>
              </a:rPr>
              <a:t>n </a:t>
            </a:r>
            <a:r>
              <a:rPr sz="1100" spc="-10" dirty="0">
                <a:latin typeface="Corbel"/>
                <a:cs typeface="Corbel"/>
              </a:rPr>
              <a:t>A</a:t>
            </a:r>
            <a:r>
              <a:rPr sz="1100" spc="-5" dirty="0">
                <a:latin typeface="Corbel"/>
                <a:cs typeface="Corbel"/>
              </a:rPr>
              <a:t>c</a:t>
            </a:r>
            <a:r>
              <a:rPr sz="1100" dirty="0">
                <a:latin typeface="Corbel"/>
                <a:cs typeface="Corbel"/>
              </a:rPr>
              <a:t>t</a:t>
            </a:r>
            <a:r>
              <a:rPr sz="1100" spc="-5" dirty="0">
                <a:latin typeface="Corbel"/>
                <a:cs typeface="Corbel"/>
              </a:rPr>
              <a:t>i</a:t>
            </a:r>
            <a:r>
              <a:rPr sz="1100" spc="5" dirty="0">
                <a:latin typeface="Corbel"/>
                <a:cs typeface="Corbel"/>
              </a:rPr>
              <a:t>v</a:t>
            </a:r>
            <a:r>
              <a:rPr sz="1100" spc="-5" dirty="0">
                <a:latin typeface="Corbel"/>
                <a:cs typeface="Corbel"/>
              </a:rPr>
              <a:t>i</a:t>
            </a:r>
            <a:r>
              <a:rPr sz="1100" dirty="0">
                <a:latin typeface="Corbel"/>
                <a:cs typeface="Corbel"/>
              </a:rPr>
              <a:t>t</a:t>
            </a:r>
            <a:r>
              <a:rPr sz="1100" spc="-5" dirty="0">
                <a:latin typeface="Corbel"/>
                <a:cs typeface="Corbel"/>
              </a:rPr>
              <a:t>i</a:t>
            </a:r>
            <a:r>
              <a:rPr sz="1100" dirty="0">
                <a:latin typeface="Corbel"/>
                <a:cs typeface="Corbel"/>
              </a:rPr>
              <a:t>es</a:t>
            </a:r>
            <a:r>
              <a:rPr sz="1100" spc="-10" dirty="0">
                <a:latin typeface="Corbel"/>
                <a:cs typeface="Corbel"/>
              </a:rPr>
              <a:t> </a:t>
            </a:r>
            <a:r>
              <a:rPr sz="1100" spc="-5" dirty="0">
                <a:latin typeface="Corbel"/>
                <a:cs typeface="Corbel"/>
              </a:rPr>
              <a:t>i</a:t>
            </a:r>
            <a:r>
              <a:rPr sz="1100" dirty="0">
                <a:latin typeface="Corbel"/>
                <a:cs typeface="Corbel"/>
              </a:rPr>
              <a:t>n </a:t>
            </a:r>
            <a:r>
              <a:rPr sz="1100" spc="-15" dirty="0">
                <a:latin typeface="Corbel"/>
                <a:cs typeface="Corbel"/>
              </a:rPr>
              <a:t>t</a:t>
            </a:r>
            <a:r>
              <a:rPr sz="1100" dirty="0">
                <a:latin typeface="Corbel"/>
                <a:cs typeface="Corbel"/>
              </a:rPr>
              <a:t>he</a:t>
            </a:r>
            <a:r>
              <a:rPr sz="1100" spc="-5" dirty="0">
                <a:latin typeface="Corbel"/>
                <a:cs typeface="Corbel"/>
              </a:rPr>
              <a:t> C</a:t>
            </a:r>
            <a:r>
              <a:rPr sz="1100" dirty="0">
                <a:latin typeface="Corbel"/>
                <a:cs typeface="Corbel"/>
              </a:rPr>
              <a:t>heh</a:t>
            </a:r>
            <a:r>
              <a:rPr sz="1100" spc="-5" dirty="0">
                <a:latin typeface="Corbel"/>
                <a:cs typeface="Corbel"/>
              </a:rPr>
              <a:t>ali</a:t>
            </a:r>
            <a:r>
              <a:rPr sz="1100" dirty="0">
                <a:latin typeface="Corbel"/>
                <a:cs typeface="Corbel"/>
              </a:rPr>
              <a:t>s</a:t>
            </a:r>
            <a:r>
              <a:rPr sz="1100" spc="-5" dirty="0">
                <a:latin typeface="Corbel"/>
                <a:cs typeface="Corbel"/>
              </a:rPr>
              <a:t> </a:t>
            </a:r>
            <a:r>
              <a:rPr sz="1100" spc="5" dirty="0">
                <a:latin typeface="Corbel"/>
                <a:cs typeface="Corbel"/>
              </a:rPr>
              <a:t>B</a:t>
            </a:r>
            <a:r>
              <a:rPr sz="1100" spc="-5" dirty="0">
                <a:latin typeface="Corbel"/>
                <a:cs typeface="Corbel"/>
              </a:rPr>
              <a:t>asin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7883" y="2912365"/>
            <a:ext cx="3953435" cy="170815"/>
          </a:xfrm>
          <a:custGeom>
            <a:avLst/>
            <a:gdLst/>
            <a:ahLst/>
            <a:cxnLst/>
            <a:rect l="l" t="t" r="r" b="b"/>
            <a:pathLst>
              <a:path w="3360420" h="170814">
                <a:moveTo>
                  <a:pt x="0" y="170688"/>
                </a:moveTo>
                <a:lnTo>
                  <a:pt x="3360420" y="170688"/>
                </a:lnTo>
                <a:lnTo>
                  <a:pt x="3360420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7883" y="3083052"/>
            <a:ext cx="3953435" cy="178435"/>
          </a:xfrm>
          <a:custGeom>
            <a:avLst/>
            <a:gdLst/>
            <a:ahLst/>
            <a:cxnLst/>
            <a:rect l="l" t="t" r="r" b="b"/>
            <a:pathLst>
              <a:path w="3360420" h="178435">
                <a:moveTo>
                  <a:pt x="0" y="178307"/>
                </a:moveTo>
                <a:lnTo>
                  <a:pt x="3360420" y="178307"/>
                </a:lnTo>
                <a:lnTo>
                  <a:pt x="3360420" y="0"/>
                </a:lnTo>
                <a:lnTo>
                  <a:pt x="0" y="0"/>
                </a:lnTo>
                <a:lnTo>
                  <a:pt x="0" y="178307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7883" y="3261360"/>
            <a:ext cx="3953435" cy="178435"/>
          </a:xfrm>
          <a:custGeom>
            <a:avLst/>
            <a:gdLst/>
            <a:ahLst/>
            <a:cxnLst/>
            <a:rect l="l" t="t" r="r" b="b"/>
            <a:pathLst>
              <a:path w="3360420" h="178435">
                <a:moveTo>
                  <a:pt x="0" y="178307"/>
                </a:moveTo>
                <a:lnTo>
                  <a:pt x="3360420" y="178307"/>
                </a:lnTo>
                <a:lnTo>
                  <a:pt x="3360420" y="0"/>
                </a:lnTo>
                <a:lnTo>
                  <a:pt x="0" y="0"/>
                </a:lnTo>
                <a:lnTo>
                  <a:pt x="0" y="178307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7883" y="3439668"/>
            <a:ext cx="3953435" cy="177165"/>
          </a:xfrm>
          <a:custGeom>
            <a:avLst/>
            <a:gdLst/>
            <a:ahLst/>
            <a:cxnLst/>
            <a:rect l="l" t="t" r="r" b="b"/>
            <a:pathLst>
              <a:path w="3360420" h="177164">
                <a:moveTo>
                  <a:pt x="0" y="176783"/>
                </a:moveTo>
                <a:lnTo>
                  <a:pt x="3360420" y="176783"/>
                </a:lnTo>
                <a:lnTo>
                  <a:pt x="3360420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7883" y="3616453"/>
            <a:ext cx="3953435" cy="178435"/>
          </a:xfrm>
          <a:custGeom>
            <a:avLst/>
            <a:gdLst/>
            <a:ahLst/>
            <a:cxnLst/>
            <a:rect l="l" t="t" r="r" b="b"/>
            <a:pathLst>
              <a:path w="3360420" h="178435">
                <a:moveTo>
                  <a:pt x="0" y="178308"/>
                </a:moveTo>
                <a:lnTo>
                  <a:pt x="3360420" y="178308"/>
                </a:lnTo>
                <a:lnTo>
                  <a:pt x="3360420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7883" y="3794760"/>
            <a:ext cx="3953435" cy="178435"/>
          </a:xfrm>
          <a:custGeom>
            <a:avLst/>
            <a:gdLst/>
            <a:ahLst/>
            <a:cxnLst/>
            <a:rect l="l" t="t" r="r" b="b"/>
            <a:pathLst>
              <a:path w="3360420" h="178435">
                <a:moveTo>
                  <a:pt x="0" y="178308"/>
                </a:moveTo>
                <a:lnTo>
                  <a:pt x="3360420" y="178308"/>
                </a:lnTo>
                <a:lnTo>
                  <a:pt x="3360420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7883" y="3973068"/>
            <a:ext cx="3953435" cy="178435"/>
          </a:xfrm>
          <a:custGeom>
            <a:avLst/>
            <a:gdLst/>
            <a:ahLst/>
            <a:cxnLst/>
            <a:rect l="l" t="t" r="r" b="b"/>
            <a:pathLst>
              <a:path w="3360420" h="178435">
                <a:moveTo>
                  <a:pt x="0" y="178308"/>
                </a:moveTo>
                <a:lnTo>
                  <a:pt x="3360420" y="178308"/>
                </a:lnTo>
                <a:lnTo>
                  <a:pt x="3360420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7883" y="4151377"/>
            <a:ext cx="3953435" cy="178435"/>
          </a:xfrm>
          <a:custGeom>
            <a:avLst/>
            <a:gdLst/>
            <a:ahLst/>
            <a:cxnLst/>
            <a:rect l="l" t="t" r="r" b="b"/>
            <a:pathLst>
              <a:path w="3360420" h="178435">
                <a:moveTo>
                  <a:pt x="0" y="178308"/>
                </a:moveTo>
                <a:lnTo>
                  <a:pt x="3360420" y="178308"/>
                </a:lnTo>
                <a:lnTo>
                  <a:pt x="3360420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7883" y="4329685"/>
            <a:ext cx="3953435" cy="177165"/>
          </a:xfrm>
          <a:custGeom>
            <a:avLst/>
            <a:gdLst/>
            <a:ahLst/>
            <a:cxnLst/>
            <a:rect l="l" t="t" r="r" b="b"/>
            <a:pathLst>
              <a:path w="3360420" h="177164">
                <a:moveTo>
                  <a:pt x="0" y="176784"/>
                </a:moveTo>
                <a:lnTo>
                  <a:pt x="3360420" y="176784"/>
                </a:lnTo>
                <a:lnTo>
                  <a:pt x="3360420" y="0"/>
                </a:lnTo>
                <a:lnTo>
                  <a:pt x="0" y="0"/>
                </a:lnTo>
                <a:lnTo>
                  <a:pt x="0" y="176784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7883" y="4506468"/>
            <a:ext cx="3953435" cy="178435"/>
          </a:xfrm>
          <a:custGeom>
            <a:avLst/>
            <a:gdLst/>
            <a:ahLst/>
            <a:cxnLst/>
            <a:rect l="l" t="t" r="r" b="b"/>
            <a:pathLst>
              <a:path w="3360420" h="178435">
                <a:moveTo>
                  <a:pt x="0" y="178308"/>
                </a:moveTo>
                <a:lnTo>
                  <a:pt x="3360420" y="178308"/>
                </a:lnTo>
                <a:lnTo>
                  <a:pt x="3360420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7883" y="4684777"/>
            <a:ext cx="3953435" cy="178435"/>
          </a:xfrm>
          <a:custGeom>
            <a:avLst/>
            <a:gdLst/>
            <a:ahLst/>
            <a:cxnLst/>
            <a:rect l="l" t="t" r="r" b="b"/>
            <a:pathLst>
              <a:path w="3360420" h="178435">
                <a:moveTo>
                  <a:pt x="0" y="178308"/>
                </a:moveTo>
                <a:lnTo>
                  <a:pt x="3360420" y="178308"/>
                </a:lnTo>
                <a:lnTo>
                  <a:pt x="3360420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7883" y="4863085"/>
            <a:ext cx="3953435" cy="178435"/>
          </a:xfrm>
          <a:custGeom>
            <a:avLst/>
            <a:gdLst/>
            <a:ahLst/>
            <a:cxnLst/>
            <a:rect l="l" t="t" r="r" b="b"/>
            <a:pathLst>
              <a:path w="3360420" h="178435">
                <a:moveTo>
                  <a:pt x="0" y="178308"/>
                </a:moveTo>
                <a:lnTo>
                  <a:pt x="3360420" y="178308"/>
                </a:lnTo>
                <a:lnTo>
                  <a:pt x="3360420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7883" y="5041392"/>
            <a:ext cx="3953435" cy="177165"/>
          </a:xfrm>
          <a:custGeom>
            <a:avLst/>
            <a:gdLst/>
            <a:ahLst/>
            <a:cxnLst/>
            <a:rect l="l" t="t" r="r" b="b"/>
            <a:pathLst>
              <a:path w="3360420" h="177164">
                <a:moveTo>
                  <a:pt x="0" y="176784"/>
                </a:moveTo>
                <a:lnTo>
                  <a:pt x="3360420" y="176784"/>
                </a:lnTo>
                <a:lnTo>
                  <a:pt x="3360420" y="0"/>
                </a:lnTo>
                <a:lnTo>
                  <a:pt x="0" y="0"/>
                </a:lnTo>
                <a:lnTo>
                  <a:pt x="0" y="176784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7883" y="5218177"/>
            <a:ext cx="3953435" cy="178435"/>
          </a:xfrm>
          <a:custGeom>
            <a:avLst/>
            <a:gdLst/>
            <a:ahLst/>
            <a:cxnLst/>
            <a:rect l="l" t="t" r="r" b="b"/>
            <a:pathLst>
              <a:path w="3360420" h="178435">
                <a:moveTo>
                  <a:pt x="0" y="178308"/>
                </a:moveTo>
                <a:lnTo>
                  <a:pt x="3360420" y="178308"/>
                </a:lnTo>
                <a:lnTo>
                  <a:pt x="3360420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7883" y="5396472"/>
            <a:ext cx="3953435" cy="170815"/>
          </a:xfrm>
          <a:custGeom>
            <a:avLst/>
            <a:gdLst/>
            <a:ahLst/>
            <a:cxnLst/>
            <a:rect l="l" t="t" r="r" b="b"/>
            <a:pathLst>
              <a:path w="3360420" h="170814">
                <a:moveTo>
                  <a:pt x="0" y="170700"/>
                </a:moveTo>
                <a:lnTo>
                  <a:pt x="3360420" y="170700"/>
                </a:lnTo>
                <a:lnTo>
                  <a:pt x="3360420" y="0"/>
                </a:lnTo>
                <a:lnTo>
                  <a:pt x="0" y="0"/>
                </a:lnTo>
                <a:lnTo>
                  <a:pt x="0" y="1707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52681" y="5573268"/>
            <a:ext cx="3953435" cy="170815"/>
          </a:xfrm>
          <a:custGeom>
            <a:avLst/>
            <a:gdLst/>
            <a:ahLst/>
            <a:cxnLst/>
            <a:rect l="l" t="t" r="r" b="b"/>
            <a:pathLst>
              <a:path w="3360420" h="170814">
                <a:moveTo>
                  <a:pt x="0" y="170687"/>
                </a:moveTo>
                <a:lnTo>
                  <a:pt x="3360420" y="170687"/>
                </a:lnTo>
                <a:lnTo>
                  <a:pt x="3360420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52681" y="5743956"/>
            <a:ext cx="3953435" cy="178435"/>
          </a:xfrm>
          <a:custGeom>
            <a:avLst/>
            <a:gdLst/>
            <a:ahLst/>
            <a:cxnLst/>
            <a:rect l="l" t="t" r="r" b="b"/>
            <a:pathLst>
              <a:path w="3360420" h="178435">
                <a:moveTo>
                  <a:pt x="0" y="178308"/>
                </a:moveTo>
                <a:lnTo>
                  <a:pt x="3360420" y="178308"/>
                </a:lnTo>
                <a:lnTo>
                  <a:pt x="3360420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52681" y="5922265"/>
            <a:ext cx="3953435" cy="170815"/>
          </a:xfrm>
          <a:custGeom>
            <a:avLst/>
            <a:gdLst/>
            <a:ahLst/>
            <a:cxnLst/>
            <a:rect l="l" t="t" r="r" b="b"/>
            <a:pathLst>
              <a:path w="3360420" h="170814">
                <a:moveTo>
                  <a:pt x="0" y="170687"/>
                </a:moveTo>
                <a:lnTo>
                  <a:pt x="3360420" y="170687"/>
                </a:lnTo>
                <a:lnTo>
                  <a:pt x="3360420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52681" y="6092953"/>
            <a:ext cx="3953435" cy="170815"/>
          </a:xfrm>
          <a:custGeom>
            <a:avLst/>
            <a:gdLst/>
            <a:ahLst/>
            <a:cxnLst/>
            <a:rect l="l" t="t" r="r" b="b"/>
            <a:pathLst>
              <a:path w="3360420" h="170814">
                <a:moveTo>
                  <a:pt x="0" y="170687"/>
                </a:moveTo>
                <a:lnTo>
                  <a:pt x="3360420" y="170687"/>
                </a:lnTo>
                <a:lnTo>
                  <a:pt x="3360420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52681" y="6263641"/>
            <a:ext cx="3953435" cy="170815"/>
          </a:xfrm>
          <a:custGeom>
            <a:avLst/>
            <a:gdLst/>
            <a:ahLst/>
            <a:cxnLst/>
            <a:rect l="l" t="t" r="r" b="b"/>
            <a:pathLst>
              <a:path w="3360420" h="170814">
                <a:moveTo>
                  <a:pt x="0" y="170687"/>
                </a:moveTo>
                <a:lnTo>
                  <a:pt x="3360420" y="170687"/>
                </a:lnTo>
                <a:lnTo>
                  <a:pt x="3360420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52681" y="6434329"/>
            <a:ext cx="3953435" cy="177165"/>
          </a:xfrm>
          <a:custGeom>
            <a:avLst/>
            <a:gdLst/>
            <a:ahLst/>
            <a:cxnLst/>
            <a:rect l="l" t="t" r="r" b="b"/>
            <a:pathLst>
              <a:path w="3360420" h="177165">
                <a:moveTo>
                  <a:pt x="0" y="176784"/>
                </a:moveTo>
                <a:lnTo>
                  <a:pt x="3360420" y="176784"/>
                </a:lnTo>
                <a:lnTo>
                  <a:pt x="3360420" y="0"/>
                </a:lnTo>
                <a:lnTo>
                  <a:pt x="0" y="0"/>
                </a:lnTo>
                <a:lnTo>
                  <a:pt x="0" y="176784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52681" y="6611111"/>
            <a:ext cx="3953435" cy="170815"/>
          </a:xfrm>
          <a:custGeom>
            <a:avLst/>
            <a:gdLst/>
            <a:ahLst/>
            <a:cxnLst/>
            <a:rect l="l" t="t" r="r" b="b"/>
            <a:pathLst>
              <a:path w="3360420" h="170815">
                <a:moveTo>
                  <a:pt x="0" y="170688"/>
                </a:moveTo>
                <a:lnTo>
                  <a:pt x="3360420" y="170688"/>
                </a:lnTo>
                <a:lnTo>
                  <a:pt x="3360420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7883" y="6973812"/>
            <a:ext cx="3953435" cy="170815"/>
          </a:xfrm>
          <a:custGeom>
            <a:avLst/>
            <a:gdLst/>
            <a:ahLst/>
            <a:cxnLst/>
            <a:rect l="l" t="t" r="r" b="b"/>
            <a:pathLst>
              <a:path w="3360420" h="170815">
                <a:moveTo>
                  <a:pt x="0" y="170700"/>
                </a:moveTo>
                <a:lnTo>
                  <a:pt x="3360420" y="170700"/>
                </a:lnTo>
                <a:lnTo>
                  <a:pt x="3360420" y="0"/>
                </a:lnTo>
                <a:lnTo>
                  <a:pt x="0" y="0"/>
                </a:lnTo>
                <a:lnTo>
                  <a:pt x="0" y="1707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7883" y="7144512"/>
            <a:ext cx="3953435" cy="178435"/>
          </a:xfrm>
          <a:custGeom>
            <a:avLst/>
            <a:gdLst/>
            <a:ahLst/>
            <a:cxnLst/>
            <a:rect l="l" t="t" r="r" b="b"/>
            <a:pathLst>
              <a:path w="3360420" h="178434">
                <a:moveTo>
                  <a:pt x="0" y="178308"/>
                </a:moveTo>
                <a:lnTo>
                  <a:pt x="3360420" y="178308"/>
                </a:lnTo>
                <a:lnTo>
                  <a:pt x="3360420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7883" y="7322820"/>
            <a:ext cx="3953435" cy="178435"/>
          </a:xfrm>
          <a:custGeom>
            <a:avLst/>
            <a:gdLst/>
            <a:ahLst/>
            <a:cxnLst/>
            <a:rect l="l" t="t" r="r" b="b"/>
            <a:pathLst>
              <a:path w="3360420" h="178434">
                <a:moveTo>
                  <a:pt x="0" y="178307"/>
                </a:moveTo>
                <a:lnTo>
                  <a:pt x="3360420" y="178307"/>
                </a:lnTo>
                <a:lnTo>
                  <a:pt x="3360420" y="0"/>
                </a:lnTo>
                <a:lnTo>
                  <a:pt x="0" y="0"/>
                </a:lnTo>
                <a:lnTo>
                  <a:pt x="0" y="178307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7883" y="7501129"/>
            <a:ext cx="3953435" cy="177165"/>
          </a:xfrm>
          <a:custGeom>
            <a:avLst/>
            <a:gdLst/>
            <a:ahLst/>
            <a:cxnLst/>
            <a:rect l="l" t="t" r="r" b="b"/>
            <a:pathLst>
              <a:path w="3360420" h="177165">
                <a:moveTo>
                  <a:pt x="0" y="176784"/>
                </a:moveTo>
                <a:lnTo>
                  <a:pt x="3360420" y="176784"/>
                </a:lnTo>
                <a:lnTo>
                  <a:pt x="3360420" y="0"/>
                </a:lnTo>
                <a:lnTo>
                  <a:pt x="0" y="0"/>
                </a:lnTo>
                <a:lnTo>
                  <a:pt x="0" y="176784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7883" y="7677912"/>
            <a:ext cx="3953435" cy="178435"/>
          </a:xfrm>
          <a:custGeom>
            <a:avLst/>
            <a:gdLst/>
            <a:ahLst/>
            <a:cxnLst/>
            <a:rect l="l" t="t" r="r" b="b"/>
            <a:pathLst>
              <a:path w="3360420" h="178434">
                <a:moveTo>
                  <a:pt x="0" y="178308"/>
                </a:moveTo>
                <a:lnTo>
                  <a:pt x="3360420" y="178308"/>
                </a:lnTo>
                <a:lnTo>
                  <a:pt x="3360420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7883" y="7856220"/>
            <a:ext cx="3953435" cy="170815"/>
          </a:xfrm>
          <a:custGeom>
            <a:avLst/>
            <a:gdLst/>
            <a:ahLst/>
            <a:cxnLst/>
            <a:rect l="l" t="t" r="r" b="b"/>
            <a:pathLst>
              <a:path w="3360420" h="170815">
                <a:moveTo>
                  <a:pt x="0" y="170687"/>
                </a:moveTo>
                <a:lnTo>
                  <a:pt x="3360420" y="170687"/>
                </a:lnTo>
                <a:lnTo>
                  <a:pt x="3360420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52681" y="8196072"/>
            <a:ext cx="3953435" cy="170815"/>
          </a:xfrm>
          <a:custGeom>
            <a:avLst/>
            <a:gdLst/>
            <a:ahLst/>
            <a:cxnLst/>
            <a:rect l="l" t="t" r="r" b="b"/>
            <a:pathLst>
              <a:path w="3360420" h="170815">
                <a:moveTo>
                  <a:pt x="0" y="170687"/>
                </a:moveTo>
                <a:lnTo>
                  <a:pt x="3360420" y="170687"/>
                </a:lnTo>
                <a:lnTo>
                  <a:pt x="3360420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52681" y="8366760"/>
            <a:ext cx="3953435" cy="178435"/>
          </a:xfrm>
          <a:custGeom>
            <a:avLst/>
            <a:gdLst/>
            <a:ahLst/>
            <a:cxnLst/>
            <a:rect l="l" t="t" r="r" b="b"/>
            <a:pathLst>
              <a:path w="3360420" h="178434">
                <a:moveTo>
                  <a:pt x="0" y="178308"/>
                </a:moveTo>
                <a:lnTo>
                  <a:pt x="3360420" y="178308"/>
                </a:lnTo>
                <a:lnTo>
                  <a:pt x="3360420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52681" y="8545069"/>
            <a:ext cx="3953435" cy="178435"/>
          </a:xfrm>
          <a:custGeom>
            <a:avLst/>
            <a:gdLst/>
            <a:ahLst/>
            <a:cxnLst/>
            <a:rect l="l" t="t" r="r" b="b"/>
            <a:pathLst>
              <a:path w="3360420" h="178434">
                <a:moveTo>
                  <a:pt x="0" y="178307"/>
                </a:moveTo>
                <a:lnTo>
                  <a:pt x="3360420" y="178307"/>
                </a:lnTo>
                <a:lnTo>
                  <a:pt x="3360420" y="0"/>
                </a:lnTo>
                <a:lnTo>
                  <a:pt x="0" y="0"/>
                </a:lnTo>
                <a:lnTo>
                  <a:pt x="0" y="178307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52681" y="8723377"/>
            <a:ext cx="3953435" cy="177165"/>
          </a:xfrm>
          <a:custGeom>
            <a:avLst/>
            <a:gdLst/>
            <a:ahLst/>
            <a:cxnLst/>
            <a:rect l="l" t="t" r="r" b="b"/>
            <a:pathLst>
              <a:path w="3360420" h="177165">
                <a:moveTo>
                  <a:pt x="0" y="176784"/>
                </a:moveTo>
                <a:lnTo>
                  <a:pt x="3360420" y="176784"/>
                </a:lnTo>
                <a:lnTo>
                  <a:pt x="3360420" y="0"/>
                </a:lnTo>
                <a:lnTo>
                  <a:pt x="0" y="0"/>
                </a:lnTo>
                <a:lnTo>
                  <a:pt x="0" y="176784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52681" y="8900160"/>
            <a:ext cx="3953435" cy="170815"/>
          </a:xfrm>
          <a:custGeom>
            <a:avLst/>
            <a:gdLst/>
            <a:ahLst/>
            <a:cxnLst/>
            <a:rect l="l" t="t" r="r" b="b"/>
            <a:pathLst>
              <a:path w="3360420" h="170815">
                <a:moveTo>
                  <a:pt x="0" y="170688"/>
                </a:moveTo>
                <a:lnTo>
                  <a:pt x="3360420" y="170688"/>
                </a:lnTo>
                <a:lnTo>
                  <a:pt x="3360420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01383" y="9396221"/>
            <a:ext cx="5316071" cy="0"/>
          </a:xfrm>
          <a:custGeom>
            <a:avLst/>
            <a:gdLst/>
            <a:ahLst/>
            <a:cxnLst/>
            <a:rect l="l" t="t" r="r" b="b"/>
            <a:pathLst>
              <a:path w="4518659">
                <a:moveTo>
                  <a:pt x="0" y="0"/>
                </a:moveTo>
                <a:lnTo>
                  <a:pt x="4518660" y="0"/>
                </a:lnTo>
              </a:path>
            </a:pathLst>
          </a:custGeom>
          <a:ln w="889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82818" y="9566916"/>
            <a:ext cx="5097929" cy="0"/>
          </a:xfrm>
          <a:custGeom>
            <a:avLst/>
            <a:gdLst/>
            <a:ahLst/>
            <a:cxnLst/>
            <a:rect l="l" t="t" r="r" b="b"/>
            <a:pathLst>
              <a:path w="4333240">
                <a:moveTo>
                  <a:pt x="0" y="0"/>
                </a:moveTo>
                <a:lnTo>
                  <a:pt x="4332732" y="0"/>
                </a:lnTo>
              </a:path>
            </a:pathLst>
          </a:custGeom>
          <a:ln w="887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22941" y="9261731"/>
            <a:ext cx="7853082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89755" algn="l"/>
                <a:tab pos="5749290" algn="l"/>
              </a:tabLst>
            </a:pPr>
            <a:r>
              <a:rPr sz="1100" b="1" spc="5" dirty="0">
                <a:latin typeface="Corbel"/>
                <a:cs typeface="Corbel"/>
              </a:rPr>
              <a:t>O</a:t>
            </a:r>
            <a:r>
              <a:rPr sz="1100" b="1" spc="-5" dirty="0">
                <a:latin typeface="Corbel"/>
                <a:cs typeface="Corbel"/>
              </a:rPr>
              <a:t>u</a:t>
            </a:r>
            <a:r>
              <a:rPr sz="1100" b="1" dirty="0">
                <a:latin typeface="Corbel"/>
                <a:cs typeface="Corbel"/>
              </a:rPr>
              <a:t>t</a:t>
            </a:r>
            <a:r>
              <a:rPr sz="1100" b="1" spc="-5" dirty="0">
                <a:latin typeface="Corbel"/>
                <a:cs typeface="Corbel"/>
              </a:rPr>
              <a:t>rea</a:t>
            </a:r>
            <a:r>
              <a:rPr sz="1100" b="1" spc="5" dirty="0">
                <a:latin typeface="Corbel"/>
                <a:cs typeface="Corbel"/>
              </a:rPr>
              <a:t>c</a:t>
            </a:r>
            <a:r>
              <a:rPr sz="1100" b="1" spc="-10" dirty="0">
                <a:latin typeface="Corbel"/>
                <a:cs typeface="Corbel"/>
              </a:rPr>
              <a:t>h</a:t>
            </a:r>
            <a:r>
              <a:rPr sz="1100" b="1" spc="-5" dirty="0">
                <a:latin typeface="Corbel"/>
                <a:cs typeface="Corbel"/>
              </a:rPr>
              <a:t>/Edu</a:t>
            </a:r>
            <a:r>
              <a:rPr sz="1100" b="1" spc="5" dirty="0">
                <a:latin typeface="Corbel"/>
                <a:cs typeface="Corbel"/>
              </a:rPr>
              <a:t>c</a:t>
            </a:r>
            <a:r>
              <a:rPr sz="1100" b="1" spc="-5" dirty="0">
                <a:latin typeface="Corbel"/>
                <a:cs typeface="Corbel"/>
              </a:rPr>
              <a:t>a</a:t>
            </a:r>
            <a:r>
              <a:rPr sz="1100" b="1" spc="-15" dirty="0">
                <a:latin typeface="Corbel"/>
                <a:cs typeface="Corbel"/>
              </a:rPr>
              <a:t>t</a:t>
            </a:r>
            <a:r>
              <a:rPr sz="1100" b="1" dirty="0">
                <a:latin typeface="Corbel"/>
                <a:cs typeface="Corbel"/>
              </a:rPr>
              <a:t>ion </a:t>
            </a:r>
            <a:r>
              <a:rPr sz="1100" b="1" spc="-5" dirty="0">
                <a:latin typeface="Corbel"/>
                <a:cs typeface="Corbel"/>
              </a:rPr>
              <a:t>Pre</a:t>
            </a:r>
            <a:r>
              <a:rPr sz="1100" b="1" spc="-15" dirty="0">
                <a:latin typeface="Corbel"/>
                <a:cs typeface="Corbel"/>
              </a:rPr>
              <a:t>s</a:t>
            </a:r>
            <a:r>
              <a:rPr sz="1100" b="1" spc="-5" dirty="0">
                <a:latin typeface="Corbel"/>
                <a:cs typeface="Corbel"/>
              </a:rPr>
              <a:t>en</a:t>
            </a:r>
            <a:r>
              <a:rPr sz="1100" b="1" dirty="0">
                <a:latin typeface="Corbel"/>
                <a:cs typeface="Corbel"/>
              </a:rPr>
              <a:t>t</a:t>
            </a:r>
            <a:r>
              <a:rPr sz="1100" b="1" spc="-5" dirty="0">
                <a:latin typeface="Corbel"/>
                <a:cs typeface="Corbel"/>
              </a:rPr>
              <a:t>a</a:t>
            </a:r>
            <a:r>
              <a:rPr sz="1100" b="1" dirty="0">
                <a:latin typeface="Corbel"/>
                <a:cs typeface="Corbel"/>
              </a:rPr>
              <a:t>tio</a:t>
            </a:r>
            <a:r>
              <a:rPr sz="1100" b="1" spc="-5" dirty="0">
                <a:latin typeface="Corbel"/>
                <a:cs typeface="Corbel"/>
              </a:rPr>
              <a:t>n</a:t>
            </a:r>
            <a:r>
              <a:rPr sz="1100" b="1" dirty="0">
                <a:latin typeface="Corbel"/>
                <a:cs typeface="Corbel"/>
              </a:rPr>
              <a:t>:</a:t>
            </a:r>
            <a:r>
              <a:rPr sz="1100" b="1" spc="-10" dirty="0"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http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s://</a:t>
            </a:r>
            <a:r>
              <a:rPr sz="1100" spc="-10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ww</a:t>
            </a:r>
            <a:r>
              <a:rPr sz="1100" spc="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w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.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e</a:t>
            </a:r>
            <a:r>
              <a:rPr sz="1100" spc="-1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z</a:t>
            </a:r>
            <a:r>
              <a:rPr sz="1100" spc="-10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v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i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e</a:t>
            </a:r>
            <a:r>
              <a:rPr sz="1100" spc="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w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.</a:t>
            </a:r>
            <a:r>
              <a:rPr sz="1100" spc="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w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a</a:t>
            </a:r>
            <a:r>
              <a:rPr sz="1100" spc="-20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.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g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o</a:t>
            </a:r>
            <a:r>
              <a:rPr sz="1100" spc="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v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/si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te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/alia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s	</a:t>
            </a:r>
            <a:r>
              <a:rPr sz="1100" spc="-1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1</a:t>
            </a:r>
            <a:r>
              <a:rPr sz="1100" spc="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4</a:t>
            </a:r>
            <a:r>
              <a:rPr sz="1100" spc="-1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9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2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/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3</a:t>
            </a:r>
            <a:r>
              <a:rPr sz="1100" spc="-10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4</a:t>
            </a:r>
            <a:r>
              <a:rPr sz="1100" spc="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4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90/o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ut</a:t>
            </a:r>
            <a:r>
              <a:rPr sz="1100" spc="-10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r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e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ac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h	e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d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u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ca</a:t>
            </a:r>
            <a:r>
              <a:rPr sz="1100" spc="-1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t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io</a:t>
            </a:r>
            <a:r>
              <a:rPr sz="1100" spc="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n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.as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p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x</a:t>
            </a:r>
            <a:r>
              <a:rPr sz="1100" dirty="0">
                <a:latin typeface="Corbel"/>
                <a:cs typeface="Corbel"/>
              </a:rPr>
              <a:t>.</a:t>
            </a:r>
            <a:endParaRPr sz="11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3863975" algn="l"/>
              </a:tabLst>
            </a:pPr>
            <a:r>
              <a:rPr sz="1100" b="1" dirty="0">
                <a:latin typeface="Corbel"/>
                <a:cs typeface="Corbel"/>
              </a:rPr>
              <a:t>M</a:t>
            </a:r>
            <a:r>
              <a:rPr sz="1100" b="1" spc="-5" dirty="0">
                <a:latin typeface="Corbel"/>
                <a:cs typeface="Corbel"/>
              </a:rPr>
              <a:t>a</a:t>
            </a:r>
            <a:r>
              <a:rPr sz="1100" b="1" dirty="0">
                <a:latin typeface="Corbel"/>
                <a:cs typeface="Corbel"/>
              </a:rPr>
              <a:t>y</a:t>
            </a:r>
            <a:r>
              <a:rPr sz="1100" b="1" spc="-5" dirty="0">
                <a:latin typeface="Corbel"/>
                <a:cs typeface="Corbel"/>
              </a:rPr>
              <a:t> </a:t>
            </a:r>
            <a:r>
              <a:rPr sz="1100" b="1" dirty="0">
                <a:latin typeface="Corbel"/>
                <a:cs typeface="Corbel"/>
              </a:rPr>
              <a:t>2</a:t>
            </a:r>
            <a:r>
              <a:rPr sz="1100" b="1" spc="-5" dirty="0">
                <a:latin typeface="Corbel"/>
                <a:cs typeface="Corbel"/>
              </a:rPr>
              <a:t>0</a:t>
            </a:r>
            <a:r>
              <a:rPr sz="1100" b="1" spc="5" dirty="0">
                <a:latin typeface="Corbel"/>
                <a:cs typeface="Corbel"/>
              </a:rPr>
              <a:t>1</a:t>
            </a:r>
            <a:r>
              <a:rPr sz="1100" b="1" dirty="0">
                <a:latin typeface="Corbel"/>
                <a:cs typeface="Corbel"/>
              </a:rPr>
              <a:t>4</a:t>
            </a:r>
            <a:r>
              <a:rPr sz="1100" b="1" spc="-5" dirty="0">
                <a:latin typeface="Corbel"/>
                <a:cs typeface="Corbel"/>
              </a:rPr>
              <a:t> Publ</a:t>
            </a:r>
            <a:r>
              <a:rPr sz="1100" b="1" dirty="0">
                <a:latin typeface="Corbel"/>
                <a:cs typeface="Corbel"/>
              </a:rPr>
              <a:t>ic</a:t>
            </a:r>
            <a:r>
              <a:rPr sz="1100" b="1" spc="5" dirty="0">
                <a:latin typeface="Corbel"/>
                <a:cs typeface="Corbel"/>
              </a:rPr>
              <a:t> </a:t>
            </a:r>
            <a:r>
              <a:rPr sz="1100" b="1" dirty="0">
                <a:latin typeface="Corbel"/>
                <a:cs typeface="Corbel"/>
              </a:rPr>
              <a:t>M</a:t>
            </a:r>
            <a:r>
              <a:rPr sz="1100" b="1" spc="-5" dirty="0">
                <a:latin typeface="Corbel"/>
                <a:cs typeface="Corbel"/>
              </a:rPr>
              <a:t>e</a:t>
            </a:r>
            <a:r>
              <a:rPr sz="1100" b="1" spc="-15" dirty="0">
                <a:latin typeface="Corbel"/>
                <a:cs typeface="Corbel"/>
              </a:rPr>
              <a:t>e</a:t>
            </a:r>
            <a:r>
              <a:rPr sz="1100" b="1" dirty="0">
                <a:latin typeface="Corbel"/>
                <a:cs typeface="Corbel"/>
              </a:rPr>
              <a:t>ti</a:t>
            </a:r>
            <a:r>
              <a:rPr sz="1100" b="1" spc="-15" dirty="0">
                <a:latin typeface="Corbel"/>
                <a:cs typeface="Corbel"/>
              </a:rPr>
              <a:t>n</a:t>
            </a:r>
            <a:r>
              <a:rPr sz="1100" b="1" spc="5" dirty="0">
                <a:latin typeface="Corbel"/>
                <a:cs typeface="Corbel"/>
              </a:rPr>
              <a:t>g</a:t>
            </a:r>
            <a:r>
              <a:rPr sz="1100" b="1" dirty="0">
                <a:latin typeface="Corbel"/>
                <a:cs typeface="Corbel"/>
              </a:rPr>
              <a:t>:</a:t>
            </a:r>
            <a:r>
              <a:rPr sz="1100" b="1" spc="-25" dirty="0"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http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s://</a:t>
            </a:r>
            <a:r>
              <a:rPr sz="1100" spc="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w</a:t>
            </a:r>
            <a:r>
              <a:rPr sz="1100" spc="-10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w</a:t>
            </a:r>
            <a:r>
              <a:rPr sz="1100" spc="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w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.</a:t>
            </a:r>
            <a:r>
              <a:rPr sz="1100" spc="-10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e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z</a:t>
            </a:r>
            <a:r>
              <a:rPr sz="1100" spc="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v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i</a:t>
            </a:r>
            <a:r>
              <a:rPr sz="1100" spc="-10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e</a:t>
            </a:r>
            <a:r>
              <a:rPr sz="1100" spc="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w</a:t>
            </a:r>
            <a:r>
              <a:rPr sz="1100" spc="-20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.</a:t>
            </a:r>
            <a:r>
              <a:rPr sz="1100" spc="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w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a.</a:t>
            </a:r>
            <a:r>
              <a:rPr sz="1100" spc="-10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g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o</a:t>
            </a:r>
            <a:r>
              <a:rPr sz="1100" spc="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v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/si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te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/alia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s	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1</a:t>
            </a:r>
            <a:r>
              <a:rPr sz="1100" spc="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4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9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2</a:t>
            </a:r>
            <a:r>
              <a:rPr sz="1100" spc="-20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/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3</a:t>
            </a:r>
            <a:r>
              <a:rPr sz="1100" spc="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4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798</a:t>
            </a:r>
            <a:r>
              <a:rPr sz="1100" spc="-20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/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m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eet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i</a:t>
            </a:r>
            <a:r>
              <a:rPr sz="1100" spc="-10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n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g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s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_2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01</a:t>
            </a:r>
            <a:r>
              <a:rPr sz="1100" spc="-1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3</a:t>
            </a:r>
            <a:r>
              <a:rPr sz="1100" spc="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-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15.as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5"/>
              </a:rPr>
              <a:t>px</a:t>
            </a:r>
            <a:r>
              <a:rPr sz="1100" dirty="0">
                <a:latin typeface="Corbel"/>
                <a:cs typeface="Corbel"/>
              </a:rPr>
              <a:t>.</a:t>
            </a:r>
            <a:endParaRPr sz="11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4412615" algn="l"/>
              </a:tabLst>
            </a:pPr>
            <a:r>
              <a:rPr sz="1100" b="1" spc="-10" dirty="0">
                <a:latin typeface="Corbel"/>
                <a:cs typeface="Corbel"/>
              </a:rPr>
              <a:t>L</a:t>
            </a:r>
            <a:r>
              <a:rPr sz="1100" b="1" dirty="0">
                <a:latin typeface="Corbel"/>
                <a:cs typeface="Corbel"/>
              </a:rPr>
              <a:t>o</a:t>
            </a:r>
            <a:r>
              <a:rPr sz="1100" b="1" spc="5" dirty="0">
                <a:latin typeface="Corbel"/>
                <a:cs typeface="Corbel"/>
              </a:rPr>
              <a:t>c</a:t>
            </a:r>
            <a:r>
              <a:rPr sz="1100" b="1" spc="-5" dirty="0">
                <a:latin typeface="Corbel"/>
                <a:cs typeface="Corbel"/>
              </a:rPr>
              <a:t>a</a:t>
            </a:r>
            <a:r>
              <a:rPr sz="1100" b="1" dirty="0">
                <a:latin typeface="Corbel"/>
                <a:cs typeface="Corbel"/>
              </a:rPr>
              <a:t>l</a:t>
            </a:r>
            <a:r>
              <a:rPr sz="1100" b="1" spc="-5" dirty="0">
                <a:latin typeface="Corbel"/>
                <a:cs typeface="Corbel"/>
              </a:rPr>
              <a:t> Pr</a:t>
            </a:r>
            <a:r>
              <a:rPr sz="1100" b="1" dirty="0">
                <a:latin typeface="Corbel"/>
                <a:cs typeface="Corbel"/>
              </a:rPr>
              <a:t>o</a:t>
            </a:r>
            <a:r>
              <a:rPr sz="1100" b="1" spc="-5" dirty="0">
                <a:latin typeface="Corbel"/>
                <a:cs typeface="Corbel"/>
              </a:rPr>
              <a:t>je</a:t>
            </a:r>
            <a:r>
              <a:rPr sz="1100" b="1" spc="5" dirty="0">
                <a:latin typeface="Corbel"/>
                <a:cs typeface="Corbel"/>
              </a:rPr>
              <a:t>c</a:t>
            </a:r>
            <a:r>
              <a:rPr sz="1100" b="1" dirty="0">
                <a:latin typeface="Corbel"/>
                <a:cs typeface="Corbel"/>
              </a:rPr>
              <a:t>t</a:t>
            </a:r>
            <a:r>
              <a:rPr sz="1100" b="1" spc="-10" dirty="0">
                <a:latin typeface="Corbel"/>
                <a:cs typeface="Corbel"/>
              </a:rPr>
              <a:t> </a:t>
            </a:r>
            <a:r>
              <a:rPr sz="1100" b="1" dirty="0">
                <a:latin typeface="Corbel"/>
                <a:cs typeface="Corbel"/>
              </a:rPr>
              <a:t>Co</a:t>
            </a:r>
            <a:r>
              <a:rPr sz="1100" b="1" spc="-5" dirty="0">
                <a:latin typeface="Corbel"/>
                <a:cs typeface="Corbel"/>
              </a:rPr>
              <a:t>n</a:t>
            </a:r>
            <a:r>
              <a:rPr sz="1100" b="1" dirty="0">
                <a:latin typeface="Corbel"/>
                <a:cs typeface="Corbel"/>
              </a:rPr>
              <a:t>st</a:t>
            </a:r>
            <a:r>
              <a:rPr sz="1100" b="1" spc="-5" dirty="0">
                <a:latin typeface="Corbel"/>
                <a:cs typeface="Corbel"/>
              </a:rPr>
              <a:t>r</a:t>
            </a:r>
            <a:r>
              <a:rPr sz="1100" b="1" spc="-15" dirty="0">
                <a:latin typeface="Corbel"/>
                <a:cs typeface="Corbel"/>
              </a:rPr>
              <a:t>u</a:t>
            </a:r>
            <a:r>
              <a:rPr sz="1100" b="1" spc="5" dirty="0">
                <a:latin typeface="Corbel"/>
                <a:cs typeface="Corbel"/>
              </a:rPr>
              <a:t>c</a:t>
            </a:r>
            <a:r>
              <a:rPr sz="1100" b="1" dirty="0">
                <a:latin typeface="Corbel"/>
                <a:cs typeface="Corbel"/>
              </a:rPr>
              <a:t>t</a:t>
            </a:r>
            <a:r>
              <a:rPr sz="1100" b="1" spc="-15" dirty="0">
                <a:latin typeface="Corbel"/>
                <a:cs typeface="Corbel"/>
              </a:rPr>
              <a:t>io</a:t>
            </a:r>
            <a:r>
              <a:rPr sz="1100" b="1" dirty="0">
                <a:latin typeface="Corbel"/>
                <a:cs typeface="Corbel"/>
              </a:rPr>
              <a:t>n </a:t>
            </a:r>
            <a:r>
              <a:rPr sz="1100" b="1" spc="-5" dirty="0">
                <a:latin typeface="Corbel"/>
                <a:cs typeface="Corbel"/>
              </a:rPr>
              <a:t>P</a:t>
            </a:r>
            <a:r>
              <a:rPr sz="1100" b="1" spc="-10" dirty="0">
                <a:latin typeface="Corbel"/>
                <a:cs typeface="Corbel"/>
              </a:rPr>
              <a:t>h</a:t>
            </a:r>
            <a:r>
              <a:rPr sz="1100" b="1" dirty="0">
                <a:latin typeface="Corbel"/>
                <a:cs typeface="Corbel"/>
              </a:rPr>
              <a:t>otos:</a:t>
            </a:r>
            <a:r>
              <a:rPr sz="1100" b="1" spc="-10" dirty="0"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http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s:/</a:t>
            </a:r>
            <a:r>
              <a:rPr sz="1100" spc="-20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/</a:t>
            </a:r>
            <a:r>
              <a:rPr sz="1100" spc="5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w</a:t>
            </a:r>
            <a:r>
              <a:rPr sz="1100" spc="-10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w</a:t>
            </a:r>
            <a:r>
              <a:rPr sz="1100" spc="5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w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.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e</a:t>
            </a:r>
            <a:r>
              <a:rPr sz="1100" spc="-15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z</a:t>
            </a:r>
            <a:r>
              <a:rPr sz="1100" spc="-10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v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i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e</a:t>
            </a:r>
            <a:r>
              <a:rPr sz="1100" spc="5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w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.</a:t>
            </a:r>
            <a:r>
              <a:rPr sz="1100" spc="5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w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a</a:t>
            </a:r>
            <a:r>
              <a:rPr sz="1100" spc="-20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.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g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o</a:t>
            </a:r>
            <a:r>
              <a:rPr sz="1100" spc="5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v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/si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te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/alia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s	</a:t>
            </a:r>
            <a:r>
              <a:rPr sz="1100" spc="-15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1</a:t>
            </a:r>
            <a:r>
              <a:rPr sz="1100" spc="5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4</a:t>
            </a:r>
            <a:r>
              <a:rPr sz="1100" spc="-15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9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2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/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3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50</a:t>
            </a:r>
            <a:r>
              <a:rPr sz="1100" spc="5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4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0/</a:t>
            </a:r>
            <a:r>
              <a:rPr sz="1100" spc="-10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D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e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fa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u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l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t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.as</a:t>
            </a:r>
            <a:r>
              <a:rPr sz="1100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p</a:t>
            </a:r>
            <a:r>
              <a:rPr sz="1100" spc="-5" dirty="0">
                <a:solidFill>
                  <a:srgbClr val="0000FF"/>
                </a:solidFill>
                <a:latin typeface="Corbel"/>
                <a:cs typeface="Corbel"/>
                <a:hlinkClick r:id="rId6"/>
              </a:rPr>
              <a:t>x</a:t>
            </a:r>
            <a:r>
              <a:rPr sz="1100" dirty="0">
                <a:latin typeface="Corbel"/>
                <a:cs typeface="Corbel"/>
              </a:rPr>
              <a:t>.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028277" y="9737597"/>
            <a:ext cx="4369547" cy="0"/>
          </a:xfrm>
          <a:custGeom>
            <a:avLst/>
            <a:gdLst/>
            <a:ahLst/>
            <a:cxnLst/>
            <a:rect l="l" t="t" r="r" b="b"/>
            <a:pathLst>
              <a:path w="3714115">
                <a:moveTo>
                  <a:pt x="0" y="0"/>
                </a:moveTo>
                <a:lnTo>
                  <a:pt x="3713988" y="0"/>
                </a:lnTo>
              </a:path>
            </a:pathLst>
          </a:custGeom>
          <a:ln w="889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26153" y="9393038"/>
            <a:ext cx="161365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7036" y="0"/>
                </a:lnTo>
              </a:path>
            </a:pathLst>
          </a:custGeom>
          <a:ln w="9104">
            <a:solidFill>
              <a:srgbClr val="0000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27394" y="9393038"/>
            <a:ext cx="161365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7036" y="0"/>
                </a:lnTo>
              </a:path>
            </a:pathLst>
          </a:custGeom>
          <a:ln w="9104">
            <a:solidFill>
              <a:srgbClr val="0000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07605" y="9563658"/>
            <a:ext cx="161365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7036" y="0"/>
                </a:lnTo>
              </a:path>
            </a:pathLst>
          </a:custGeom>
          <a:ln w="9104">
            <a:solidFill>
              <a:srgbClr val="0000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52990" y="9734346"/>
            <a:ext cx="161365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7036" y="0"/>
                </a:lnTo>
              </a:path>
            </a:pathLst>
          </a:custGeom>
          <a:ln w="9104">
            <a:solidFill>
              <a:srgbClr val="0000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452859" y="2909316"/>
          <a:ext cx="8229599" cy="61661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7"/>
                <a:gridCol w="4114792"/>
              </a:tblGrid>
              <a:tr h="2660904">
                <a:tc>
                  <a:txBody>
                    <a:bodyPr/>
                    <a:lstStyle/>
                    <a:p>
                      <a:pPr marL="297180" indent="-228600">
                        <a:lnSpc>
                          <a:spcPct val="100000"/>
                        </a:lnSpc>
                        <a:buFont typeface="Corbel"/>
                        <a:buAutoNum type="arabicPeriod"/>
                        <a:tabLst>
                          <a:tab pos="297180" algn="l"/>
                        </a:tabLst>
                      </a:pPr>
                      <a:r>
                        <a:rPr sz="1100" b="1" spc="-5" dirty="0">
                          <a:latin typeface="Corbel"/>
                          <a:cs typeface="Corbel"/>
                        </a:rPr>
                        <a:t>L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b="1" spc="5" dirty="0">
                          <a:latin typeface="Corbel"/>
                          <a:cs typeface="Corbel"/>
                        </a:rPr>
                        <a:t>c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l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 Pr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je</a:t>
                      </a:r>
                      <a:r>
                        <a:rPr sz="1100" b="1" spc="5" dirty="0">
                          <a:latin typeface="Corbel"/>
                          <a:cs typeface="Corbel"/>
                        </a:rPr>
                        <a:t>c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ts</a:t>
                      </a:r>
                      <a:r>
                        <a:rPr sz="1100" b="1" spc="-1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Co</a:t>
                      </a:r>
                      <a:r>
                        <a:rPr sz="1100" b="1" spc="-20" dirty="0">
                          <a:latin typeface="Corbel"/>
                          <a:cs typeface="Corbel"/>
                        </a:rPr>
                        <a:t>m</a:t>
                      </a:r>
                      <a:r>
                        <a:rPr sz="1100" b="1" spc="5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le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100" b="1" spc="-1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(</a:t>
                      </a:r>
                      <a:r>
                        <a:rPr sz="1100" b="1" i="1" spc="-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b="1" i="1" dirty="0">
                          <a:latin typeface="Corbel"/>
                          <a:cs typeface="Corbel"/>
                        </a:rPr>
                        <a:t>r </a:t>
                      </a:r>
                      <a:r>
                        <a:rPr sz="1100" b="1" i="1" spc="5" dirty="0">
                          <a:latin typeface="Corbel"/>
                          <a:cs typeface="Corbel"/>
                        </a:rPr>
                        <a:t>b</a:t>
                      </a:r>
                      <a:r>
                        <a:rPr sz="1100" b="1" i="1" dirty="0">
                          <a:latin typeface="Corbel"/>
                          <a:cs typeface="Corbel"/>
                        </a:rPr>
                        <a:t>y</a:t>
                      </a:r>
                      <a:r>
                        <a:rPr sz="1100" b="1" i="1" spc="-5" dirty="0">
                          <a:latin typeface="Corbel"/>
                          <a:cs typeface="Corbel"/>
                        </a:rPr>
                        <a:t> flo</a:t>
                      </a:r>
                      <a:r>
                        <a:rPr sz="1100" b="1" i="1" spc="-1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b="1" i="1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100" b="1" i="1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b="1" i="1" spc="5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b="1" i="1" spc="-10" dirty="0">
                          <a:latin typeface="Corbel"/>
                          <a:cs typeface="Corbel"/>
                        </a:rPr>
                        <a:t>ea</a:t>
                      </a:r>
                      <a:r>
                        <a:rPr sz="1100" b="1" i="1" spc="5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b="1" i="1" spc="-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b="1" i="1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)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: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5780" lvl="1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526415" algn="l"/>
                        </a:tabLst>
                      </a:pPr>
                      <a:r>
                        <a:rPr sz="1100" spc="-10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Le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v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ee.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5780" lvl="1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526415" algn="l"/>
                        </a:tabLst>
                      </a:pPr>
                      <a:r>
                        <a:rPr sz="1100" spc="5" dirty="0">
                          <a:latin typeface="Corbel"/>
                          <a:cs typeface="Corbel"/>
                        </a:rPr>
                        <a:t>B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u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cod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Wa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u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pp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l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y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L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v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5780" lvl="1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526415" algn="l"/>
                        </a:tabLst>
                      </a:pPr>
                      <a:r>
                        <a:rPr sz="1100" dirty="0">
                          <a:latin typeface="Corbel"/>
                          <a:cs typeface="Corbel"/>
                        </a:rPr>
                        <a:t>M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WWT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L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v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ee.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5780" lvl="1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26415" algn="l"/>
                        </a:tabLst>
                      </a:pPr>
                      <a:r>
                        <a:rPr sz="1100" spc="-5" dirty="0">
                          <a:latin typeface="Corbel"/>
                          <a:cs typeface="Corbel"/>
                        </a:rPr>
                        <a:t>C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heh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ali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ib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ic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k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ma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-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F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rd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v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fl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w 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B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id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g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5780" lvl="1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6415" algn="l"/>
                        </a:tabLst>
                      </a:pPr>
                      <a:r>
                        <a:rPr sz="1100" dirty="0">
                          <a:latin typeface="Corbel"/>
                          <a:cs typeface="Corbel"/>
                        </a:rPr>
                        <a:t>5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L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v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oc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k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q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u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m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2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ads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5780" lvl="1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526415" algn="l"/>
                        </a:tabLst>
                      </a:pPr>
                      <a:r>
                        <a:rPr sz="1100" dirty="0">
                          <a:latin typeface="Corbel"/>
                          <a:cs typeface="Corbel"/>
                        </a:rPr>
                        <a:t>2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L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v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oc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k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v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spc="-20" dirty="0">
                          <a:latin typeface="Corbel"/>
                          <a:cs typeface="Corbel"/>
                        </a:rPr>
                        <a:t>c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u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io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n 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ute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5780" lvl="1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6415" algn="l"/>
                        </a:tabLst>
                      </a:pPr>
                      <a:r>
                        <a:rPr sz="1100" i="1" dirty="0">
                          <a:latin typeface="Corbel"/>
                          <a:cs typeface="Corbel"/>
                        </a:rPr>
                        <a:t>10</a:t>
                      </a:r>
                      <a:r>
                        <a:rPr sz="1100" i="1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Add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i="1" spc="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l</a:t>
                      </a:r>
                      <a:r>
                        <a:rPr sz="1100" i="1" spc="-2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Liv</a:t>
                      </a:r>
                      <a:r>
                        <a:rPr sz="1100" i="1" spc="-15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toc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k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/E</a:t>
                      </a:r>
                      <a:r>
                        <a:rPr sz="1100" i="1" spc="-10" dirty="0">
                          <a:latin typeface="Corbel"/>
                          <a:cs typeface="Corbel"/>
                        </a:rPr>
                        <a:t>qu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ipm</a:t>
                      </a:r>
                      <a:r>
                        <a:rPr sz="1100" i="1" spc="-15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nt</a:t>
                      </a:r>
                      <a:r>
                        <a:rPr sz="1100" i="1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i="1" spc="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s.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5780" lvl="1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6415" algn="l"/>
                        </a:tabLst>
                      </a:pPr>
                      <a:r>
                        <a:rPr sz="1100" i="1" dirty="0">
                          <a:latin typeface="Corbel"/>
                          <a:cs typeface="Corbel"/>
                        </a:rPr>
                        <a:t>2</a:t>
                      </a:r>
                      <a:r>
                        <a:rPr sz="1100" i="1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C</a:t>
                      </a:r>
                      <a:r>
                        <a:rPr sz="1100" i="1" spc="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i="1" spc="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i="1" spc="-15" dirty="0">
                          <a:latin typeface="Corbel"/>
                          <a:cs typeface="Corbel"/>
                        </a:rPr>
                        <a:t>c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y</a:t>
                      </a:r>
                      <a:r>
                        <a:rPr sz="1100" i="1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xp</a:t>
                      </a:r>
                      <a:r>
                        <a:rPr sz="1100" i="1" spc="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i="1" spc="-10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si</a:t>
                      </a:r>
                      <a:r>
                        <a:rPr sz="1100" i="1" spc="-1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i="1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F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i="1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i="1" spc="-15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xis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i="1" spc="-10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ng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 P</a:t>
                      </a:r>
                      <a:r>
                        <a:rPr sz="1100" i="1" spc="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i="1" spc="-15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s.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5780" lvl="1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26415" algn="l"/>
                        </a:tabLst>
                      </a:pPr>
                      <a:r>
                        <a:rPr sz="1100" i="1" dirty="0">
                          <a:latin typeface="Corbel"/>
                          <a:cs typeface="Corbel"/>
                        </a:rPr>
                        <a:t>1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 E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v</a:t>
                      </a:r>
                      <a:r>
                        <a:rPr sz="1100" i="1" spc="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c</a:t>
                      </a:r>
                      <a:r>
                        <a:rPr sz="1100" i="1" spc="-10" dirty="0">
                          <a:latin typeface="Corbel"/>
                          <a:cs typeface="Corbel"/>
                        </a:rPr>
                        <a:t>u</a:t>
                      </a:r>
                      <a:r>
                        <a:rPr sz="1100" i="1" spc="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n </a:t>
                      </a:r>
                      <a:r>
                        <a:rPr sz="1100" i="1" spc="-1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u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e.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5780" lvl="1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6415" algn="l"/>
                        </a:tabLst>
                      </a:pPr>
                      <a:r>
                        <a:rPr sz="1100" i="1" dirty="0">
                          <a:latin typeface="Corbel"/>
                          <a:cs typeface="Corbel"/>
                        </a:rPr>
                        <a:t>M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i="1" spc="-10" dirty="0">
                          <a:latin typeface="Corbel"/>
                          <a:cs typeface="Corbel"/>
                        </a:rPr>
                        <a:t>sa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no</a:t>
                      </a:r>
                      <a:r>
                        <a:rPr sz="1100" i="1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Sh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eet</a:t>
                      </a:r>
                      <a:r>
                        <a:rPr sz="1100" i="1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l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 W</a:t>
                      </a:r>
                      <a:r>
                        <a:rPr sz="1100" i="1" spc="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ll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5780" lvl="1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6415" algn="l"/>
                        </a:tabLst>
                      </a:pPr>
                      <a:r>
                        <a:rPr sz="1100" i="1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or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i="1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Levee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 Ph</a:t>
                      </a:r>
                      <a:r>
                        <a:rPr sz="1100" i="1" spc="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i="1" spc="-10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5780" lvl="1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6415" algn="l"/>
                        </a:tabLst>
                      </a:pPr>
                      <a:r>
                        <a:rPr sz="1100" i="1" spc="-5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 El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l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 WW</a:t>
                      </a:r>
                      <a:r>
                        <a:rPr sz="1100" i="1" spc="5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i="1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Prot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ct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i="1" spc="-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i="1" dirty="0">
                          <a:latin typeface="Corbel"/>
                          <a:cs typeface="Corbel"/>
                        </a:rPr>
                        <a:t>n Levee.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5780" lvl="1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26415" algn="l"/>
                        </a:tabLst>
                      </a:pPr>
                      <a:r>
                        <a:rPr sz="1100" dirty="0">
                          <a:latin typeface="Corbel"/>
                          <a:cs typeface="Corbel"/>
                        </a:rPr>
                        <a:t>M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=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u="sng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7"/>
                        </a:rPr>
                        <a:t>http</a:t>
                      </a:r>
                      <a:r>
                        <a:rPr sz="1100" u="sng" spc="-5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7"/>
                        </a:rPr>
                        <a:t>://</a:t>
                      </a:r>
                      <a:r>
                        <a:rPr sz="1100" u="sng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7"/>
                        </a:rPr>
                        <a:t>g</a:t>
                      </a:r>
                      <a:r>
                        <a:rPr sz="1100" u="sng" spc="-5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7"/>
                        </a:rPr>
                        <a:t>oo.</a:t>
                      </a:r>
                      <a:r>
                        <a:rPr sz="1100" u="sng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7"/>
                        </a:rPr>
                        <a:t>g</a:t>
                      </a:r>
                      <a:r>
                        <a:rPr sz="1100" u="sng" spc="-5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7"/>
                        </a:rPr>
                        <a:t>l/ma</a:t>
                      </a:r>
                      <a:r>
                        <a:rPr sz="1100" u="sng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7"/>
                        </a:rPr>
                        <a:t>p</a:t>
                      </a:r>
                      <a:r>
                        <a:rPr sz="1100" u="sng" spc="-5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7"/>
                        </a:rPr>
                        <a:t>s</a:t>
                      </a:r>
                      <a:r>
                        <a:rPr sz="1100" u="sng" spc="-20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7"/>
                        </a:rPr>
                        <a:t>/</a:t>
                      </a:r>
                      <a:r>
                        <a:rPr sz="1100" u="sng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7"/>
                        </a:rPr>
                        <a:t>V</a:t>
                      </a:r>
                      <a:r>
                        <a:rPr sz="1100" u="sng" spc="-5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7"/>
                        </a:rPr>
                        <a:t>q8</a:t>
                      </a:r>
                      <a:r>
                        <a:rPr sz="1100" u="sng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7"/>
                        </a:rPr>
                        <a:t>YY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.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R w="7378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93370" marR="1068070" indent="-228600">
                        <a:lnSpc>
                          <a:spcPct val="101800"/>
                        </a:lnSpc>
                        <a:buFont typeface="Corbel"/>
                        <a:buAutoNum type="arabicPeriod" startAt="2"/>
                        <a:tabLst>
                          <a:tab pos="294005" algn="l"/>
                        </a:tabLst>
                      </a:pPr>
                      <a:r>
                        <a:rPr sz="1100" b="1" spc="-5" dirty="0">
                          <a:latin typeface="Corbel"/>
                          <a:cs typeface="Corbel"/>
                        </a:rPr>
                        <a:t>L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b="1" spc="5" dirty="0">
                          <a:latin typeface="Corbel"/>
                          <a:cs typeface="Corbel"/>
                        </a:rPr>
                        <a:t>c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l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 Pr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je</a:t>
                      </a:r>
                      <a:r>
                        <a:rPr sz="1100" b="1" spc="5" dirty="0">
                          <a:latin typeface="Corbel"/>
                          <a:cs typeface="Corbel"/>
                        </a:rPr>
                        <a:t>c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ts 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b="1" spc="-15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b="1" spc="5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b="1" spc="-1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 f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or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F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ur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b="1" spc="-10" dirty="0">
                          <a:latin typeface="Corbel"/>
                          <a:cs typeface="Corbel"/>
                        </a:rPr>
                        <a:t>h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er 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ev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w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/Evalua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tio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b="1" spc="-15" dirty="0">
                          <a:latin typeface="Corbel"/>
                          <a:cs typeface="Corbel"/>
                        </a:rPr>
                        <a:t>/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Cost</a:t>
                      </a:r>
                      <a:r>
                        <a:rPr sz="1100" b="1" spc="-15" dirty="0">
                          <a:latin typeface="Corbel"/>
                          <a:cs typeface="Corbel"/>
                        </a:rPr>
                        <a:t>in</a:t>
                      </a:r>
                      <a:r>
                        <a:rPr sz="1100" b="1" spc="5" dirty="0">
                          <a:latin typeface="Corbel"/>
                          <a:cs typeface="Corbel"/>
                        </a:rPr>
                        <a:t>g</a:t>
                      </a:r>
                      <a:r>
                        <a:rPr sz="1100" b="1" spc="-10" dirty="0">
                          <a:latin typeface="Corbel"/>
                          <a:cs typeface="Corbel"/>
                        </a:rPr>
                        <a:t>*</a:t>
                      </a:r>
                      <a:r>
                        <a:rPr sz="1100" b="1" spc="5" dirty="0">
                          <a:latin typeface="Corbel"/>
                          <a:cs typeface="Corbel"/>
                        </a:rPr>
                        <a:t>*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: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1970" lvl="1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522605" algn="l"/>
                        </a:tabLst>
                      </a:pPr>
                      <a:r>
                        <a:rPr sz="1100" dirty="0">
                          <a:latin typeface="Corbel"/>
                          <a:cs typeface="Corbel"/>
                        </a:rPr>
                        <a:t>K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rk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la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oa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Floodi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g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u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dy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1970" lvl="1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2605" algn="l"/>
                        </a:tabLst>
                      </a:pPr>
                      <a:r>
                        <a:rPr sz="1100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6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B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y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oa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ais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1970" lvl="1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2605" algn="l"/>
                        </a:tabLst>
                      </a:pPr>
                      <a:r>
                        <a:rPr sz="1100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ill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ba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u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gh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C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ek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ali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g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m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1970" lvl="1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22605" algn="l"/>
                        </a:tabLst>
                      </a:pPr>
                      <a:r>
                        <a:rPr sz="1100" spc="-5" dirty="0">
                          <a:latin typeface="Corbel"/>
                          <a:cs typeface="Corbel"/>
                        </a:rPr>
                        <a:t>C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heh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ali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M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ai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n S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re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eg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ad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1970" lvl="1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2605" algn="l"/>
                        </a:tabLst>
                      </a:pPr>
                      <a:r>
                        <a:rPr sz="1100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al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zer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C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eek.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1970" lvl="1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2605" algn="l"/>
                        </a:tabLst>
                      </a:pPr>
                      <a:r>
                        <a:rPr sz="1100" spc="-10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limi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ry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si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g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s/cos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ts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(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Su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mm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2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01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4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)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1970" lvl="1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2605" algn="l"/>
                        </a:tabLst>
                      </a:pPr>
                      <a:r>
                        <a:rPr sz="1100" dirty="0">
                          <a:latin typeface="Corbel"/>
                          <a:cs typeface="Corbel"/>
                        </a:rPr>
                        <a:t>M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=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u="sng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8"/>
                        </a:rPr>
                        <a:t>http</a:t>
                      </a:r>
                      <a:r>
                        <a:rPr sz="1100" u="sng" spc="-5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8"/>
                        </a:rPr>
                        <a:t>://</a:t>
                      </a:r>
                      <a:r>
                        <a:rPr sz="1100" u="sng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8"/>
                        </a:rPr>
                        <a:t>g</a:t>
                      </a:r>
                      <a:r>
                        <a:rPr sz="1100" u="sng" spc="-5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8"/>
                        </a:rPr>
                        <a:t>oo.</a:t>
                      </a:r>
                      <a:r>
                        <a:rPr sz="1100" u="sng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8"/>
                        </a:rPr>
                        <a:t>g</a:t>
                      </a:r>
                      <a:r>
                        <a:rPr sz="1100" u="sng" spc="-5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8"/>
                        </a:rPr>
                        <a:t>l/ma</a:t>
                      </a:r>
                      <a:r>
                        <a:rPr sz="1100" u="sng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8"/>
                        </a:rPr>
                        <a:t>p</a:t>
                      </a:r>
                      <a:r>
                        <a:rPr sz="1100" u="sng" spc="-5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8"/>
                        </a:rPr>
                        <a:t>s</a:t>
                      </a:r>
                      <a:r>
                        <a:rPr sz="1100" u="sng" spc="-20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8"/>
                        </a:rPr>
                        <a:t>/</a:t>
                      </a:r>
                      <a:r>
                        <a:rPr sz="1100" u="sng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8"/>
                        </a:rPr>
                        <a:t>Q</a:t>
                      </a:r>
                      <a:r>
                        <a:rPr sz="1100" u="sng" spc="-5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8"/>
                        </a:rPr>
                        <a:t>q</a:t>
                      </a:r>
                      <a:r>
                        <a:rPr sz="1100" u="sng" spc="5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8"/>
                        </a:rPr>
                        <a:t>n</a:t>
                      </a:r>
                      <a:r>
                        <a:rPr sz="1100" u="sng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8"/>
                        </a:rPr>
                        <a:t>V</a:t>
                      </a:r>
                      <a:r>
                        <a:rPr sz="1100" u="sng" spc="-10" dirty="0">
                          <a:solidFill>
                            <a:srgbClr val="0000FF"/>
                          </a:solidFill>
                          <a:latin typeface="Corbel"/>
                          <a:cs typeface="Corbel"/>
                          <a:hlinkClick r:id="rId8"/>
                        </a:rPr>
                        <a:t>5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.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0556">
                <a:tc>
                  <a:txBody>
                    <a:bodyPr/>
                    <a:lstStyle/>
                    <a:p>
                      <a:pPr marL="297180" indent="-228600">
                        <a:lnSpc>
                          <a:spcPct val="100000"/>
                        </a:lnSpc>
                        <a:buFont typeface="Corbel"/>
                        <a:buAutoNum type="arabicPeriod" startAt="3"/>
                        <a:tabLst>
                          <a:tab pos="297180" algn="l"/>
                        </a:tabLst>
                      </a:pPr>
                      <a:r>
                        <a:rPr sz="1100" b="1" spc="-10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b="1" spc="5" dirty="0">
                          <a:latin typeface="Corbel"/>
                          <a:cs typeface="Corbel"/>
                        </a:rPr>
                        <a:t>q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ua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tic</a:t>
                      </a:r>
                      <a:r>
                        <a:rPr sz="1100" b="1" spc="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b="1" spc="-15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b="1" spc="5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b="1" spc="-15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b="1" spc="5" dirty="0">
                          <a:latin typeface="Corbel"/>
                          <a:cs typeface="Corbel"/>
                        </a:rPr>
                        <a:t>c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s 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En</a:t>
                      </a:r>
                      <a:r>
                        <a:rPr sz="1100" b="1" spc="-10" dirty="0">
                          <a:latin typeface="Corbel"/>
                          <a:cs typeface="Corbel"/>
                        </a:rPr>
                        <a:t>h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an</a:t>
                      </a:r>
                      <a:r>
                        <a:rPr sz="1100" b="1" spc="5" dirty="0">
                          <a:latin typeface="Corbel"/>
                          <a:cs typeface="Corbel"/>
                        </a:rPr>
                        <a:t>c</a:t>
                      </a:r>
                      <a:r>
                        <a:rPr sz="1100" b="1" spc="-15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men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b="1" spc="5" dirty="0">
                          <a:latin typeface="Corbel"/>
                          <a:cs typeface="Corbel"/>
                        </a:rPr>
                        <a:t>*</a:t>
                      </a:r>
                      <a:r>
                        <a:rPr sz="1100" b="1" spc="-10" dirty="0">
                          <a:latin typeface="Corbel"/>
                          <a:cs typeface="Corbel"/>
                        </a:rPr>
                        <a:t>*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: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5780" lvl="1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6415" algn="l"/>
                        </a:tabLst>
                      </a:pPr>
                      <a:r>
                        <a:rPr sz="1100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almo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n p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pu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la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1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5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-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2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5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%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o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f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h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c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l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v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ls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5780" marR="459740" lvl="1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526415" algn="l"/>
                        </a:tabLst>
                      </a:pP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v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spc="-20" dirty="0">
                          <a:latin typeface="Corbel"/>
                          <a:cs typeface="Corbel"/>
                        </a:rPr>
                        <a:t>l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u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g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h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abi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h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spc="-20" dirty="0">
                          <a:latin typeface="Corbel"/>
                          <a:cs typeface="Corbel"/>
                        </a:rPr>
                        <a:t>c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m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o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pt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io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,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b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fi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,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cos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ts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(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ba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re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m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v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al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,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n e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h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c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m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t,</a:t>
                      </a:r>
                      <a:r>
                        <a:rPr sz="1100" spc="-2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w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q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u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y/q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u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ali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y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,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c.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)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5780" lvl="1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6415" algn="l"/>
                        </a:tabLst>
                      </a:pPr>
                      <a:r>
                        <a:rPr sz="1100" spc="-10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limi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ry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la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n 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(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Su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m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m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er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2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01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4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).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297180">
                        <a:lnSpc>
                          <a:spcPct val="100000"/>
                        </a:lnSpc>
                        <a:spcBef>
                          <a:spcPts val="70"/>
                        </a:spcBef>
                        <a:tabLst>
                          <a:tab pos="525780" algn="l"/>
                        </a:tabLst>
                      </a:pPr>
                      <a:r>
                        <a:rPr sz="1100" dirty="0">
                          <a:latin typeface="Symbol"/>
                          <a:cs typeface="Symbol"/>
                        </a:rPr>
                        <a:t>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$6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3M -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$1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34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M.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3370" indent="-228600">
                        <a:lnSpc>
                          <a:spcPct val="100000"/>
                        </a:lnSpc>
                        <a:buFont typeface="Corbel"/>
                        <a:buAutoNum type="arabicPeriod" startAt="4"/>
                        <a:tabLst>
                          <a:tab pos="294005" algn="l"/>
                        </a:tabLst>
                      </a:pPr>
                      <a:r>
                        <a:rPr sz="1100" b="1" spc="-5" dirty="0">
                          <a:latin typeface="Corbel"/>
                          <a:cs typeface="Corbel"/>
                        </a:rPr>
                        <a:t>U</a:t>
                      </a:r>
                      <a:r>
                        <a:rPr sz="1100" b="1" spc="5" dirty="0">
                          <a:latin typeface="Corbel"/>
                          <a:cs typeface="Corbel"/>
                        </a:rPr>
                        <a:t>pp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 Ba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sin</a:t>
                      </a:r>
                      <a:r>
                        <a:rPr sz="1100" b="1" spc="-1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en</a:t>
                      </a:r>
                      <a:r>
                        <a:rPr sz="1100" b="1" spc="-15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ion 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b="1" spc="-15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ru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ct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ure</a:t>
                      </a:r>
                      <a:r>
                        <a:rPr sz="1100" b="1" spc="-10" dirty="0">
                          <a:latin typeface="Corbel"/>
                          <a:cs typeface="Corbel"/>
                        </a:rPr>
                        <a:t>*</a:t>
                      </a:r>
                      <a:r>
                        <a:rPr sz="1100" b="1" spc="5" dirty="0">
                          <a:latin typeface="Corbel"/>
                          <a:cs typeface="Corbel"/>
                        </a:rPr>
                        <a:t>*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: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1970" lvl="1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2605" algn="l"/>
                        </a:tabLst>
                      </a:pP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v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spc="-20" dirty="0">
                          <a:latin typeface="Corbel"/>
                          <a:cs typeface="Corbel"/>
                        </a:rPr>
                        <a:t>l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u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g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o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pt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io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,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b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fi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,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cos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,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im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ac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: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796290" lvl="2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o"/>
                        <a:tabLst>
                          <a:tab pos="796925" algn="l"/>
                        </a:tabLst>
                      </a:pPr>
                      <a:r>
                        <a:rPr sz="1100" spc="-5" dirty="0">
                          <a:latin typeface="Corbel"/>
                          <a:cs typeface="Corbel"/>
                        </a:rPr>
                        <a:t>Floo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R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ete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io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n 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l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y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(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$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2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6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5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M -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$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4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2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1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M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)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796290" lvl="2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Courier New"/>
                        <a:buChar char="o"/>
                        <a:tabLst>
                          <a:tab pos="796925" algn="l"/>
                        </a:tabLst>
                      </a:pPr>
                      <a:r>
                        <a:rPr sz="1100" dirty="0">
                          <a:latin typeface="Corbel"/>
                          <a:cs typeface="Corbel"/>
                        </a:rPr>
                        <a:t>Mu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l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ur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os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(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fis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h,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w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er,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h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yd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) 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(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$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3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69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M -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7962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Corbel"/>
                          <a:cs typeface="Corbel"/>
                        </a:rPr>
                        <a:t>$708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M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)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1970" lvl="1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2605" algn="l"/>
                        </a:tabLst>
                      </a:pPr>
                      <a:r>
                        <a:rPr sz="1100" spc="-10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limi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ry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si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gn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(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u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m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m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2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01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4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).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222248">
                <a:tc>
                  <a:txBody>
                    <a:bodyPr/>
                    <a:lstStyle/>
                    <a:p>
                      <a:pPr marL="297180" indent="-228600">
                        <a:lnSpc>
                          <a:spcPct val="100000"/>
                        </a:lnSpc>
                        <a:buFont typeface="Corbel"/>
                        <a:buAutoNum type="arabicPeriod" startAt="5"/>
                        <a:tabLst>
                          <a:tab pos="297180" algn="l"/>
                        </a:tabLst>
                      </a:pPr>
                      <a:r>
                        <a:rPr sz="1100" b="1" spc="-5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-5 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Pr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ot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b="1" spc="-10" dirty="0">
                          <a:latin typeface="Corbel"/>
                          <a:cs typeface="Corbel"/>
                        </a:rPr>
                        <a:t>c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tio</a:t>
                      </a:r>
                      <a:r>
                        <a:rPr sz="1100" b="1" spc="-1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b="1" spc="5" dirty="0">
                          <a:latin typeface="Corbel"/>
                          <a:cs typeface="Corbel"/>
                        </a:rPr>
                        <a:t>*</a:t>
                      </a:r>
                      <a:r>
                        <a:rPr sz="1100" b="1" spc="-10" dirty="0">
                          <a:latin typeface="Corbel"/>
                          <a:cs typeface="Corbel"/>
                        </a:rPr>
                        <a:t>*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: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5780" lvl="1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526415" algn="l"/>
                        </a:tabLst>
                      </a:pP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v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spc="-20" dirty="0">
                          <a:latin typeface="Corbel"/>
                          <a:cs typeface="Corbel"/>
                        </a:rPr>
                        <a:t>l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u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g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pr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c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20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g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-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5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w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/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w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alls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,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l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v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,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b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ms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5780" lvl="1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6415" algn="l"/>
                        </a:tabLst>
                      </a:pPr>
                      <a:r>
                        <a:rPr sz="1100" dirty="0">
                          <a:latin typeface="Corbel"/>
                          <a:cs typeface="Corbel"/>
                        </a:rPr>
                        <a:t>Dr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ped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aisi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g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o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loca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g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-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5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5780" lvl="1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526415" algn="l"/>
                        </a:tabLst>
                      </a:pPr>
                      <a:r>
                        <a:rPr sz="1100" spc="-10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limi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ry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si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gn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(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u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m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m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2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01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4)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297180">
                        <a:lnSpc>
                          <a:spcPct val="100000"/>
                        </a:lnSpc>
                        <a:spcBef>
                          <a:spcPts val="70"/>
                        </a:spcBef>
                        <a:tabLst>
                          <a:tab pos="525780" algn="l"/>
                        </a:tabLst>
                      </a:pPr>
                      <a:r>
                        <a:rPr sz="1100" dirty="0">
                          <a:latin typeface="Symbol"/>
                          <a:cs typeface="Symbol"/>
                        </a:rPr>
                        <a:t>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$80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M -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$100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M.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R w="7378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93370" indent="-228600">
                        <a:lnSpc>
                          <a:spcPct val="100000"/>
                        </a:lnSpc>
                        <a:buFont typeface="Corbel"/>
                        <a:buAutoNum type="arabicPeriod" startAt="6"/>
                        <a:tabLst>
                          <a:tab pos="294005" algn="l"/>
                        </a:tabLst>
                      </a:pPr>
                      <a:r>
                        <a:rPr sz="1100" b="1" dirty="0">
                          <a:latin typeface="Corbel"/>
                          <a:cs typeface="Corbel"/>
                        </a:rPr>
                        <a:t>F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l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ood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 Pr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oo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f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b="1" spc="-1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g</a:t>
                      </a:r>
                      <a:r>
                        <a:rPr sz="1100" b="1" spc="-10" dirty="0">
                          <a:latin typeface="Corbel"/>
                          <a:cs typeface="Corbel"/>
                        </a:rPr>
                        <a:t>*</a:t>
                      </a:r>
                      <a:r>
                        <a:rPr sz="1100" b="1" spc="5" dirty="0">
                          <a:latin typeface="Corbel"/>
                          <a:cs typeface="Corbel"/>
                        </a:rPr>
                        <a:t>*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: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1970" marR="371475" lvl="1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522605" algn="l"/>
                        </a:tabLst>
                      </a:pP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v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spc="-20" dirty="0">
                          <a:latin typeface="Corbel"/>
                          <a:cs typeface="Corbel"/>
                        </a:rPr>
                        <a:t>l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u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g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o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pt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io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,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b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fi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,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cos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ts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f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f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loo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d pr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oofi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g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sid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ial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,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comm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cial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,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gr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ic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u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l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tur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l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tru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c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u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res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n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flood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lai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1970" lvl="1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2605" algn="l"/>
                        </a:tabLst>
                      </a:pPr>
                      <a:r>
                        <a:rPr sz="1100" spc="-5" dirty="0">
                          <a:latin typeface="Corbel"/>
                          <a:cs typeface="Corbel"/>
                        </a:rPr>
                        <a:t>Com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cos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ts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w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/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100" spc="-2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w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/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ut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m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(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Su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m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m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er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2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01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4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).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294005">
                        <a:lnSpc>
                          <a:spcPct val="100000"/>
                        </a:lnSpc>
                        <a:spcBef>
                          <a:spcPts val="70"/>
                        </a:spcBef>
                        <a:tabLst>
                          <a:tab pos="522605" algn="l"/>
                        </a:tabLst>
                      </a:pPr>
                      <a:r>
                        <a:rPr sz="1100" dirty="0">
                          <a:latin typeface="Symbol"/>
                          <a:cs typeface="Symbol"/>
                        </a:rPr>
                        <a:t>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$92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M 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(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$57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M,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$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2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1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M,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$1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4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M)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.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82395">
                <a:tc>
                  <a:txBody>
                    <a:bodyPr/>
                    <a:lstStyle/>
                    <a:p>
                      <a:pPr marL="297180" indent="-228600">
                        <a:lnSpc>
                          <a:spcPct val="100000"/>
                        </a:lnSpc>
                        <a:buFont typeface="Corbel"/>
                        <a:buAutoNum type="arabicPeriod" startAt="7"/>
                        <a:tabLst>
                          <a:tab pos="297180" algn="l"/>
                        </a:tabLst>
                      </a:pPr>
                      <a:r>
                        <a:rPr sz="1100" b="1" spc="-5" dirty="0">
                          <a:latin typeface="Corbel"/>
                          <a:cs typeface="Corbel"/>
                        </a:rPr>
                        <a:t>Ba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sin R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ela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tio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b="1" spc="-10" dirty="0">
                          <a:latin typeface="Corbel"/>
                          <a:cs typeface="Corbel"/>
                        </a:rPr>
                        <a:t>h</a:t>
                      </a:r>
                      <a:r>
                        <a:rPr sz="1100" b="1" spc="-15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b="1" spc="5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/Par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b="1" spc="-1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er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b="1" spc="-10" dirty="0">
                          <a:latin typeface="Corbel"/>
                          <a:cs typeface="Corbel"/>
                        </a:rPr>
                        <a:t>h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b="1" spc="5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s: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5780" lvl="1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6415" algn="l"/>
                        </a:tabLst>
                      </a:pPr>
                      <a:r>
                        <a:rPr sz="1100" dirty="0">
                          <a:latin typeface="Corbel"/>
                          <a:cs typeface="Corbel"/>
                        </a:rPr>
                        <a:t>Very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tr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g.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3370" indent="-228600">
                        <a:lnSpc>
                          <a:spcPct val="100000"/>
                        </a:lnSpc>
                        <a:buFont typeface="Corbel"/>
                        <a:buAutoNum type="arabicPeriod" startAt="8"/>
                        <a:tabLst>
                          <a:tab pos="294005" algn="l"/>
                        </a:tabLst>
                      </a:pPr>
                      <a:r>
                        <a:rPr sz="1100" b="1" spc="-5" dirty="0">
                          <a:latin typeface="Corbel"/>
                          <a:cs typeface="Corbel"/>
                        </a:rPr>
                        <a:t>L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oo</a:t>
                      </a:r>
                      <a:r>
                        <a:rPr sz="1100" b="1" spc="-10" dirty="0">
                          <a:latin typeface="Corbel"/>
                          <a:cs typeface="Corbel"/>
                        </a:rPr>
                        <a:t>k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g</a:t>
                      </a:r>
                      <a:r>
                        <a:rPr sz="1100" b="1" spc="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b="1" spc="-10" dirty="0">
                          <a:latin typeface="Corbel"/>
                          <a:cs typeface="Corbel"/>
                        </a:rPr>
                        <a:t>Ah</a:t>
                      </a:r>
                      <a:r>
                        <a:rPr sz="1100" b="1" spc="-5" dirty="0">
                          <a:latin typeface="Corbel"/>
                          <a:cs typeface="Corbel"/>
                        </a:rPr>
                        <a:t>ead</a:t>
                      </a:r>
                      <a:r>
                        <a:rPr sz="1100" b="1" dirty="0">
                          <a:latin typeface="Corbel"/>
                          <a:cs typeface="Corbel"/>
                        </a:rPr>
                        <a:t>: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1970" lvl="1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2605" algn="l"/>
                        </a:tabLst>
                      </a:pPr>
                      <a:r>
                        <a:rPr sz="1100" dirty="0">
                          <a:latin typeface="Corbel"/>
                          <a:cs typeface="Corbel"/>
                        </a:rPr>
                        <a:t>Sept.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2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01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4 –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T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c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h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ical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,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olicy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,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pu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bli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c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w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rk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h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521970" lvl="1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2605" algn="l"/>
                        </a:tabLst>
                      </a:pPr>
                      <a:r>
                        <a:rPr sz="1100" spc="-5" dirty="0">
                          <a:latin typeface="Corbel"/>
                          <a:cs typeface="Corbel"/>
                        </a:rPr>
                        <a:t>No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v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.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2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01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4 –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comm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da</a:t>
                      </a:r>
                      <a:r>
                        <a:rPr sz="1100" spc="-15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io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n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to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10" dirty="0">
                          <a:latin typeface="Corbel"/>
                          <a:cs typeface="Corbel"/>
                        </a:rPr>
                        <a:t>G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v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./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Leg.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293370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521970" algn="l"/>
                        </a:tabLst>
                      </a:pPr>
                      <a:r>
                        <a:rPr sz="1100" dirty="0">
                          <a:latin typeface="Symbol"/>
                          <a:cs typeface="Symbol"/>
                        </a:rPr>
                        <a:t>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$500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M -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$1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B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.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T w="7378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94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4262" y="6575148"/>
            <a:ext cx="278130" cy="181610"/>
          </a:xfrm>
          <a:custGeom>
            <a:avLst/>
            <a:gdLst/>
            <a:ahLst/>
            <a:cxnLst/>
            <a:rect l="l" t="t" r="r" b="b"/>
            <a:pathLst>
              <a:path w="278129" h="181609">
                <a:moveTo>
                  <a:pt x="277812" y="156653"/>
                </a:moveTo>
                <a:lnTo>
                  <a:pt x="55563" y="156653"/>
                </a:lnTo>
                <a:lnTo>
                  <a:pt x="69454" y="156944"/>
                </a:lnTo>
                <a:lnTo>
                  <a:pt x="83344" y="158207"/>
                </a:lnTo>
                <a:lnTo>
                  <a:pt x="97235" y="160247"/>
                </a:lnTo>
                <a:lnTo>
                  <a:pt x="111125" y="162870"/>
                </a:lnTo>
                <a:lnTo>
                  <a:pt x="125015" y="165882"/>
                </a:lnTo>
                <a:lnTo>
                  <a:pt x="152796" y="172295"/>
                </a:lnTo>
                <a:lnTo>
                  <a:pt x="166686" y="175308"/>
                </a:lnTo>
                <a:lnTo>
                  <a:pt x="180577" y="177932"/>
                </a:lnTo>
                <a:lnTo>
                  <a:pt x="194467" y="179972"/>
                </a:lnTo>
                <a:lnTo>
                  <a:pt x="208358" y="181236"/>
                </a:lnTo>
                <a:lnTo>
                  <a:pt x="222248" y="181528"/>
                </a:lnTo>
                <a:lnTo>
                  <a:pt x="236139" y="180654"/>
                </a:lnTo>
                <a:lnTo>
                  <a:pt x="250030" y="178420"/>
                </a:lnTo>
                <a:lnTo>
                  <a:pt x="263921" y="174631"/>
                </a:lnTo>
                <a:lnTo>
                  <a:pt x="277812" y="169093"/>
                </a:lnTo>
                <a:lnTo>
                  <a:pt x="277812" y="156653"/>
                </a:lnTo>
                <a:close/>
              </a:path>
              <a:path w="278129" h="181609">
                <a:moveTo>
                  <a:pt x="55563" y="0"/>
                </a:moveTo>
                <a:lnTo>
                  <a:pt x="41673" y="874"/>
                </a:lnTo>
                <a:lnTo>
                  <a:pt x="27782" y="3109"/>
                </a:lnTo>
                <a:lnTo>
                  <a:pt x="13891" y="6900"/>
                </a:lnTo>
                <a:lnTo>
                  <a:pt x="0" y="12439"/>
                </a:lnTo>
                <a:lnTo>
                  <a:pt x="0" y="169093"/>
                </a:lnTo>
                <a:lnTo>
                  <a:pt x="13891" y="163554"/>
                </a:lnTo>
                <a:lnTo>
                  <a:pt x="27782" y="159764"/>
                </a:lnTo>
                <a:lnTo>
                  <a:pt x="41673" y="157528"/>
                </a:lnTo>
                <a:lnTo>
                  <a:pt x="55563" y="156653"/>
                </a:lnTo>
                <a:lnTo>
                  <a:pt x="277812" y="156653"/>
                </a:lnTo>
                <a:lnTo>
                  <a:pt x="277812" y="24878"/>
                </a:lnTo>
                <a:lnTo>
                  <a:pt x="222248" y="24878"/>
                </a:lnTo>
                <a:lnTo>
                  <a:pt x="180577" y="21283"/>
                </a:lnTo>
                <a:lnTo>
                  <a:pt x="125015" y="9232"/>
                </a:lnTo>
                <a:lnTo>
                  <a:pt x="111125" y="6219"/>
                </a:lnTo>
                <a:lnTo>
                  <a:pt x="97235" y="3595"/>
                </a:lnTo>
                <a:lnTo>
                  <a:pt x="83344" y="1554"/>
                </a:lnTo>
                <a:lnTo>
                  <a:pt x="69454" y="291"/>
                </a:lnTo>
                <a:lnTo>
                  <a:pt x="55563" y="0"/>
                </a:lnTo>
                <a:close/>
              </a:path>
              <a:path w="278129" h="181609">
                <a:moveTo>
                  <a:pt x="277812" y="12439"/>
                </a:moveTo>
                <a:lnTo>
                  <a:pt x="263921" y="17978"/>
                </a:lnTo>
                <a:lnTo>
                  <a:pt x="250030" y="21769"/>
                </a:lnTo>
                <a:lnTo>
                  <a:pt x="236139" y="24004"/>
                </a:lnTo>
                <a:lnTo>
                  <a:pt x="222248" y="24878"/>
                </a:lnTo>
                <a:lnTo>
                  <a:pt x="277812" y="24878"/>
                </a:lnTo>
                <a:lnTo>
                  <a:pt x="277812" y="12439"/>
                </a:lnTo>
                <a:close/>
              </a:path>
            </a:pathLst>
          </a:custGeom>
          <a:solidFill>
            <a:srgbClr val="8F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62864" y="138684"/>
            <a:ext cx="2048510" cy="91440"/>
          </a:xfrm>
          <a:custGeom>
            <a:avLst/>
            <a:gdLst/>
            <a:ahLst/>
            <a:cxnLst/>
            <a:rect l="l" t="t" r="r" b="b"/>
            <a:pathLst>
              <a:path w="2048509" h="91439">
                <a:moveTo>
                  <a:pt x="0" y="0"/>
                </a:moveTo>
                <a:lnTo>
                  <a:pt x="2048255" y="0"/>
                </a:lnTo>
                <a:lnTo>
                  <a:pt x="2048255" y="91440"/>
                </a:lnTo>
                <a:lnTo>
                  <a:pt x="0" y="91440"/>
                </a:lnTo>
                <a:lnTo>
                  <a:pt x="0" y="0"/>
                </a:lnTo>
                <a:close/>
              </a:path>
            </a:pathLst>
          </a:custGeom>
          <a:solidFill>
            <a:srgbClr val="7692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138684"/>
            <a:ext cx="6703059" cy="91440"/>
          </a:xfrm>
          <a:custGeom>
            <a:avLst/>
            <a:gdLst/>
            <a:ahLst/>
            <a:cxnLst/>
            <a:rect l="l" t="t" r="r" b="b"/>
            <a:pathLst>
              <a:path w="6703059" h="91439">
                <a:moveTo>
                  <a:pt x="0" y="0"/>
                </a:moveTo>
                <a:lnTo>
                  <a:pt x="6702552" y="0"/>
                </a:lnTo>
                <a:lnTo>
                  <a:pt x="6702552" y="91440"/>
                </a:lnTo>
                <a:lnTo>
                  <a:pt x="0" y="91440"/>
                </a:lnTo>
                <a:lnTo>
                  <a:pt x="0" y="0"/>
                </a:lnTo>
                <a:close/>
              </a:path>
            </a:pathLst>
          </a:custGeom>
          <a:solidFill>
            <a:srgbClr val="8F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718756"/>
            <a:ext cx="267970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S</a:t>
            </a:r>
            <a:r>
              <a:rPr sz="4000" spc="-15" dirty="0">
                <a:solidFill>
                  <a:srgbClr val="8F7C67"/>
                </a:solidFill>
                <a:latin typeface="Calibri"/>
                <a:cs typeface="Calibri"/>
              </a:rPr>
              <a:t>a</a:t>
            </a:r>
            <a:r>
              <a:rPr sz="4000" spc="-5" dirty="0">
                <a:solidFill>
                  <a:srgbClr val="8F7C67"/>
                </a:solidFill>
                <a:latin typeface="Calibri"/>
                <a:cs typeface="Calibri"/>
              </a:rPr>
              <a:t>l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mon</a:t>
            </a:r>
            <a:r>
              <a:rPr sz="4000" spc="-10" dirty="0">
                <a:solidFill>
                  <a:srgbClr val="8F7C67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Runs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16380" y="1988820"/>
            <a:ext cx="0" cy="3822700"/>
          </a:xfrm>
          <a:custGeom>
            <a:avLst/>
            <a:gdLst/>
            <a:ahLst/>
            <a:cxnLst/>
            <a:rect l="l" t="t" r="r" b="b"/>
            <a:pathLst>
              <a:path h="3822700">
                <a:moveTo>
                  <a:pt x="0" y="0"/>
                </a:moveTo>
                <a:lnTo>
                  <a:pt x="0" y="3822192"/>
                </a:lnTo>
              </a:path>
            </a:pathLst>
          </a:custGeom>
          <a:ln w="9143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5231" y="5769864"/>
            <a:ext cx="6758940" cy="0"/>
          </a:xfrm>
          <a:custGeom>
            <a:avLst/>
            <a:gdLst/>
            <a:ahLst/>
            <a:cxnLst/>
            <a:rect l="l" t="t" r="r" b="b"/>
            <a:pathLst>
              <a:path w="6758940">
                <a:moveTo>
                  <a:pt x="0" y="0"/>
                </a:moveTo>
                <a:lnTo>
                  <a:pt x="6758940" y="0"/>
                </a:lnTo>
              </a:path>
            </a:pathLst>
          </a:custGeom>
          <a:ln w="9143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5232" y="5140452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5232" y="450951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75232" y="388010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5232" y="324916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75232" y="261975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75232" y="198882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68779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1179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3579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5979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9904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32304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84704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37104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89504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43427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95827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48228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00628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53028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05428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59352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11752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64152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16552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68952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21352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75276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27676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80076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32476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84876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38800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91200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43600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96000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48400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00800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54723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07123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59523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11923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64323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16723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70647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23047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75447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27847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80247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234171" y="576986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87952" y="3072383"/>
            <a:ext cx="3816350" cy="2455545"/>
          </a:xfrm>
          <a:custGeom>
            <a:avLst/>
            <a:gdLst/>
            <a:ahLst/>
            <a:cxnLst/>
            <a:rect l="l" t="t" r="r" b="b"/>
            <a:pathLst>
              <a:path w="3816350" h="2455545">
                <a:moveTo>
                  <a:pt x="0" y="2147316"/>
                </a:moveTo>
                <a:lnTo>
                  <a:pt x="152400" y="1179576"/>
                </a:lnTo>
                <a:lnTo>
                  <a:pt x="304800" y="1176528"/>
                </a:lnTo>
                <a:lnTo>
                  <a:pt x="457200" y="1505712"/>
                </a:lnTo>
                <a:lnTo>
                  <a:pt x="611124" y="1085088"/>
                </a:lnTo>
                <a:lnTo>
                  <a:pt x="763524" y="1789176"/>
                </a:lnTo>
                <a:lnTo>
                  <a:pt x="915924" y="1991868"/>
                </a:lnTo>
                <a:lnTo>
                  <a:pt x="1068324" y="2455164"/>
                </a:lnTo>
                <a:lnTo>
                  <a:pt x="1220724" y="1545336"/>
                </a:lnTo>
                <a:lnTo>
                  <a:pt x="1373124" y="1065276"/>
                </a:lnTo>
                <a:lnTo>
                  <a:pt x="1527048" y="2185416"/>
                </a:lnTo>
                <a:lnTo>
                  <a:pt x="1679448" y="1776984"/>
                </a:lnTo>
                <a:lnTo>
                  <a:pt x="1831848" y="1804416"/>
                </a:lnTo>
                <a:lnTo>
                  <a:pt x="1984248" y="1723644"/>
                </a:lnTo>
                <a:lnTo>
                  <a:pt x="2136648" y="900684"/>
                </a:lnTo>
                <a:lnTo>
                  <a:pt x="2289048" y="0"/>
                </a:lnTo>
                <a:lnTo>
                  <a:pt x="2442972" y="416052"/>
                </a:lnTo>
                <a:lnTo>
                  <a:pt x="2595372" y="1325880"/>
                </a:lnTo>
                <a:lnTo>
                  <a:pt x="2747772" y="1831848"/>
                </a:lnTo>
                <a:lnTo>
                  <a:pt x="2900172" y="2229612"/>
                </a:lnTo>
                <a:lnTo>
                  <a:pt x="3052572" y="2010156"/>
                </a:lnTo>
                <a:lnTo>
                  <a:pt x="3206496" y="1706880"/>
                </a:lnTo>
                <a:lnTo>
                  <a:pt x="3358896" y="704088"/>
                </a:lnTo>
                <a:lnTo>
                  <a:pt x="3511296" y="65532"/>
                </a:lnTo>
                <a:lnTo>
                  <a:pt x="3663696" y="868680"/>
                </a:lnTo>
                <a:lnTo>
                  <a:pt x="3816096" y="693420"/>
                </a:lnTo>
              </a:path>
            </a:pathLst>
          </a:custGeom>
          <a:ln w="12192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87952" y="2429255"/>
            <a:ext cx="3816350" cy="3046730"/>
          </a:xfrm>
          <a:custGeom>
            <a:avLst/>
            <a:gdLst/>
            <a:ahLst/>
            <a:cxnLst/>
            <a:rect l="l" t="t" r="r" b="b"/>
            <a:pathLst>
              <a:path w="3816350" h="3046729">
                <a:moveTo>
                  <a:pt x="0" y="2327148"/>
                </a:moveTo>
                <a:lnTo>
                  <a:pt x="152400" y="1679448"/>
                </a:lnTo>
                <a:lnTo>
                  <a:pt x="304800" y="1661160"/>
                </a:lnTo>
                <a:lnTo>
                  <a:pt x="457200" y="1950720"/>
                </a:lnTo>
                <a:lnTo>
                  <a:pt x="611124" y="827532"/>
                </a:lnTo>
                <a:lnTo>
                  <a:pt x="763524" y="2263140"/>
                </a:lnTo>
                <a:lnTo>
                  <a:pt x="915924" y="2435352"/>
                </a:lnTo>
                <a:lnTo>
                  <a:pt x="1068324" y="3046476"/>
                </a:lnTo>
                <a:lnTo>
                  <a:pt x="1220724" y="1868424"/>
                </a:lnTo>
                <a:lnTo>
                  <a:pt x="1373124" y="1269492"/>
                </a:lnTo>
                <a:lnTo>
                  <a:pt x="1527048" y="2802636"/>
                </a:lnTo>
                <a:lnTo>
                  <a:pt x="1679448" y="2345436"/>
                </a:lnTo>
                <a:lnTo>
                  <a:pt x="1831848" y="2313432"/>
                </a:lnTo>
                <a:lnTo>
                  <a:pt x="1984248" y="2039112"/>
                </a:lnTo>
                <a:lnTo>
                  <a:pt x="2136648" y="1057656"/>
                </a:lnTo>
                <a:lnTo>
                  <a:pt x="2289048" y="0"/>
                </a:lnTo>
                <a:lnTo>
                  <a:pt x="2442972" y="534924"/>
                </a:lnTo>
                <a:lnTo>
                  <a:pt x="2595372" y="1306068"/>
                </a:lnTo>
                <a:lnTo>
                  <a:pt x="2747772" y="1958340"/>
                </a:lnTo>
                <a:lnTo>
                  <a:pt x="2900172" y="2717292"/>
                </a:lnTo>
                <a:lnTo>
                  <a:pt x="3052572" y="2427732"/>
                </a:lnTo>
                <a:lnTo>
                  <a:pt x="3206496" y="1969008"/>
                </a:lnTo>
                <a:lnTo>
                  <a:pt x="3358896" y="733044"/>
                </a:lnTo>
                <a:lnTo>
                  <a:pt x="3511296" y="158496"/>
                </a:lnTo>
                <a:lnTo>
                  <a:pt x="3663696" y="595884"/>
                </a:lnTo>
                <a:lnTo>
                  <a:pt x="3816096" y="74676"/>
                </a:lnTo>
              </a:path>
            </a:pathLst>
          </a:custGeom>
          <a:ln w="12192">
            <a:solidFill>
              <a:srgbClr val="4F81B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92580" y="4962144"/>
            <a:ext cx="6411595" cy="765175"/>
          </a:xfrm>
          <a:custGeom>
            <a:avLst/>
            <a:gdLst/>
            <a:ahLst/>
            <a:cxnLst/>
            <a:rect l="l" t="t" r="r" b="b"/>
            <a:pathLst>
              <a:path w="6411595" h="765175">
                <a:moveTo>
                  <a:pt x="0" y="574547"/>
                </a:moveTo>
                <a:lnTo>
                  <a:pt x="152400" y="635507"/>
                </a:lnTo>
                <a:lnTo>
                  <a:pt x="304800" y="627887"/>
                </a:lnTo>
                <a:lnTo>
                  <a:pt x="457200" y="617219"/>
                </a:lnTo>
                <a:lnTo>
                  <a:pt x="611124" y="717803"/>
                </a:lnTo>
                <a:lnTo>
                  <a:pt x="763524" y="714755"/>
                </a:lnTo>
                <a:lnTo>
                  <a:pt x="915924" y="765047"/>
                </a:lnTo>
                <a:lnTo>
                  <a:pt x="1068324" y="676655"/>
                </a:lnTo>
                <a:lnTo>
                  <a:pt x="1220724" y="675131"/>
                </a:lnTo>
                <a:lnTo>
                  <a:pt x="1373124" y="556259"/>
                </a:lnTo>
                <a:lnTo>
                  <a:pt x="1527048" y="608075"/>
                </a:lnTo>
                <a:lnTo>
                  <a:pt x="1679448" y="684275"/>
                </a:lnTo>
                <a:lnTo>
                  <a:pt x="1831848" y="702563"/>
                </a:lnTo>
                <a:lnTo>
                  <a:pt x="1984248" y="722375"/>
                </a:lnTo>
                <a:lnTo>
                  <a:pt x="2136648" y="448055"/>
                </a:lnTo>
                <a:lnTo>
                  <a:pt x="2289048" y="586739"/>
                </a:lnTo>
                <a:lnTo>
                  <a:pt x="2442972" y="510539"/>
                </a:lnTo>
                <a:lnTo>
                  <a:pt x="2595372" y="408431"/>
                </a:lnTo>
                <a:lnTo>
                  <a:pt x="2747772" y="120395"/>
                </a:lnTo>
                <a:lnTo>
                  <a:pt x="2900172" y="179831"/>
                </a:lnTo>
                <a:lnTo>
                  <a:pt x="3052572" y="406907"/>
                </a:lnTo>
                <a:lnTo>
                  <a:pt x="3206496" y="434339"/>
                </a:lnTo>
                <a:lnTo>
                  <a:pt x="3358896" y="492251"/>
                </a:lnTo>
                <a:lnTo>
                  <a:pt x="3511296" y="493775"/>
                </a:lnTo>
                <a:lnTo>
                  <a:pt x="3663696" y="530351"/>
                </a:lnTo>
                <a:lnTo>
                  <a:pt x="3816096" y="559307"/>
                </a:lnTo>
                <a:lnTo>
                  <a:pt x="3968496" y="359663"/>
                </a:lnTo>
                <a:lnTo>
                  <a:pt x="4122420" y="376427"/>
                </a:lnTo>
                <a:lnTo>
                  <a:pt x="4274820" y="501395"/>
                </a:lnTo>
                <a:lnTo>
                  <a:pt x="4427220" y="563879"/>
                </a:lnTo>
                <a:lnTo>
                  <a:pt x="4579620" y="585215"/>
                </a:lnTo>
                <a:lnTo>
                  <a:pt x="4732020" y="580643"/>
                </a:lnTo>
                <a:lnTo>
                  <a:pt x="4884420" y="524255"/>
                </a:lnTo>
                <a:lnTo>
                  <a:pt x="5038344" y="335279"/>
                </a:lnTo>
                <a:lnTo>
                  <a:pt x="5190744" y="0"/>
                </a:lnTo>
                <a:lnTo>
                  <a:pt x="5343144" y="414527"/>
                </a:lnTo>
                <a:lnTo>
                  <a:pt x="5495544" y="443483"/>
                </a:lnTo>
                <a:lnTo>
                  <a:pt x="5647944" y="502919"/>
                </a:lnTo>
                <a:lnTo>
                  <a:pt x="5801868" y="457199"/>
                </a:lnTo>
                <a:lnTo>
                  <a:pt x="5954268" y="633983"/>
                </a:lnTo>
                <a:lnTo>
                  <a:pt x="6106668" y="477011"/>
                </a:lnTo>
                <a:lnTo>
                  <a:pt x="6259068" y="384047"/>
                </a:lnTo>
                <a:lnTo>
                  <a:pt x="6411468" y="586739"/>
                </a:lnTo>
              </a:path>
            </a:pathLst>
          </a:custGeom>
          <a:ln w="12192">
            <a:solidFill>
              <a:srgbClr val="6E54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2580" y="4530852"/>
            <a:ext cx="6411595" cy="1077595"/>
          </a:xfrm>
          <a:custGeom>
            <a:avLst/>
            <a:gdLst/>
            <a:ahLst/>
            <a:cxnLst/>
            <a:rect l="l" t="t" r="r" b="b"/>
            <a:pathLst>
              <a:path w="6411595" h="1077595">
                <a:moveTo>
                  <a:pt x="0" y="861060"/>
                </a:moveTo>
                <a:lnTo>
                  <a:pt x="152400" y="960120"/>
                </a:lnTo>
                <a:lnTo>
                  <a:pt x="304800" y="944880"/>
                </a:lnTo>
                <a:lnTo>
                  <a:pt x="457200" y="595884"/>
                </a:lnTo>
                <a:lnTo>
                  <a:pt x="611124" y="984504"/>
                </a:lnTo>
                <a:lnTo>
                  <a:pt x="763524" y="964692"/>
                </a:lnTo>
                <a:lnTo>
                  <a:pt x="915924" y="1042416"/>
                </a:lnTo>
                <a:lnTo>
                  <a:pt x="1068324" y="815340"/>
                </a:lnTo>
                <a:lnTo>
                  <a:pt x="1220724" y="976884"/>
                </a:lnTo>
                <a:lnTo>
                  <a:pt x="1373124" y="920496"/>
                </a:lnTo>
                <a:lnTo>
                  <a:pt x="1527048" y="790956"/>
                </a:lnTo>
                <a:lnTo>
                  <a:pt x="1679448" y="979932"/>
                </a:lnTo>
                <a:lnTo>
                  <a:pt x="1831848" y="970788"/>
                </a:lnTo>
                <a:lnTo>
                  <a:pt x="1984248" y="1077468"/>
                </a:lnTo>
                <a:lnTo>
                  <a:pt x="2136648" y="845820"/>
                </a:lnTo>
                <a:lnTo>
                  <a:pt x="2289048" y="888492"/>
                </a:lnTo>
                <a:lnTo>
                  <a:pt x="2442972" y="784860"/>
                </a:lnTo>
                <a:lnTo>
                  <a:pt x="2595372" y="591312"/>
                </a:lnTo>
                <a:lnTo>
                  <a:pt x="2747772" y="400812"/>
                </a:lnTo>
                <a:lnTo>
                  <a:pt x="2900172" y="0"/>
                </a:lnTo>
                <a:lnTo>
                  <a:pt x="3052572" y="371856"/>
                </a:lnTo>
                <a:lnTo>
                  <a:pt x="3206496" y="557784"/>
                </a:lnTo>
                <a:lnTo>
                  <a:pt x="3358896" y="662940"/>
                </a:lnTo>
                <a:lnTo>
                  <a:pt x="3511296" y="603504"/>
                </a:lnTo>
                <a:lnTo>
                  <a:pt x="3663696" y="675132"/>
                </a:lnTo>
                <a:lnTo>
                  <a:pt x="3816096" y="661416"/>
                </a:lnTo>
                <a:lnTo>
                  <a:pt x="3968496" y="598932"/>
                </a:lnTo>
                <a:lnTo>
                  <a:pt x="4122420" y="518160"/>
                </a:lnTo>
                <a:lnTo>
                  <a:pt x="4274820" y="786384"/>
                </a:lnTo>
                <a:lnTo>
                  <a:pt x="4427220" y="961644"/>
                </a:lnTo>
                <a:lnTo>
                  <a:pt x="4579620" y="844296"/>
                </a:lnTo>
                <a:lnTo>
                  <a:pt x="4732020" y="746760"/>
                </a:lnTo>
                <a:lnTo>
                  <a:pt x="4884420" y="851916"/>
                </a:lnTo>
                <a:lnTo>
                  <a:pt x="5038344" y="734568"/>
                </a:lnTo>
                <a:lnTo>
                  <a:pt x="5190744" y="211836"/>
                </a:lnTo>
                <a:lnTo>
                  <a:pt x="5343144" y="784860"/>
                </a:lnTo>
                <a:lnTo>
                  <a:pt x="5495544" y="789432"/>
                </a:lnTo>
                <a:lnTo>
                  <a:pt x="5647944" y="870204"/>
                </a:lnTo>
                <a:lnTo>
                  <a:pt x="5801868" y="847344"/>
                </a:lnTo>
                <a:lnTo>
                  <a:pt x="5954268" y="1024128"/>
                </a:lnTo>
                <a:lnTo>
                  <a:pt x="6106668" y="847344"/>
                </a:lnTo>
                <a:lnTo>
                  <a:pt x="6259068" y="640080"/>
                </a:lnTo>
                <a:lnTo>
                  <a:pt x="6411468" y="833628"/>
                </a:lnTo>
              </a:path>
            </a:pathLst>
          </a:custGeom>
          <a:ln w="12192">
            <a:solidFill>
              <a:srgbClr val="8064A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99076" y="5611367"/>
            <a:ext cx="3357879" cy="139065"/>
          </a:xfrm>
          <a:custGeom>
            <a:avLst/>
            <a:gdLst/>
            <a:ahLst/>
            <a:cxnLst/>
            <a:rect l="l" t="t" r="r" b="b"/>
            <a:pathLst>
              <a:path w="3357879" h="139064">
                <a:moveTo>
                  <a:pt x="0" y="117347"/>
                </a:moveTo>
                <a:lnTo>
                  <a:pt x="152400" y="102107"/>
                </a:lnTo>
                <a:lnTo>
                  <a:pt x="304800" y="118871"/>
                </a:lnTo>
                <a:lnTo>
                  <a:pt x="457200" y="114299"/>
                </a:lnTo>
                <a:lnTo>
                  <a:pt x="609600" y="92963"/>
                </a:lnTo>
                <a:lnTo>
                  <a:pt x="762000" y="16763"/>
                </a:lnTo>
                <a:lnTo>
                  <a:pt x="915924" y="15239"/>
                </a:lnTo>
                <a:lnTo>
                  <a:pt x="1068324" y="88391"/>
                </a:lnTo>
                <a:lnTo>
                  <a:pt x="1220724" y="118871"/>
                </a:lnTo>
                <a:lnTo>
                  <a:pt x="1373124" y="60959"/>
                </a:lnTo>
                <a:lnTo>
                  <a:pt x="1525524" y="68579"/>
                </a:lnTo>
                <a:lnTo>
                  <a:pt x="1677924" y="76199"/>
                </a:lnTo>
                <a:lnTo>
                  <a:pt x="1831848" y="99059"/>
                </a:lnTo>
                <a:lnTo>
                  <a:pt x="1984248" y="0"/>
                </a:lnTo>
                <a:lnTo>
                  <a:pt x="2136648" y="91439"/>
                </a:lnTo>
                <a:lnTo>
                  <a:pt x="2289048" y="80771"/>
                </a:lnTo>
                <a:lnTo>
                  <a:pt x="2441448" y="138683"/>
                </a:lnTo>
                <a:lnTo>
                  <a:pt x="2595372" y="126491"/>
                </a:lnTo>
                <a:lnTo>
                  <a:pt x="2747772" y="123443"/>
                </a:lnTo>
                <a:lnTo>
                  <a:pt x="2900172" y="48767"/>
                </a:lnTo>
                <a:lnTo>
                  <a:pt x="3052572" y="77723"/>
                </a:lnTo>
                <a:lnTo>
                  <a:pt x="3204972" y="131063"/>
                </a:lnTo>
                <a:lnTo>
                  <a:pt x="3357372" y="80771"/>
                </a:lnTo>
              </a:path>
            </a:pathLst>
          </a:custGeom>
          <a:ln w="12192">
            <a:solidFill>
              <a:srgbClr val="DA81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99076" y="5608320"/>
            <a:ext cx="3205480" cy="139065"/>
          </a:xfrm>
          <a:custGeom>
            <a:avLst/>
            <a:gdLst/>
            <a:ahLst/>
            <a:cxnLst/>
            <a:rect l="l" t="t" r="r" b="b"/>
            <a:pathLst>
              <a:path w="3205479" h="139064">
                <a:moveTo>
                  <a:pt x="0" y="114299"/>
                </a:moveTo>
                <a:lnTo>
                  <a:pt x="152400" y="105155"/>
                </a:lnTo>
                <a:lnTo>
                  <a:pt x="304800" y="117347"/>
                </a:lnTo>
                <a:lnTo>
                  <a:pt x="457200" y="117347"/>
                </a:lnTo>
                <a:lnTo>
                  <a:pt x="609600" y="96011"/>
                </a:lnTo>
                <a:lnTo>
                  <a:pt x="762000" y="15239"/>
                </a:lnTo>
                <a:lnTo>
                  <a:pt x="915924" y="12191"/>
                </a:lnTo>
                <a:lnTo>
                  <a:pt x="1068324" y="82295"/>
                </a:lnTo>
                <a:lnTo>
                  <a:pt x="1220724" y="118871"/>
                </a:lnTo>
                <a:lnTo>
                  <a:pt x="1373124" y="56387"/>
                </a:lnTo>
                <a:lnTo>
                  <a:pt x="1525524" y="57911"/>
                </a:lnTo>
                <a:lnTo>
                  <a:pt x="1677924" y="60959"/>
                </a:lnTo>
                <a:lnTo>
                  <a:pt x="1831848" y="96011"/>
                </a:lnTo>
                <a:lnTo>
                  <a:pt x="1984248" y="0"/>
                </a:lnTo>
                <a:lnTo>
                  <a:pt x="2136648" y="85343"/>
                </a:lnTo>
                <a:lnTo>
                  <a:pt x="2289048" y="74675"/>
                </a:lnTo>
                <a:lnTo>
                  <a:pt x="2441448" y="138683"/>
                </a:lnTo>
                <a:lnTo>
                  <a:pt x="2595372" y="129539"/>
                </a:lnTo>
                <a:lnTo>
                  <a:pt x="2747772" y="124967"/>
                </a:lnTo>
                <a:lnTo>
                  <a:pt x="2900172" y="51815"/>
                </a:lnTo>
                <a:lnTo>
                  <a:pt x="3052572" y="80771"/>
                </a:lnTo>
                <a:lnTo>
                  <a:pt x="3204972" y="118871"/>
                </a:lnTo>
              </a:path>
            </a:pathLst>
          </a:custGeom>
          <a:ln w="12192">
            <a:solidFill>
              <a:srgbClr val="E46C0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76828" y="5271515"/>
            <a:ext cx="4579620" cy="350520"/>
          </a:xfrm>
          <a:custGeom>
            <a:avLst/>
            <a:gdLst/>
            <a:ahLst/>
            <a:cxnLst/>
            <a:rect l="l" t="t" r="r" b="b"/>
            <a:pathLst>
              <a:path w="4579620" h="350520">
                <a:moveTo>
                  <a:pt x="0" y="350519"/>
                </a:moveTo>
                <a:lnTo>
                  <a:pt x="152400" y="211835"/>
                </a:lnTo>
                <a:lnTo>
                  <a:pt x="304800" y="164591"/>
                </a:lnTo>
                <a:lnTo>
                  <a:pt x="458723" y="71627"/>
                </a:lnTo>
                <a:lnTo>
                  <a:pt x="611124" y="80771"/>
                </a:lnTo>
                <a:lnTo>
                  <a:pt x="763524" y="297179"/>
                </a:lnTo>
                <a:lnTo>
                  <a:pt x="915924" y="274319"/>
                </a:lnTo>
                <a:lnTo>
                  <a:pt x="1068324" y="214883"/>
                </a:lnTo>
                <a:lnTo>
                  <a:pt x="1222248" y="252983"/>
                </a:lnTo>
                <a:lnTo>
                  <a:pt x="1374648" y="257555"/>
                </a:lnTo>
                <a:lnTo>
                  <a:pt x="1527048" y="312419"/>
                </a:lnTo>
                <a:lnTo>
                  <a:pt x="1679448" y="234695"/>
                </a:lnTo>
                <a:lnTo>
                  <a:pt x="1831848" y="224027"/>
                </a:lnTo>
                <a:lnTo>
                  <a:pt x="1984248" y="259079"/>
                </a:lnTo>
                <a:lnTo>
                  <a:pt x="2138172" y="286511"/>
                </a:lnTo>
                <a:lnTo>
                  <a:pt x="2290572" y="310895"/>
                </a:lnTo>
                <a:lnTo>
                  <a:pt x="2442972" y="160019"/>
                </a:lnTo>
                <a:lnTo>
                  <a:pt x="2595372" y="131063"/>
                </a:lnTo>
                <a:lnTo>
                  <a:pt x="2747772" y="188975"/>
                </a:lnTo>
                <a:lnTo>
                  <a:pt x="2900172" y="169163"/>
                </a:lnTo>
                <a:lnTo>
                  <a:pt x="3054096" y="233171"/>
                </a:lnTo>
                <a:lnTo>
                  <a:pt x="3206496" y="0"/>
                </a:lnTo>
                <a:lnTo>
                  <a:pt x="3358896" y="213359"/>
                </a:lnTo>
                <a:lnTo>
                  <a:pt x="3511296" y="170687"/>
                </a:lnTo>
                <a:lnTo>
                  <a:pt x="3663696" y="259079"/>
                </a:lnTo>
                <a:lnTo>
                  <a:pt x="3817620" y="303275"/>
                </a:lnTo>
                <a:lnTo>
                  <a:pt x="3970020" y="278891"/>
                </a:lnTo>
                <a:lnTo>
                  <a:pt x="4122420" y="284987"/>
                </a:lnTo>
                <a:lnTo>
                  <a:pt x="4274820" y="306323"/>
                </a:lnTo>
                <a:lnTo>
                  <a:pt x="4427220" y="222503"/>
                </a:lnTo>
                <a:lnTo>
                  <a:pt x="4579620" y="208787"/>
                </a:lnTo>
              </a:path>
            </a:pathLst>
          </a:custGeom>
          <a:ln w="12192">
            <a:solidFill>
              <a:srgbClr val="4F6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76828" y="5169408"/>
            <a:ext cx="4579620" cy="402590"/>
          </a:xfrm>
          <a:custGeom>
            <a:avLst/>
            <a:gdLst/>
            <a:ahLst/>
            <a:cxnLst/>
            <a:rect l="l" t="t" r="r" b="b"/>
            <a:pathLst>
              <a:path w="4579620" h="402589">
                <a:moveTo>
                  <a:pt x="0" y="396240"/>
                </a:moveTo>
                <a:lnTo>
                  <a:pt x="152400" y="284988"/>
                </a:lnTo>
                <a:lnTo>
                  <a:pt x="304800" y="198120"/>
                </a:lnTo>
                <a:lnTo>
                  <a:pt x="458723" y="100584"/>
                </a:lnTo>
                <a:lnTo>
                  <a:pt x="611124" y="47244"/>
                </a:lnTo>
                <a:lnTo>
                  <a:pt x="763524" y="256032"/>
                </a:lnTo>
                <a:lnTo>
                  <a:pt x="915924" y="259080"/>
                </a:lnTo>
                <a:lnTo>
                  <a:pt x="1068324" y="220980"/>
                </a:lnTo>
                <a:lnTo>
                  <a:pt x="1222248" y="304800"/>
                </a:lnTo>
                <a:lnTo>
                  <a:pt x="1374648" y="251460"/>
                </a:lnTo>
                <a:lnTo>
                  <a:pt x="1527048" y="352044"/>
                </a:lnTo>
                <a:lnTo>
                  <a:pt x="1679448" y="266700"/>
                </a:lnTo>
                <a:lnTo>
                  <a:pt x="1831848" y="289560"/>
                </a:lnTo>
                <a:lnTo>
                  <a:pt x="1984248" y="320040"/>
                </a:lnTo>
                <a:lnTo>
                  <a:pt x="2138172" y="365760"/>
                </a:lnTo>
                <a:lnTo>
                  <a:pt x="2290572" y="402336"/>
                </a:lnTo>
                <a:lnTo>
                  <a:pt x="2442972" y="249936"/>
                </a:lnTo>
                <a:lnTo>
                  <a:pt x="2595372" y="222504"/>
                </a:lnTo>
                <a:lnTo>
                  <a:pt x="2747772" y="257556"/>
                </a:lnTo>
                <a:lnTo>
                  <a:pt x="2900172" y="242316"/>
                </a:lnTo>
                <a:lnTo>
                  <a:pt x="3054096" y="286512"/>
                </a:lnTo>
                <a:lnTo>
                  <a:pt x="3206496" y="0"/>
                </a:lnTo>
                <a:lnTo>
                  <a:pt x="3358896" y="254508"/>
                </a:lnTo>
                <a:lnTo>
                  <a:pt x="3511296" y="227076"/>
                </a:lnTo>
                <a:lnTo>
                  <a:pt x="3663696" y="326136"/>
                </a:lnTo>
                <a:lnTo>
                  <a:pt x="3817620" y="373380"/>
                </a:lnTo>
                <a:lnTo>
                  <a:pt x="3970020" y="365760"/>
                </a:lnTo>
                <a:lnTo>
                  <a:pt x="4122420" y="377952"/>
                </a:lnTo>
                <a:lnTo>
                  <a:pt x="4274820" y="377952"/>
                </a:lnTo>
                <a:lnTo>
                  <a:pt x="4427220" y="281940"/>
                </a:lnTo>
                <a:lnTo>
                  <a:pt x="4579620" y="289560"/>
                </a:lnTo>
              </a:path>
            </a:pathLst>
          </a:custGeom>
          <a:ln w="12192">
            <a:solidFill>
              <a:srgbClr val="4F622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321093" y="5698561"/>
            <a:ext cx="895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63555" y="5068377"/>
            <a:ext cx="3473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2</a:t>
            </a:r>
            <a:r>
              <a:rPr sz="1000" spc="0" dirty="0">
                <a:latin typeface="Calibri"/>
                <a:cs typeface="Calibri"/>
              </a:rPr>
              <a:t>0</a:t>
            </a:r>
            <a:r>
              <a:rPr sz="1000" spc="-10" dirty="0">
                <a:latin typeface="Calibri"/>
                <a:cs typeface="Calibri"/>
              </a:rPr>
              <a:t>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63555" y="4438194"/>
            <a:ext cx="3473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4</a:t>
            </a:r>
            <a:r>
              <a:rPr sz="1000" spc="0" dirty="0">
                <a:latin typeface="Calibri"/>
                <a:cs typeface="Calibri"/>
              </a:rPr>
              <a:t>0</a:t>
            </a:r>
            <a:r>
              <a:rPr sz="1000" spc="-10" dirty="0">
                <a:latin typeface="Calibri"/>
                <a:cs typeface="Calibri"/>
              </a:rPr>
              <a:t>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206751" y="220980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12192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063555" y="3416099"/>
            <a:ext cx="3078480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1130300">
              <a:lnSpc>
                <a:spcPct val="100000"/>
              </a:lnSpc>
              <a:tabLst>
                <a:tab pos="1497965" algn="l"/>
              </a:tabLst>
            </a:pPr>
            <a:r>
              <a:rPr sz="1200" b="1" dirty="0">
                <a:latin typeface="Calibri"/>
                <a:cs typeface="Calibri"/>
              </a:rPr>
              <a:t> 	W</a:t>
            </a:r>
            <a:r>
              <a:rPr sz="1200" b="1" spc="-15" dirty="0">
                <a:latin typeface="Calibri"/>
                <a:cs typeface="Calibri"/>
              </a:rPr>
              <a:t>i</a:t>
            </a:r>
            <a:r>
              <a:rPr sz="1200" b="1" spc="-10" dirty="0">
                <a:latin typeface="Calibri"/>
                <a:cs typeface="Calibri"/>
              </a:rPr>
              <a:t>nt</a:t>
            </a:r>
            <a:r>
              <a:rPr sz="1200" b="1" spc="-15" dirty="0">
                <a:latin typeface="Calibri"/>
                <a:cs typeface="Calibri"/>
              </a:rPr>
              <a:t>e</a:t>
            </a:r>
            <a:r>
              <a:rPr sz="1200" b="1" spc="-10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-</a:t>
            </a:r>
            <a:r>
              <a:rPr sz="1200" b="1" spc="5" dirty="0">
                <a:latin typeface="Calibri"/>
                <a:cs typeface="Calibri"/>
              </a:rPr>
              <a:t>r</a:t>
            </a:r>
            <a:r>
              <a:rPr sz="1200" b="1" spc="-20" dirty="0">
                <a:latin typeface="Calibri"/>
                <a:cs typeface="Calibri"/>
              </a:rPr>
              <a:t>u</a:t>
            </a:r>
            <a:r>
              <a:rPr sz="1200" b="1" spc="-10" dirty="0">
                <a:latin typeface="Calibri"/>
                <a:cs typeface="Calibri"/>
              </a:rPr>
              <a:t>n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St</a:t>
            </a:r>
            <a:r>
              <a:rPr sz="1200" b="1" spc="5" dirty="0">
                <a:latin typeface="Calibri"/>
                <a:cs typeface="Calibri"/>
              </a:rPr>
              <a:t>e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l</a:t>
            </a:r>
            <a:r>
              <a:rPr sz="1200" b="1" spc="-20" dirty="0">
                <a:latin typeface="Calibri"/>
                <a:cs typeface="Calibri"/>
              </a:rPr>
              <a:t>h</a:t>
            </a:r>
            <a:r>
              <a:rPr sz="1200" b="1" spc="5" dirty="0">
                <a:latin typeface="Calibri"/>
                <a:cs typeface="Calibri"/>
              </a:rPr>
              <a:t>e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spc="-10" dirty="0">
                <a:latin typeface="Calibri"/>
                <a:cs typeface="Calibri"/>
              </a:rPr>
              <a:t>d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T</a:t>
            </a:r>
            <a:r>
              <a:rPr sz="1200" b="1" spc="-1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6</a:t>
            </a:r>
            <a:r>
              <a:rPr sz="1000" spc="0" dirty="0">
                <a:latin typeface="Calibri"/>
                <a:cs typeface="Calibri"/>
              </a:rPr>
              <a:t>0</a:t>
            </a:r>
            <a:r>
              <a:rPr sz="1000" spc="-10" dirty="0">
                <a:latin typeface="Calibri"/>
                <a:cs typeface="Calibri"/>
              </a:rPr>
              <a:t>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63555" y="3177828"/>
            <a:ext cx="3473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8</a:t>
            </a:r>
            <a:r>
              <a:rPr sz="1000" spc="0" dirty="0">
                <a:latin typeface="Calibri"/>
                <a:cs typeface="Calibri"/>
              </a:rPr>
              <a:t>0</a:t>
            </a:r>
            <a:r>
              <a:rPr sz="1000" spc="-10" dirty="0">
                <a:latin typeface="Calibri"/>
                <a:cs typeface="Calibri"/>
              </a:rPr>
              <a:t>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99171" y="2547645"/>
            <a:ext cx="4114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1</a:t>
            </a:r>
            <a:r>
              <a:rPr sz="1000" spc="0" dirty="0">
                <a:latin typeface="Calibri"/>
                <a:cs typeface="Calibri"/>
              </a:rPr>
              <a:t>0</a:t>
            </a:r>
            <a:r>
              <a:rPr sz="1000" spc="-10" dirty="0">
                <a:latin typeface="Calibri"/>
                <a:cs typeface="Calibri"/>
              </a:rPr>
              <a:t>0000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450874" y="5863759"/>
            <a:ext cx="2832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1</a:t>
            </a:r>
            <a:r>
              <a:rPr sz="1000" spc="0" dirty="0">
                <a:latin typeface="Calibri"/>
                <a:cs typeface="Calibri"/>
              </a:rPr>
              <a:t>9</a:t>
            </a:r>
            <a:r>
              <a:rPr sz="1000" spc="-10" dirty="0">
                <a:latin typeface="Calibri"/>
                <a:cs typeface="Calibri"/>
              </a:rPr>
              <a:t>70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908901" y="5863759"/>
            <a:ext cx="2832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1</a:t>
            </a:r>
            <a:r>
              <a:rPr sz="1000" spc="0" dirty="0">
                <a:latin typeface="Calibri"/>
                <a:cs typeface="Calibri"/>
              </a:rPr>
              <a:t>9</a:t>
            </a:r>
            <a:r>
              <a:rPr sz="1000" spc="-10" dirty="0">
                <a:latin typeface="Calibri"/>
                <a:cs typeface="Calibri"/>
              </a:rPr>
              <a:t>73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366929" y="5863759"/>
            <a:ext cx="2832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1</a:t>
            </a:r>
            <a:r>
              <a:rPr sz="1000" spc="0" dirty="0">
                <a:latin typeface="Calibri"/>
                <a:cs typeface="Calibri"/>
              </a:rPr>
              <a:t>9</a:t>
            </a:r>
            <a:r>
              <a:rPr sz="1000" spc="-10" dirty="0">
                <a:latin typeface="Calibri"/>
                <a:cs typeface="Calibri"/>
              </a:rPr>
              <a:t>76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824956" y="5863759"/>
            <a:ext cx="2832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1</a:t>
            </a:r>
            <a:r>
              <a:rPr sz="1000" spc="0" dirty="0">
                <a:latin typeface="Calibri"/>
                <a:cs typeface="Calibri"/>
              </a:rPr>
              <a:t>9</a:t>
            </a:r>
            <a:r>
              <a:rPr sz="1000" spc="-10" dirty="0">
                <a:latin typeface="Calibri"/>
                <a:cs typeface="Calibri"/>
              </a:rPr>
              <a:t>79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282984" y="5863759"/>
            <a:ext cx="2832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1</a:t>
            </a:r>
            <a:r>
              <a:rPr sz="1000" spc="0" dirty="0">
                <a:latin typeface="Calibri"/>
                <a:cs typeface="Calibri"/>
              </a:rPr>
              <a:t>9</a:t>
            </a:r>
            <a:r>
              <a:rPr sz="1000" spc="-10" dirty="0">
                <a:latin typeface="Calibri"/>
                <a:cs typeface="Calibri"/>
              </a:rPr>
              <a:t>82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741011" y="5863759"/>
            <a:ext cx="2832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1</a:t>
            </a:r>
            <a:r>
              <a:rPr sz="1000" spc="0" dirty="0">
                <a:latin typeface="Calibri"/>
                <a:cs typeface="Calibri"/>
              </a:rPr>
              <a:t>9</a:t>
            </a:r>
            <a:r>
              <a:rPr sz="1000" spc="-10" dirty="0">
                <a:latin typeface="Calibri"/>
                <a:cs typeface="Calibri"/>
              </a:rPr>
              <a:t>85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199039" y="5863759"/>
            <a:ext cx="2832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1</a:t>
            </a:r>
            <a:r>
              <a:rPr sz="1000" spc="0" dirty="0">
                <a:latin typeface="Calibri"/>
                <a:cs typeface="Calibri"/>
              </a:rPr>
              <a:t>9</a:t>
            </a:r>
            <a:r>
              <a:rPr sz="1000" spc="-10" dirty="0">
                <a:latin typeface="Calibri"/>
                <a:cs typeface="Calibri"/>
              </a:rPr>
              <a:t>88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657066" y="5863759"/>
            <a:ext cx="74104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0534" algn="l"/>
              </a:tabLst>
            </a:pPr>
            <a:r>
              <a:rPr sz="1000" spc="-10" dirty="0">
                <a:latin typeface="Calibri"/>
                <a:cs typeface="Calibri"/>
              </a:rPr>
              <a:t>1</a:t>
            </a:r>
            <a:r>
              <a:rPr sz="1000" spc="0" dirty="0">
                <a:latin typeface="Calibri"/>
                <a:cs typeface="Calibri"/>
              </a:rPr>
              <a:t>9</a:t>
            </a:r>
            <a:r>
              <a:rPr sz="1000" spc="-10" dirty="0">
                <a:latin typeface="Calibri"/>
                <a:cs typeface="Calibri"/>
              </a:rPr>
              <a:t>9</a:t>
            </a:r>
            <a:r>
              <a:rPr sz="1000" spc="-5" dirty="0">
                <a:latin typeface="Calibri"/>
                <a:cs typeface="Calibri"/>
              </a:rPr>
              <a:t>1</a:t>
            </a:r>
            <a:r>
              <a:rPr sz="1000" dirty="0">
                <a:latin typeface="Calibri"/>
                <a:cs typeface="Calibri"/>
              </a:rPr>
              <a:t>	</a:t>
            </a:r>
            <a:r>
              <a:rPr sz="1000" spc="-10" dirty="0">
                <a:latin typeface="Calibri"/>
                <a:cs typeface="Calibri"/>
              </a:rPr>
              <a:t>1</a:t>
            </a:r>
            <a:r>
              <a:rPr sz="1000" spc="0" dirty="0">
                <a:latin typeface="Calibri"/>
                <a:cs typeface="Calibri"/>
              </a:rPr>
              <a:t>9</a:t>
            </a:r>
            <a:r>
              <a:rPr sz="1000" spc="-10" dirty="0">
                <a:latin typeface="Calibri"/>
                <a:cs typeface="Calibri"/>
              </a:rPr>
              <a:t>94</a:t>
            </a:r>
            <a:endParaRPr sz="1000">
              <a:latin typeface="Calibri"/>
              <a:cs typeface="Calibri"/>
            </a:endParaRPr>
          </a:p>
          <a:p>
            <a:pPr marL="98425">
              <a:lnSpc>
                <a:spcPct val="100000"/>
              </a:lnSpc>
              <a:spcBef>
                <a:spcPts val="320"/>
              </a:spcBef>
            </a:pPr>
            <a:r>
              <a:rPr sz="1000" b="1" spc="-15" dirty="0">
                <a:latin typeface="Calibri"/>
                <a:cs typeface="Calibri"/>
              </a:rPr>
              <a:t>Y</a:t>
            </a:r>
            <a:r>
              <a:rPr sz="1000" b="1" spc="-5" dirty="0">
                <a:latin typeface="Calibri"/>
                <a:cs typeface="Calibri"/>
              </a:rPr>
              <a:t>ear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573121" y="5863759"/>
            <a:ext cx="2832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1</a:t>
            </a:r>
            <a:r>
              <a:rPr sz="1000" spc="0" dirty="0">
                <a:latin typeface="Calibri"/>
                <a:cs typeface="Calibri"/>
              </a:rPr>
              <a:t>9</a:t>
            </a:r>
            <a:r>
              <a:rPr sz="1000" spc="-10" dirty="0">
                <a:latin typeface="Calibri"/>
                <a:cs typeface="Calibri"/>
              </a:rPr>
              <a:t>97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031149" y="5863759"/>
            <a:ext cx="2832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2</a:t>
            </a:r>
            <a:r>
              <a:rPr sz="1000" spc="0" dirty="0">
                <a:latin typeface="Calibri"/>
                <a:cs typeface="Calibri"/>
              </a:rPr>
              <a:t>0</a:t>
            </a:r>
            <a:r>
              <a:rPr sz="1000" spc="-10" dirty="0">
                <a:latin typeface="Calibri"/>
                <a:cs typeface="Calibri"/>
              </a:rPr>
              <a:t>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489177" y="5863759"/>
            <a:ext cx="2832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2</a:t>
            </a:r>
            <a:r>
              <a:rPr sz="1000" spc="0" dirty="0">
                <a:latin typeface="Calibri"/>
                <a:cs typeface="Calibri"/>
              </a:rPr>
              <a:t>0</a:t>
            </a:r>
            <a:r>
              <a:rPr sz="1000" spc="-10" dirty="0">
                <a:latin typeface="Calibri"/>
                <a:cs typeface="Calibri"/>
              </a:rPr>
              <a:t>03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947204" y="5863759"/>
            <a:ext cx="2832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2</a:t>
            </a:r>
            <a:r>
              <a:rPr sz="1000" spc="0" dirty="0">
                <a:latin typeface="Calibri"/>
                <a:cs typeface="Calibri"/>
              </a:rPr>
              <a:t>0</a:t>
            </a:r>
            <a:r>
              <a:rPr sz="1000" spc="-10" dirty="0">
                <a:latin typeface="Calibri"/>
                <a:cs typeface="Calibri"/>
              </a:rPr>
              <a:t>06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405231" y="5863759"/>
            <a:ext cx="2832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2</a:t>
            </a:r>
            <a:r>
              <a:rPr sz="1000" spc="0" dirty="0">
                <a:latin typeface="Calibri"/>
                <a:cs typeface="Calibri"/>
              </a:rPr>
              <a:t>0</a:t>
            </a:r>
            <a:r>
              <a:rPr sz="1000" spc="-10" dirty="0">
                <a:latin typeface="Calibri"/>
                <a:cs typeface="Calibri"/>
              </a:rPr>
              <a:t>09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863259" y="5863759"/>
            <a:ext cx="2832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2</a:t>
            </a:r>
            <a:r>
              <a:rPr sz="1000" spc="0" dirty="0">
                <a:latin typeface="Calibri"/>
                <a:cs typeface="Calibri"/>
              </a:rPr>
              <a:t>0</a:t>
            </a:r>
            <a:r>
              <a:rPr sz="1000" spc="-10" dirty="0">
                <a:latin typeface="Calibri"/>
                <a:cs typeface="Calibri"/>
              </a:rPr>
              <a:t>12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31570" y="3361969"/>
            <a:ext cx="152400" cy="10363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Calibri"/>
                <a:cs typeface="Calibri"/>
              </a:rPr>
              <a:t>N</a:t>
            </a:r>
            <a:r>
              <a:rPr sz="1000" b="1" spc="5" dirty="0">
                <a:latin typeface="Calibri"/>
                <a:cs typeface="Calibri"/>
              </a:rPr>
              <a:t>umb</a:t>
            </a:r>
            <a:r>
              <a:rPr sz="1000" b="1" dirty="0">
                <a:latin typeface="Calibri"/>
                <a:cs typeface="Calibri"/>
              </a:rPr>
              <a:t>er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of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Ret</a:t>
            </a:r>
            <a:r>
              <a:rPr sz="1000" b="1" spc="5" dirty="0">
                <a:latin typeface="Calibri"/>
                <a:cs typeface="Calibri"/>
              </a:rPr>
              <a:t>urn</a:t>
            </a:r>
            <a:r>
              <a:rPr sz="1000" b="1" dirty="0"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206751" y="2394204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12192">
            <a:solidFill>
              <a:srgbClr val="4F81B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999171" y="1917462"/>
            <a:ext cx="2163445" cy="57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1</a:t>
            </a:r>
            <a:r>
              <a:rPr sz="1000" spc="0" dirty="0">
                <a:latin typeface="Calibri"/>
                <a:cs typeface="Calibri"/>
              </a:rPr>
              <a:t>2</a:t>
            </a:r>
            <a:r>
              <a:rPr sz="1000" spc="-10" dirty="0">
                <a:latin typeface="Calibri"/>
                <a:cs typeface="Calibri"/>
              </a:rPr>
              <a:t>0000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395"/>
              </a:spcBef>
            </a:pP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o</a:t>
            </a:r>
            <a:r>
              <a:rPr sz="1200" b="1" spc="-20" dirty="0">
                <a:latin typeface="Calibri"/>
                <a:cs typeface="Calibri"/>
              </a:rPr>
              <a:t>h</a:t>
            </a:r>
            <a:r>
              <a:rPr sz="1200" b="1" spc="-10" dirty="0">
                <a:latin typeface="Calibri"/>
                <a:cs typeface="Calibri"/>
              </a:rPr>
              <a:t>o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</a:t>
            </a:r>
            <a:r>
              <a:rPr sz="1200" b="1" spc="-15" dirty="0">
                <a:latin typeface="Calibri"/>
                <a:cs typeface="Calibri"/>
              </a:rPr>
              <a:t>S</a:t>
            </a:r>
            <a:r>
              <a:rPr sz="1200" b="1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  <a:p>
            <a:pPr marL="1207135">
              <a:lnSpc>
                <a:spcPct val="100000"/>
              </a:lnSpc>
              <a:spcBef>
                <a:spcPts val="10"/>
              </a:spcBef>
              <a:tabLst>
                <a:tab pos="1562100" algn="l"/>
              </a:tabLst>
            </a:pPr>
            <a:r>
              <a:rPr sz="1200" b="1" dirty="0">
                <a:latin typeface="Calibri"/>
                <a:cs typeface="Calibri"/>
              </a:rPr>
              <a:t> 	C</a:t>
            </a:r>
            <a:r>
              <a:rPr sz="1200" b="1" spc="-10" dirty="0">
                <a:latin typeface="Calibri"/>
                <a:cs typeface="Calibri"/>
              </a:rPr>
              <a:t>o</a:t>
            </a:r>
            <a:r>
              <a:rPr sz="1200" b="1" spc="-20" dirty="0">
                <a:latin typeface="Calibri"/>
                <a:cs typeface="Calibri"/>
              </a:rPr>
              <a:t>h</a:t>
            </a:r>
            <a:r>
              <a:rPr sz="1200" b="1" spc="-10" dirty="0">
                <a:latin typeface="Calibri"/>
                <a:cs typeface="Calibri"/>
              </a:rPr>
              <a:t>o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206751" y="2578607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12192">
            <a:solidFill>
              <a:srgbClr val="6E54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2548991" y="2494593"/>
            <a:ext cx="1323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F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l</a:t>
            </a:r>
            <a:r>
              <a:rPr sz="1200" b="1" spc="-15" dirty="0">
                <a:latin typeface="Calibri"/>
                <a:cs typeface="Calibri"/>
              </a:rPr>
              <a:t>l</a:t>
            </a:r>
            <a:r>
              <a:rPr sz="1200" b="1" dirty="0">
                <a:latin typeface="Calibri"/>
                <a:cs typeface="Calibri"/>
              </a:rPr>
              <a:t>-</a:t>
            </a:r>
            <a:r>
              <a:rPr sz="1200" b="1" spc="5" dirty="0">
                <a:latin typeface="Calibri"/>
                <a:cs typeface="Calibri"/>
              </a:rPr>
              <a:t>r</a:t>
            </a:r>
            <a:r>
              <a:rPr sz="1200" b="1" spc="-20" dirty="0">
                <a:latin typeface="Calibri"/>
                <a:cs typeface="Calibri"/>
              </a:rPr>
              <a:t>u</a:t>
            </a:r>
            <a:r>
              <a:rPr sz="1200" b="1" spc="-10" dirty="0">
                <a:latin typeface="Calibri"/>
                <a:cs typeface="Calibri"/>
              </a:rPr>
              <a:t>n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h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20" dirty="0">
                <a:latin typeface="Calibri"/>
                <a:cs typeface="Calibri"/>
              </a:rPr>
              <a:t>n</a:t>
            </a:r>
            <a:r>
              <a:rPr sz="1200" b="1" spc="-10" dirty="0">
                <a:latin typeface="Calibri"/>
                <a:cs typeface="Calibri"/>
              </a:rPr>
              <a:t>ook E</a:t>
            </a:r>
            <a:r>
              <a:rPr sz="1200" b="1" spc="-15" dirty="0">
                <a:latin typeface="Calibri"/>
                <a:cs typeface="Calibri"/>
              </a:rPr>
              <a:t>S</a:t>
            </a:r>
            <a:r>
              <a:rPr sz="1200" b="1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206751" y="2763011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12192">
            <a:solidFill>
              <a:srgbClr val="8064A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06751" y="294741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12192">
            <a:solidFill>
              <a:srgbClr val="DA81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2194051" y="2678894"/>
            <a:ext cx="1858645" cy="362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7030" marR="5080" indent="-354965">
              <a:lnSpc>
                <a:spcPct val="100800"/>
              </a:lnSpc>
              <a:tabLst>
                <a:tab pos="367030" algn="l"/>
              </a:tabLst>
            </a:pPr>
            <a:r>
              <a:rPr sz="1200" b="1" dirty="0">
                <a:latin typeface="Calibri"/>
                <a:cs typeface="Calibri"/>
              </a:rPr>
              <a:t> 	</a:t>
            </a:r>
            <a:r>
              <a:rPr sz="1200" b="1" spc="-10" dirty="0">
                <a:latin typeface="Calibri"/>
                <a:cs typeface="Calibri"/>
              </a:rPr>
              <a:t>F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l</a:t>
            </a:r>
            <a:r>
              <a:rPr sz="1200" b="1" spc="-15" dirty="0">
                <a:latin typeface="Calibri"/>
                <a:cs typeface="Calibri"/>
              </a:rPr>
              <a:t>l</a:t>
            </a:r>
            <a:r>
              <a:rPr sz="1200" b="1" dirty="0">
                <a:latin typeface="Calibri"/>
                <a:cs typeface="Calibri"/>
              </a:rPr>
              <a:t>-</a:t>
            </a:r>
            <a:r>
              <a:rPr sz="1200" b="1" spc="5" dirty="0">
                <a:latin typeface="Calibri"/>
                <a:cs typeface="Calibri"/>
              </a:rPr>
              <a:t>r</a:t>
            </a:r>
            <a:r>
              <a:rPr sz="1200" b="1" spc="-20" dirty="0">
                <a:latin typeface="Calibri"/>
                <a:cs typeface="Calibri"/>
              </a:rPr>
              <a:t>u</a:t>
            </a:r>
            <a:r>
              <a:rPr sz="1200" b="1" spc="-10" dirty="0">
                <a:latin typeface="Calibri"/>
                <a:cs typeface="Calibri"/>
              </a:rPr>
              <a:t>n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h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20" dirty="0">
                <a:latin typeface="Calibri"/>
                <a:cs typeface="Calibri"/>
              </a:rPr>
              <a:t>n</a:t>
            </a:r>
            <a:r>
              <a:rPr sz="1200" b="1" spc="-10" dirty="0">
                <a:latin typeface="Calibri"/>
                <a:cs typeface="Calibri"/>
              </a:rPr>
              <a:t>ook </a:t>
            </a:r>
            <a:r>
              <a:rPr sz="1200" b="1" spc="5" dirty="0">
                <a:latin typeface="Calibri"/>
                <a:cs typeface="Calibri"/>
              </a:rPr>
              <a:t>T</a:t>
            </a:r>
            <a:r>
              <a:rPr sz="1200" b="1" spc="-10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S</a:t>
            </a:r>
            <a:r>
              <a:rPr sz="1200" b="1" dirty="0">
                <a:latin typeface="Calibri"/>
                <a:cs typeface="Calibri"/>
              </a:rPr>
              <a:t>p</a:t>
            </a:r>
            <a:r>
              <a:rPr sz="1200" b="1" spc="-10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10" dirty="0">
                <a:latin typeface="Calibri"/>
                <a:cs typeface="Calibri"/>
              </a:rPr>
              <a:t>n</a:t>
            </a:r>
            <a:r>
              <a:rPr sz="1200" b="1" spc="-15" dirty="0">
                <a:latin typeface="Calibri"/>
                <a:cs typeface="Calibri"/>
              </a:rPr>
              <a:t>g</a:t>
            </a:r>
            <a:r>
              <a:rPr sz="1200" b="1" dirty="0">
                <a:latin typeface="Calibri"/>
                <a:cs typeface="Calibri"/>
              </a:rPr>
              <a:t>-</a:t>
            </a:r>
            <a:r>
              <a:rPr sz="1200" b="1" spc="-10" dirty="0">
                <a:latin typeface="Calibri"/>
                <a:cs typeface="Calibri"/>
              </a:rPr>
              <a:t>run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h</a:t>
            </a:r>
            <a:r>
              <a:rPr sz="1200" b="1" spc="-15" dirty="0">
                <a:latin typeface="Calibri"/>
                <a:cs typeface="Calibri"/>
              </a:rPr>
              <a:t>i</a:t>
            </a:r>
            <a:r>
              <a:rPr sz="1200" b="1" spc="-10" dirty="0">
                <a:latin typeface="Calibri"/>
                <a:cs typeface="Calibri"/>
              </a:rPr>
              <a:t>nook E</a:t>
            </a:r>
            <a:r>
              <a:rPr sz="1200" b="1" spc="-15" dirty="0">
                <a:latin typeface="Calibri"/>
                <a:cs typeface="Calibri"/>
              </a:rPr>
              <a:t>S</a:t>
            </a:r>
            <a:r>
              <a:rPr sz="1200" b="1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206751" y="313029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12192">
            <a:solidFill>
              <a:srgbClr val="E46C0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2194051" y="3047497"/>
            <a:ext cx="17938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7030" algn="l"/>
              </a:tabLst>
            </a:pPr>
            <a:r>
              <a:rPr sz="1200" b="1" dirty="0">
                <a:latin typeface="Calibri"/>
                <a:cs typeface="Calibri"/>
              </a:rPr>
              <a:t> 	</a:t>
            </a:r>
            <a:r>
              <a:rPr sz="1200" b="1" spc="-15" dirty="0">
                <a:latin typeface="Calibri"/>
                <a:cs typeface="Calibri"/>
              </a:rPr>
              <a:t>S</a:t>
            </a:r>
            <a:r>
              <a:rPr sz="1200" b="1" dirty="0">
                <a:latin typeface="Calibri"/>
                <a:cs typeface="Calibri"/>
              </a:rPr>
              <a:t>p</a:t>
            </a:r>
            <a:r>
              <a:rPr sz="1200" b="1" spc="-10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10" dirty="0">
                <a:latin typeface="Calibri"/>
                <a:cs typeface="Calibri"/>
              </a:rPr>
              <a:t>n</a:t>
            </a:r>
            <a:r>
              <a:rPr sz="1200" b="1" spc="-15" dirty="0">
                <a:latin typeface="Calibri"/>
                <a:cs typeface="Calibri"/>
              </a:rPr>
              <a:t>g</a:t>
            </a:r>
            <a:r>
              <a:rPr sz="1200" b="1" dirty="0">
                <a:latin typeface="Calibri"/>
                <a:cs typeface="Calibri"/>
              </a:rPr>
              <a:t>-</a:t>
            </a:r>
            <a:r>
              <a:rPr sz="1200" b="1" spc="-10" dirty="0">
                <a:latin typeface="Calibri"/>
                <a:cs typeface="Calibri"/>
              </a:rPr>
              <a:t>run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h</a:t>
            </a:r>
            <a:r>
              <a:rPr sz="1200" b="1" spc="-15" dirty="0">
                <a:latin typeface="Calibri"/>
                <a:cs typeface="Calibri"/>
              </a:rPr>
              <a:t>i</a:t>
            </a:r>
            <a:r>
              <a:rPr sz="1200" b="1" spc="-10" dirty="0">
                <a:latin typeface="Calibri"/>
                <a:cs typeface="Calibri"/>
              </a:rPr>
              <a:t>nook </a:t>
            </a:r>
            <a:r>
              <a:rPr sz="1200" b="1" spc="5" dirty="0">
                <a:latin typeface="Calibri"/>
                <a:cs typeface="Calibri"/>
              </a:rPr>
              <a:t>T</a:t>
            </a:r>
            <a:r>
              <a:rPr sz="1200" b="1" spc="-1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206751" y="331470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12192">
            <a:solidFill>
              <a:srgbClr val="4F6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2548991" y="3231798"/>
            <a:ext cx="16922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W</a:t>
            </a:r>
            <a:r>
              <a:rPr sz="1200" b="1" spc="-15" dirty="0">
                <a:latin typeface="Calibri"/>
                <a:cs typeface="Calibri"/>
              </a:rPr>
              <a:t>i</a:t>
            </a:r>
            <a:r>
              <a:rPr sz="1200" b="1" spc="-10" dirty="0">
                <a:latin typeface="Calibri"/>
                <a:cs typeface="Calibri"/>
              </a:rPr>
              <a:t>nt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-10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-</a:t>
            </a:r>
            <a:r>
              <a:rPr sz="1200" b="1" spc="5" dirty="0">
                <a:latin typeface="Calibri"/>
                <a:cs typeface="Calibri"/>
              </a:rPr>
              <a:t>r</a:t>
            </a:r>
            <a:r>
              <a:rPr sz="1200" b="1" spc="-20" dirty="0">
                <a:latin typeface="Calibri"/>
                <a:cs typeface="Calibri"/>
              </a:rPr>
              <a:t>u</a:t>
            </a:r>
            <a:r>
              <a:rPr sz="1200" b="1" spc="-10" dirty="0">
                <a:latin typeface="Calibri"/>
                <a:cs typeface="Calibri"/>
              </a:rPr>
              <a:t>n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St</a:t>
            </a:r>
            <a:r>
              <a:rPr sz="1200" b="1" spc="5" dirty="0">
                <a:latin typeface="Calibri"/>
                <a:cs typeface="Calibri"/>
              </a:rPr>
              <a:t>e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5" dirty="0">
                <a:latin typeface="Calibri"/>
                <a:cs typeface="Calibri"/>
              </a:rPr>
              <a:t>l</a:t>
            </a:r>
            <a:r>
              <a:rPr sz="1200" b="1" spc="-20" dirty="0">
                <a:latin typeface="Calibri"/>
                <a:cs typeface="Calibri"/>
              </a:rPr>
              <a:t>h</a:t>
            </a:r>
            <a:r>
              <a:rPr sz="1200" b="1" spc="5" dirty="0">
                <a:latin typeface="Calibri"/>
                <a:cs typeface="Calibri"/>
              </a:rPr>
              <a:t>e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spc="-10" dirty="0">
                <a:latin typeface="Calibri"/>
                <a:cs typeface="Calibri"/>
              </a:rPr>
              <a:t>d</a:t>
            </a:r>
            <a:r>
              <a:rPr sz="1200" b="1" dirty="0">
                <a:latin typeface="Calibri"/>
                <a:cs typeface="Calibri"/>
              </a:rPr>
              <a:t>  </a:t>
            </a:r>
            <a:r>
              <a:rPr sz="1200" b="1" spc="-10" dirty="0">
                <a:latin typeface="Calibri"/>
                <a:cs typeface="Calibri"/>
              </a:rPr>
              <a:t>E</a:t>
            </a:r>
            <a:r>
              <a:rPr sz="1200" b="1" spc="-15" dirty="0">
                <a:latin typeface="Calibri"/>
                <a:cs typeface="Calibri"/>
              </a:rPr>
              <a:t>SC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206751" y="3499103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12192">
            <a:solidFill>
              <a:srgbClr val="4F622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13065">
              <a:lnSpc>
                <a:spcPct val="100000"/>
              </a:lnSpc>
            </a:pPr>
            <a:r>
              <a:rPr spc="-10" dirty="0"/>
              <a:t>(Pg.</a:t>
            </a:r>
            <a:r>
              <a:rPr spc="-5" dirty="0"/>
              <a:t> 2)</a:t>
            </a:r>
          </a:p>
        </p:txBody>
      </p:sp>
      <p:sp>
        <p:nvSpPr>
          <p:cNvPr id="101" name="object 101"/>
          <p:cNvSpPr txBox="1"/>
          <p:nvPr/>
        </p:nvSpPr>
        <p:spPr>
          <a:xfrm>
            <a:off x="8777699" y="6610158"/>
            <a:ext cx="12953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18756"/>
            <a:ext cx="637349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40" dirty="0">
                <a:solidFill>
                  <a:srgbClr val="8F7C67"/>
                </a:solidFill>
                <a:latin typeface="Calibri"/>
                <a:cs typeface="Calibri"/>
              </a:rPr>
              <a:t>O</a:t>
            </a:r>
            <a:r>
              <a:rPr sz="4000" spc="-10" dirty="0">
                <a:solidFill>
                  <a:srgbClr val="8F7C67"/>
                </a:solidFill>
                <a:latin typeface="Calibri"/>
                <a:cs typeface="Calibri"/>
              </a:rPr>
              <a:t>t</a:t>
            </a:r>
            <a:r>
              <a:rPr sz="4000" spc="-30" dirty="0">
                <a:solidFill>
                  <a:srgbClr val="8F7C67"/>
                </a:solidFill>
                <a:latin typeface="Calibri"/>
                <a:cs typeface="Calibri"/>
              </a:rPr>
              <a:t>he</a:t>
            </a:r>
            <a:r>
              <a:rPr sz="4000" spc="-15" dirty="0">
                <a:solidFill>
                  <a:srgbClr val="8F7C67"/>
                </a:solidFill>
                <a:latin typeface="Calibri"/>
                <a:cs typeface="Calibri"/>
              </a:rPr>
              <a:t>r</a:t>
            </a:r>
            <a:r>
              <a:rPr sz="4000" spc="10" dirty="0">
                <a:solidFill>
                  <a:srgbClr val="8F7C67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8F7C67"/>
                </a:solidFill>
                <a:latin typeface="Calibri"/>
                <a:cs typeface="Calibri"/>
              </a:rPr>
              <a:t>F</a:t>
            </a:r>
            <a:r>
              <a:rPr sz="4000" spc="-10" dirty="0">
                <a:solidFill>
                  <a:srgbClr val="8F7C67"/>
                </a:solidFill>
                <a:latin typeface="Calibri"/>
                <a:cs typeface="Calibri"/>
              </a:rPr>
              <a:t>i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sh</a:t>
            </a:r>
            <a:r>
              <a:rPr sz="4000" spc="-10" dirty="0">
                <a:solidFill>
                  <a:srgbClr val="8F7C67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8F7C67"/>
                </a:solidFill>
                <a:latin typeface="Calibri"/>
                <a:cs typeface="Calibri"/>
              </a:rPr>
              <a:t>a</a:t>
            </a:r>
            <a:r>
              <a:rPr sz="4000" spc="-30" dirty="0">
                <a:solidFill>
                  <a:srgbClr val="8F7C67"/>
                </a:solidFill>
                <a:latin typeface="Calibri"/>
                <a:cs typeface="Calibri"/>
              </a:rPr>
              <a:t>n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d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A</a:t>
            </a:r>
            <a:r>
              <a:rPr sz="4000" spc="-30" dirty="0">
                <a:solidFill>
                  <a:srgbClr val="8F7C67"/>
                </a:solidFill>
                <a:latin typeface="Calibri"/>
                <a:cs typeface="Calibri"/>
              </a:rPr>
              <a:t>qu</a:t>
            </a:r>
            <a:r>
              <a:rPr sz="4000" spc="-50" dirty="0">
                <a:solidFill>
                  <a:srgbClr val="8F7C67"/>
                </a:solidFill>
                <a:latin typeface="Calibri"/>
                <a:cs typeface="Calibri"/>
              </a:rPr>
              <a:t>a</a:t>
            </a:r>
            <a:r>
              <a:rPr sz="4000" spc="-10" dirty="0">
                <a:solidFill>
                  <a:srgbClr val="8F7C67"/>
                </a:solidFill>
                <a:latin typeface="Calibri"/>
                <a:cs typeface="Calibri"/>
              </a:rPr>
              <a:t>t</a:t>
            </a:r>
            <a:r>
              <a:rPr sz="4000" spc="-5" dirty="0">
                <a:solidFill>
                  <a:srgbClr val="8F7C67"/>
                </a:solidFill>
                <a:latin typeface="Calibri"/>
                <a:cs typeface="Calibri"/>
              </a:rPr>
              <a:t>i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c</a:t>
            </a:r>
            <a:r>
              <a:rPr sz="4000" spc="-30" dirty="0">
                <a:solidFill>
                  <a:srgbClr val="8F7C67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Spec</a:t>
            </a:r>
            <a:r>
              <a:rPr sz="4000" spc="-15" dirty="0">
                <a:solidFill>
                  <a:srgbClr val="8F7C67"/>
                </a:solidFill>
                <a:latin typeface="Calibri"/>
                <a:cs typeface="Calibri"/>
              </a:rPr>
              <a:t>ies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04679" y="1861692"/>
            <a:ext cx="2634094" cy="13473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156" y="1861692"/>
            <a:ext cx="2532861" cy="1343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156" y="3411499"/>
            <a:ext cx="2531668" cy="12955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72" y="4796896"/>
            <a:ext cx="2547094" cy="14215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83414" y="1936616"/>
            <a:ext cx="20815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l</a:t>
            </a:r>
            <a:r>
              <a:rPr sz="1800" b="1" spc="-15" dirty="0">
                <a:latin typeface="Calibri"/>
                <a:cs typeface="Calibri"/>
              </a:rPr>
              <a:t>y</a:t>
            </a: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spc="5" dirty="0">
                <a:latin typeface="Calibri"/>
                <a:cs typeface="Calibri"/>
              </a:rPr>
              <a:t>p</a:t>
            </a:r>
            <a:r>
              <a:rPr sz="1800" b="1" spc="-5" dirty="0">
                <a:latin typeface="Calibri"/>
                <a:cs typeface="Calibri"/>
              </a:rPr>
              <a:t>i</a:t>
            </a: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Mud</a:t>
            </a:r>
            <a:r>
              <a:rPr sz="1800" b="1" spc="-20" dirty="0">
                <a:latin typeface="Calibri"/>
                <a:cs typeface="Calibri"/>
              </a:rPr>
              <a:t>m</a:t>
            </a:r>
            <a:r>
              <a:rPr sz="1800" b="1" spc="-5" dirty="0">
                <a:latin typeface="Calibri"/>
                <a:cs typeface="Calibri"/>
              </a:rPr>
              <a:t>in</a:t>
            </a:r>
            <a:r>
              <a:rPr sz="1800" b="1" spc="-20" dirty="0">
                <a:latin typeface="Calibri"/>
                <a:cs typeface="Calibri"/>
              </a:rPr>
              <a:t>no</a:t>
            </a:r>
            <a:r>
              <a:rPr sz="1800" b="1" dirty="0">
                <a:latin typeface="Calibri"/>
                <a:cs typeface="Calibri"/>
              </a:rPr>
              <a:t>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4444" y="3486524"/>
            <a:ext cx="14287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si</a:t>
            </a:r>
            <a:r>
              <a:rPr sz="1800" b="1" spc="-2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 S</a:t>
            </a:r>
            <a:r>
              <a:rPr sz="1800" b="1" spc="-5" dirty="0">
                <a:latin typeface="Calibri"/>
                <a:cs typeface="Calibri"/>
              </a:rPr>
              <a:t>h</a:t>
            </a:r>
            <a:r>
              <a:rPr sz="1800" b="1" spc="-20" dirty="0">
                <a:latin typeface="Calibri"/>
                <a:cs typeface="Calibri"/>
              </a:rPr>
              <a:t>in</a:t>
            </a:r>
            <a:r>
              <a:rPr sz="1800" b="1" spc="-10" dirty="0"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2158" y="1936616"/>
            <a:ext cx="21285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latin typeface="Calibri"/>
                <a:cs typeface="Calibri"/>
              </a:rPr>
              <a:t>No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5" dirty="0">
                <a:latin typeface="Calibri"/>
                <a:cs typeface="Calibri"/>
              </a:rPr>
              <a:t>he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Pi</a:t>
            </a:r>
            <a:r>
              <a:rPr sz="1800" b="1" spc="-60" dirty="0">
                <a:latin typeface="Calibri"/>
                <a:cs typeface="Calibri"/>
              </a:rPr>
              <a:t>k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min</a:t>
            </a:r>
            <a:r>
              <a:rPr sz="1800" b="1" spc="-20" dirty="0">
                <a:latin typeface="Calibri"/>
                <a:cs typeface="Calibri"/>
              </a:rPr>
              <a:t>no</a:t>
            </a:r>
            <a:r>
              <a:rPr sz="1800" b="1" dirty="0">
                <a:latin typeface="Calibri"/>
                <a:cs typeface="Calibri"/>
              </a:rPr>
              <a:t>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4444" y="4891728"/>
            <a:ext cx="14452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L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ngn</a:t>
            </a:r>
            <a:r>
              <a:rPr sz="1800" b="1" spc="-10" dirty="0">
                <a:latin typeface="Calibri"/>
                <a:cs typeface="Calibri"/>
              </a:rPr>
              <a:t>os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04679" y="3379571"/>
            <a:ext cx="2522556" cy="12973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81921" y="4304461"/>
            <a:ext cx="1852295" cy="36957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L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rg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sc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-60" dirty="0">
                <a:latin typeface="Calibri"/>
                <a:cs typeface="Calibri"/>
              </a:rPr>
              <a:t>k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04679" y="4796896"/>
            <a:ext cx="2526206" cy="14245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60667" y="5904570"/>
            <a:ext cx="175513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Sc</a:t>
            </a:r>
            <a:r>
              <a:rPr sz="1800" b="1" spc="-5" dirty="0">
                <a:latin typeface="Calibri"/>
                <a:cs typeface="Calibri"/>
              </a:rPr>
              <a:t>ulp</a:t>
            </a:r>
            <a:r>
              <a:rPr sz="1800" b="1" spc="-10" dirty="0">
                <a:latin typeface="Calibri"/>
                <a:cs typeface="Calibri"/>
              </a:rPr>
              <a:t>in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(6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ie</a:t>
            </a:r>
            <a:r>
              <a:rPr sz="1800" b="1" spc="-25" dirty="0">
                <a:latin typeface="Calibri"/>
                <a:cs typeface="Calibri"/>
              </a:rPr>
              <a:t>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96000" y="1861692"/>
            <a:ext cx="2819399" cy="20229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96000" y="1873796"/>
            <a:ext cx="2160905" cy="36957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g</a:t>
            </a:r>
            <a:r>
              <a:rPr sz="1800" b="1" spc="-10" dirty="0">
                <a:latin typeface="Calibri"/>
                <a:cs typeface="Calibri"/>
              </a:rPr>
              <a:t>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35" dirty="0">
                <a:latin typeface="Calibri"/>
                <a:cs typeface="Calibri"/>
              </a:rPr>
              <a:t>tt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93071" y="3545549"/>
            <a:ext cx="11366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12121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212121"/>
                </a:solidFill>
                <a:latin typeface="Calibri"/>
                <a:cs typeface="Calibri"/>
              </a:rPr>
              <a:t>nd</a:t>
            </a:r>
            <a:r>
              <a:rPr sz="1200" spc="-15" dirty="0">
                <a:solidFill>
                  <a:srgbClr val="212121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212121"/>
                </a:solidFill>
                <a:latin typeface="Calibri"/>
                <a:cs typeface="Calibri"/>
              </a:rPr>
              <a:t>ew</a:t>
            </a:r>
            <a:r>
              <a:rPr sz="12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12121"/>
                </a:solidFill>
                <a:latin typeface="Calibri"/>
                <a:cs typeface="Calibri"/>
              </a:rPr>
              <a:t>O</a:t>
            </a:r>
            <a:r>
              <a:rPr sz="1200" spc="-45" dirty="0">
                <a:solidFill>
                  <a:srgbClr val="212121"/>
                </a:solidFill>
                <a:latin typeface="Calibri"/>
                <a:cs typeface="Calibri"/>
              </a:rPr>
              <a:t>’</a:t>
            </a:r>
            <a:r>
              <a:rPr sz="1200" spc="-5" dirty="0">
                <a:solidFill>
                  <a:srgbClr val="212121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212121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212121"/>
                </a:solidFill>
                <a:latin typeface="Calibri"/>
                <a:cs typeface="Calibri"/>
              </a:rPr>
              <a:t>nn</a:t>
            </a:r>
            <a:r>
              <a:rPr sz="1200" dirty="0">
                <a:solidFill>
                  <a:srgbClr val="212121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212121"/>
                </a:solidFill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72200" y="4291967"/>
            <a:ext cx="2666999" cy="20116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172200" y="5935179"/>
            <a:ext cx="1496060" cy="36957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800" b="1" spc="-60" dirty="0">
                <a:latin typeface="Calibri"/>
                <a:cs typeface="Calibri"/>
              </a:rPr>
              <a:t>W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st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60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77699" y="6610158"/>
            <a:ext cx="12953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13065">
              <a:lnSpc>
                <a:spcPct val="100000"/>
              </a:lnSpc>
            </a:pPr>
            <a:r>
              <a:rPr spc="-10" dirty="0"/>
              <a:t>(Pg.</a:t>
            </a:r>
            <a:r>
              <a:rPr spc="-5" dirty="0"/>
              <a:t>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868" rIns="0" bIns="0" rtlCol="0">
            <a:spAutoFit/>
          </a:bodyPr>
          <a:lstStyle/>
          <a:p>
            <a:pPr marL="1018540">
              <a:lnSpc>
                <a:spcPct val="100000"/>
              </a:lnSpc>
            </a:pPr>
            <a:r>
              <a:rPr sz="4000" dirty="0">
                <a:solidFill>
                  <a:srgbClr val="8F7C67"/>
                </a:solidFill>
                <a:latin typeface="Calibri"/>
                <a:cs typeface="Calibri"/>
              </a:rPr>
              <a:t>F</a:t>
            </a:r>
            <a:r>
              <a:rPr sz="4000" spc="-10" dirty="0">
                <a:solidFill>
                  <a:srgbClr val="8F7C67"/>
                </a:solidFill>
                <a:latin typeface="Calibri"/>
                <a:cs typeface="Calibri"/>
              </a:rPr>
              <a:t>l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ood</a:t>
            </a:r>
            <a:r>
              <a:rPr sz="4000" spc="-5" dirty="0">
                <a:solidFill>
                  <a:srgbClr val="8F7C67"/>
                </a:solidFill>
                <a:latin typeface="Calibri"/>
                <a:cs typeface="Calibri"/>
              </a:rPr>
              <a:t> </a:t>
            </a:r>
            <a:r>
              <a:rPr sz="4000" spc="-95" dirty="0">
                <a:solidFill>
                  <a:srgbClr val="8F7C67"/>
                </a:solidFill>
                <a:latin typeface="Calibri"/>
                <a:cs typeface="Calibri"/>
              </a:rPr>
              <a:t>R</a:t>
            </a:r>
            <a:r>
              <a:rPr sz="4000" spc="-45" dirty="0">
                <a:solidFill>
                  <a:srgbClr val="8F7C67"/>
                </a:solidFill>
                <a:latin typeface="Calibri"/>
                <a:cs typeface="Calibri"/>
              </a:rPr>
              <a:t>e</a:t>
            </a:r>
            <a:r>
              <a:rPr sz="4000" spc="-60" dirty="0">
                <a:solidFill>
                  <a:srgbClr val="8F7C67"/>
                </a:solidFill>
                <a:latin typeface="Calibri"/>
                <a:cs typeface="Calibri"/>
              </a:rPr>
              <a:t>t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e</a:t>
            </a:r>
            <a:r>
              <a:rPr sz="4000" spc="-65" dirty="0">
                <a:solidFill>
                  <a:srgbClr val="8F7C67"/>
                </a:solidFill>
                <a:latin typeface="Calibri"/>
                <a:cs typeface="Calibri"/>
              </a:rPr>
              <a:t>n</a:t>
            </a:r>
            <a:r>
              <a:rPr sz="4000" spc="-15" dirty="0">
                <a:solidFill>
                  <a:srgbClr val="8F7C67"/>
                </a:solidFill>
                <a:latin typeface="Calibri"/>
                <a:cs typeface="Calibri"/>
              </a:rPr>
              <a:t>t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io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n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 </a:t>
            </a:r>
            <a:r>
              <a:rPr sz="4000" spc="-40" dirty="0">
                <a:solidFill>
                  <a:srgbClr val="8F7C67"/>
                </a:solidFill>
                <a:latin typeface="Calibri"/>
                <a:cs typeface="Calibri"/>
              </a:rPr>
              <a:t>O</a:t>
            </a:r>
            <a:r>
              <a:rPr sz="4000" dirty="0">
                <a:solidFill>
                  <a:srgbClr val="8F7C67"/>
                </a:solidFill>
                <a:latin typeface="Calibri"/>
                <a:cs typeface="Calibri"/>
              </a:rPr>
              <a:t>n</a:t>
            </a:r>
            <a:r>
              <a:rPr sz="4000" spc="-10" dirty="0">
                <a:solidFill>
                  <a:srgbClr val="8F7C67"/>
                </a:solidFill>
                <a:latin typeface="Calibri"/>
                <a:cs typeface="Calibri"/>
              </a:rPr>
              <a:t>l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y</a:t>
            </a:r>
            <a:r>
              <a:rPr sz="4000" spc="10" dirty="0">
                <a:solidFill>
                  <a:srgbClr val="8F7C67"/>
                </a:solidFill>
                <a:latin typeface="Calibri"/>
                <a:cs typeface="Calibri"/>
              </a:rPr>
              <a:t> </a:t>
            </a:r>
            <a:r>
              <a:rPr sz="4000" spc="-95" dirty="0">
                <a:solidFill>
                  <a:srgbClr val="8F7C67"/>
                </a:solidFill>
                <a:latin typeface="Calibri"/>
                <a:cs typeface="Calibri"/>
              </a:rPr>
              <a:t>R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e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s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e</a:t>
            </a:r>
            <a:r>
              <a:rPr sz="4000" spc="20" dirty="0">
                <a:solidFill>
                  <a:srgbClr val="8F7C67"/>
                </a:solidFill>
                <a:latin typeface="Calibri"/>
                <a:cs typeface="Calibri"/>
              </a:rPr>
              <a:t>r</a:t>
            </a:r>
            <a:r>
              <a:rPr sz="4000" spc="-65" dirty="0">
                <a:solidFill>
                  <a:srgbClr val="8F7C67"/>
                </a:solidFill>
                <a:latin typeface="Calibri"/>
                <a:cs typeface="Calibri"/>
              </a:rPr>
              <a:t>v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o</a:t>
            </a:r>
            <a:r>
              <a:rPr sz="4000" spc="-10" dirty="0">
                <a:solidFill>
                  <a:srgbClr val="8F7C67"/>
                </a:solidFill>
                <a:latin typeface="Calibri"/>
                <a:cs typeface="Calibri"/>
              </a:rPr>
              <a:t>i</a:t>
            </a:r>
            <a:r>
              <a:rPr sz="4000" spc="-15" dirty="0">
                <a:solidFill>
                  <a:srgbClr val="8F7C67"/>
                </a:solidFill>
                <a:latin typeface="Calibri"/>
                <a:cs typeface="Calibri"/>
              </a:rPr>
              <a:t>r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1143000"/>
            <a:ext cx="3428999" cy="5297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64940" y="2596292"/>
            <a:ext cx="4541520" cy="2177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227’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ill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2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62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2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65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86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I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nund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41300" algn="l"/>
                <a:tab pos="1629410" algn="l"/>
              </a:tabLst>
            </a:pP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ximu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65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7699" y="6610158"/>
            <a:ext cx="12953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27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30871" y="302600"/>
            <a:ext cx="7118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FF00"/>
                </a:solidFill>
                <a:latin typeface="Arial"/>
                <a:cs typeface="Arial"/>
              </a:rPr>
              <a:t>(Pg.</a:t>
            </a:r>
            <a:r>
              <a:rPr sz="1800" spc="-5" dirty="0">
                <a:solidFill>
                  <a:srgbClr val="00FF00"/>
                </a:solidFill>
                <a:latin typeface="Arial"/>
                <a:cs typeface="Arial"/>
              </a:rPr>
              <a:t> 4)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568" rIns="0" bIns="0" rtlCol="0">
            <a:spAutoFit/>
          </a:bodyPr>
          <a:lstStyle/>
          <a:p>
            <a:pPr marL="1018540">
              <a:lnSpc>
                <a:spcPct val="100000"/>
              </a:lnSpc>
            </a:pPr>
            <a:r>
              <a:rPr sz="4000" spc="-30" dirty="0">
                <a:solidFill>
                  <a:srgbClr val="8F7C67"/>
                </a:solidFill>
                <a:latin typeface="Calibri"/>
                <a:cs typeface="Calibri"/>
              </a:rPr>
              <a:t>Mu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l</a:t>
            </a:r>
            <a:r>
              <a:rPr sz="4000" spc="-15" dirty="0">
                <a:solidFill>
                  <a:srgbClr val="8F7C67"/>
                </a:solidFill>
                <a:latin typeface="Calibri"/>
                <a:cs typeface="Calibri"/>
              </a:rPr>
              <a:t>t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i-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pu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r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pos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e</a:t>
            </a:r>
            <a:r>
              <a:rPr sz="4000" spc="10" dirty="0">
                <a:solidFill>
                  <a:srgbClr val="8F7C67"/>
                </a:solidFill>
                <a:latin typeface="Calibri"/>
                <a:cs typeface="Calibri"/>
              </a:rPr>
              <a:t> </a:t>
            </a:r>
            <a:r>
              <a:rPr sz="4000" spc="-95" dirty="0">
                <a:solidFill>
                  <a:srgbClr val="8F7C67"/>
                </a:solidFill>
                <a:latin typeface="Calibri"/>
                <a:cs typeface="Calibri"/>
              </a:rPr>
              <a:t>R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e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s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e</a:t>
            </a:r>
            <a:r>
              <a:rPr sz="4000" spc="15" dirty="0">
                <a:solidFill>
                  <a:srgbClr val="8F7C67"/>
                </a:solidFill>
                <a:latin typeface="Calibri"/>
                <a:cs typeface="Calibri"/>
              </a:rPr>
              <a:t>r</a:t>
            </a:r>
            <a:r>
              <a:rPr sz="4000" spc="-65" dirty="0">
                <a:solidFill>
                  <a:srgbClr val="8F7C67"/>
                </a:solidFill>
                <a:latin typeface="Calibri"/>
                <a:cs typeface="Calibri"/>
              </a:rPr>
              <a:t>v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o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i</a:t>
            </a:r>
            <a:r>
              <a:rPr sz="4000" spc="-15" dirty="0">
                <a:solidFill>
                  <a:srgbClr val="8F7C67"/>
                </a:solidFill>
                <a:latin typeface="Calibri"/>
                <a:cs typeface="Calibri"/>
              </a:rPr>
              <a:t>r</a:t>
            </a:r>
            <a:r>
              <a:rPr sz="4000" spc="15" dirty="0">
                <a:solidFill>
                  <a:srgbClr val="8F7C67"/>
                </a:solidFill>
                <a:latin typeface="Calibri"/>
                <a:cs typeface="Calibri"/>
              </a:rPr>
              <a:t> </a:t>
            </a:r>
            <a:r>
              <a:rPr sz="4000" spc="-35" dirty="0">
                <a:solidFill>
                  <a:srgbClr val="8F7C67"/>
                </a:solidFill>
                <a:latin typeface="Calibri"/>
                <a:cs typeface="Calibri"/>
              </a:rPr>
              <a:t>O</a:t>
            </a:r>
            <a:r>
              <a:rPr sz="4000" spc="-65" dirty="0">
                <a:solidFill>
                  <a:srgbClr val="8F7C67"/>
                </a:solidFill>
                <a:latin typeface="Calibri"/>
                <a:cs typeface="Calibri"/>
              </a:rPr>
              <a:t>v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e</a:t>
            </a:r>
            <a:r>
              <a:rPr sz="4000" spc="15" dirty="0">
                <a:solidFill>
                  <a:srgbClr val="8F7C67"/>
                </a:solidFill>
                <a:latin typeface="Calibri"/>
                <a:cs typeface="Calibri"/>
              </a:rPr>
              <a:t>r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v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i</a:t>
            </a:r>
            <a:r>
              <a:rPr sz="4000" spc="-45" dirty="0">
                <a:solidFill>
                  <a:srgbClr val="8F7C67"/>
                </a:solidFill>
                <a:latin typeface="Calibri"/>
                <a:cs typeface="Calibri"/>
              </a:rPr>
              <a:t>e</a:t>
            </a:r>
            <a:r>
              <a:rPr sz="4000" spc="-30" dirty="0">
                <a:solidFill>
                  <a:srgbClr val="8F7C67"/>
                </a:solidFill>
                <a:latin typeface="Calibri"/>
                <a:cs typeface="Calibri"/>
              </a:rPr>
              <a:t>w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1101435"/>
            <a:ext cx="3428999" cy="5299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26660" indent="-2286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5026660" algn="l"/>
              </a:tabLst>
            </a:pPr>
            <a:r>
              <a:rPr spc="-5" dirty="0"/>
              <a:t>D</a:t>
            </a:r>
            <a:r>
              <a:rPr spc="-20" dirty="0"/>
              <a:t>am</a:t>
            </a:r>
            <a:r>
              <a:rPr spc="-15" dirty="0"/>
              <a:t> </a:t>
            </a:r>
            <a:r>
              <a:rPr dirty="0"/>
              <a:t>H</a:t>
            </a:r>
            <a:r>
              <a:rPr spc="-10" dirty="0"/>
              <a:t>e</a:t>
            </a:r>
            <a:r>
              <a:rPr dirty="0"/>
              <a:t>i</a:t>
            </a:r>
            <a:r>
              <a:rPr spc="-5" dirty="0"/>
              <a:t>g</a:t>
            </a:r>
            <a:r>
              <a:rPr spc="-25" dirty="0"/>
              <a:t>h</a:t>
            </a:r>
            <a:r>
              <a:rPr spc="-10" dirty="0"/>
              <a:t>t</a:t>
            </a:r>
            <a:r>
              <a:rPr spc="-15" dirty="0"/>
              <a:t> </a:t>
            </a:r>
            <a:r>
              <a:rPr dirty="0"/>
              <a:t>= </a:t>
            </a:r>
            <a:r>
              <a:rPr spc="-20" dirty="0"/>
              <a:t>287’</a:t>
            </a:r>
          </a:p>
          <a:p>
            <a:pPr marL="5026660" indent="-2286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5026660" algn="l"/>
              </a:tabLst>
            </a:pPr>
            <a:r>
              <a:rPr dirty="0"/>
              <a:t>S</a:t>
            </a:r>
            <a:r>
              <a:rPr spc="-5" dirty="0"/>
              <a:t>p</a:t>
            </a:r>
            <a:r>
              <a:rPr dirty="0"/>
              <a:t>ill</a:t>
            </a:r>
            <a:r>
              <a:rPr spc="-25" dirty="0"/>
              <a:t>w</a:t>
            </a:r>
            <a:r>
              <a:rPr spc="-50" dirty="0"/>
              <a:t>a</a:t>
            </a:r>
            <a:r>
              <a:rPr spc="-15" dirty="0"/>
              <a:t>y</a:t>
            </a:r>
            <a:r>
              <a:rPr spc="-25" dirty="0"/>
              <a:t> </a:t>
            </a:r>
            <a:r>
              <a:rPr dirty="0"/>
              <a:t>C</a:t>
            </a:r>
            <a:r>
              <a:rPr spc="-45" dirty="0"/>
              <a:t>r</a:t>
            </a:r>
            <a:r>
              <a:rPr spc="-10" dirty="0"/>
              <a:t>e</a:t>
            </a:r>
            <a:r>
              <a:rPr spc="-30" dirty="0"/>
              <a:t>s</a:t>
            </a:r>
            <a:r>
              <a:rPr spc="-10" dirty="0"/>
              <a:t>t</a:t>
            </a:r>
            <a:r>
              <a:rPr spc="-15" dirty="0"/>
              <a:t> </a:t>
            </a:r>
            <a:r>
              <a:rPr dirty="0"/>
              <a:t>El</a:t>
            </a:r>
            <a:r>
              <a:rPr spc="-25" dirty="0"/>
              <a:t>e</a:t>
            </a:r>
            <a:r>
              <a:rPr spc="-200" dirty="0"/>
              <a:t>v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= </a:t>
            </a:r>
            <a:r>
              <a:rPr spc="-20" dirty="0"/>
              <a:t>687</a:t>
            </a:r>
          </a:p>
          <a:p>
            <a:pPr marL="5026660" indent="-2286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5026660" algn="l"/>
              </a:tabLst>
            </a:pPr>
            <a:r>
              <a:rPr spc="-5" dirty="0"/>
              <a:t>D</a:t>
            </a:r>
            <a:r>
              <a:rPr dirty="0"/>
              <a:t>a</a:t>
            </a:r>
            <a:r>
              <a:rPr spc="-20" dirty="0"/>
              <a:t>m</a:t>
            </a:r>
            <a:r>
              <a:rPr spc="-15" dirty="0"/>
              <a:t> C</a:t>
            </a:r>
            <a:r>
              <a:rPr spc="-45" dirty="0"/>
              <a:t>r</a:t>
            </a:r>
            <a:r>
              <a:rPr spc="-10" dirty="0"/>
              <a:t>e</a:t>
            </a:r>
            <a:r>
              <a:rPr spc="-40" dirty="0"/>
              <a:t>s</a:t>
            </a:r>
            <a:r>
              <a:rPr spc="-10" dirty="0"/>
              <a:t>t</a:t>
            </a:r>
            <a:r>
              <a:rPr spc="-15" dirty="0"/>
              <a:t> </a:t>
            </a:r>
            <a:r>
              <a:rPr dirty="0"/>
              <a:t>El</a:t>
            </a:r>
            <a:r>
              <a:rPr spc="-25" dirty="0"/>
              <a:t>e</a:t>
            </a:r>
            <a:r>
              <a:rPr spc="-215" dirty="0"/>
              <a:t>v</a:t>
            </a:r>
            <a:r>
              <a:rPr dirty="0"/>
              <a:t>.</a:t>
            </a:r>
            <a:r>
              <a:rPr spc="-25" dirty="0"/>
              <a:t> </a:t>
            </a:r>
            <a:r>
              <a:rPr dirty="0"/>
              <a:t>= </a:t>
            </a:r>
            <a:r>
              <a:rPr spc="-20" dirty="0"/>
              <a:t>71</a:t>
            </a:r>
            <a:r>
              <a:rPr spc="-15" dirty="0"/>
              <a:t>4</a:t>
            </a:r>
          </a:p>
          <a:p>
            <a:pPr marL="5026660" indent="-2286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5026660" algn="l"/>
              </a:tabLst>
            </a:pPr>
            <a:r>
              <a:rPr spc="-15" dirty="0"/>
              <a:t>A</a:t>
            </a:r>
            <a:r>
              <a:rPr spc="-45" dirty="0"/>
              <a:t>r</a:t>
            </a:r>
            <a:r>
              <a:rPr spc="-10" dirty="0"/>
              <a:t>e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= </a:t>
            </a:r>
            <a:r>
              <a:rPr spc="-20" dirty="0"/>
              <a:t>1</a:t>
            </a:r>
            <a:r>
              <a:rPr spc="-10" dirty="0"/>
              <a:t>,</a:t>
            </a:r>
            <a:r>
              <a:rPr spc="-20" dirty="0"/>
              <a:t>30</a:t>
            </a:r>
            <a:r>
              <a:rPr spc="-15" dirty="0"/>
              <a:t>7</a:t>
            </a:r>
            <a:r>
              <a:rPr spc="-10" dirty="0"/>
              <a:t> </a:t>
            </a:r>
            <a:r>
              <a:rPr spc="-15" dirty="0"/>
              <a:t>Ac</a:t>
            </a:r>
          </a:p>
          <a:p>
            <a:pPr marL="5026660" indent="-2286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5026660" algn="l"/>
              </a:tabLst>
            </a:pPr>
            <a:r>
              <a:rPr spc="-15" dirty="0"/>
              <a:t>R</a:t>
            </a:r>
            <a:r>
              <a:rPr dirty="0"/>
              <a:t>i</a:t>
            </a:r>
            <a:r>
              <a:rPr spc="-30" dirty="0"/>
              <a:t>v</a:t>
            </a:r>
            <a:r>
              <a:rPr spc="-10" dirty="0"/>
              <a:t>er</a:t>
            </a:r>
            <a:r>
              <a:rPr spc="-15" dirty="0"/>
              <a:t> I</a:t>
            </a:r>
            <a:r>
              <a:rPr spc="-5" dirty="0"/>
              <a:t>nund</a:t>
            </a:r>
            <a:r>
              <a:rPr spc="-25" dirty="0"/>
              <a:t>a</a:t>
            </a:r>
            <a:r>
              <a:rPr dirty="0"/>
              <a:t>ti</a:t>
            </a:r>
            <a:r>
              <a:rPr spc="-10" dirty="0"/>
              <a:t>o</a:t>
            </a:r>
            <a:r>
              <a:rPr dirty="0"/>
              <a:t>n</a:t>
            </a:r>
            <a:r>
              <a:rPr spc="5" dirty="0"/>
              <a:t> </a:t>
            </a:r>
            <a:r>
              <a:rPr spc="-15" dirty="0"/>
              <a:t>L</a:t>
            </a:r>
            <a:r>
              <a:rPr spc="-10" dirty="0"/>
              <a:t>e</a:t>
            </a:r>
            <a:r>
              <a:rPr spc="-5" dirty="0"/>
              <a:t>n</a:t>
            </a:r>
            <a:r>
              <a:rPr spc="-40" dirty="0"/>
              <a:t>g</a:t>
            </a:r>
            <a:r>
              <a:rPr dirty="0"/>
              <a:t>th</a:t>
            </a:r>
            <a:r>
              <a:rPr spc="-5" dirty="0"/>
              <a:t> </a:t>
            </a:r>
            <a:r>
              <a:rPr dirty="0"/>
              <a:t>= </a:t>
            </a:r>
            <a:r>
              <a:rPr spc="-5" dirty="0"/>
              <a:t>7.</a:t>
            </a:r>
            <a:r>
              <a:rPr dirty="0"/>
              <a:t>5</a:t>
            </a:r>
            <a:r>
              <a:rPr spc="-10" dirty="0"/>
              <a:t> </a:t>
            </a:r>
            <a:r>
              <a:rPr spc="-20" dirty="0"/>
              <a:t>m</a:t>
            </a:r>
            <a:r>
              <a:rPr dirty="0"/>
              <a:t>i</a:t>
            </a:r>
          </a:p>
          <a:p>
            <a:pPr marL="5026660" indent="-2286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5026660" algn="l"/>
              </a:tabLst>
            </a:pPr>
            <a:r>
              <a:rPr spc="-25" dirty="0"/>
              <a:t>Ma</a:t>
            </a:r>
            <a:r>
              <a:rPr dirty="0"/>
              <a:t>ximu</a:t>
            </a:r>
            <a:r>
              <a:rPr spc="-20" dirty="0"/>
              <a:t>m</a:t>
            </a:r>
            <a:r>
              <a:rPr spc="-25" dirty="0"/>
              <a:t> </a:t>
            </a:r>
            <a:r>
              <a:rPr dirty="0"/>
              <a:t>S</a:t>
            </a:r>
            <a:r>
              <a:rPr spc="-25" dirty="0"/>
              <a:t>t</a:t>
            </a:r>
            <a:r>
              <a:rPr spc="-10" dirty="0"/>
              <a:t>o</a:t>
            </a:r>
            <a:r>
              <a:rPr spc="-55" dirty="0"/>
              <a:t>r</a:t>
            </a:r>
            <a:r>
              <a:rPr spc="-15" dirty="0"/>
              <a:t>a</a:t>
            </a:r>
            <a:r>
              <a:rPr spc="-45" dirty="0"/>
              <a:t>g</a:t>
            </a:r>
            <a:r>
              <a:rPr spc="-15" dirty="0"/>
              <a:t>e</a:t>
            </a:r>
            <a:r>
              <a:rPr spc="-10" dirty="0"/>
              <a:t> </a:t>
            </a:r>
            <a:r>
              <a:rPr dirty="0"/>
              <a:t>= </a:t>
            </a:r>
            <a:r>
              <a:rPr spc="-20" dirty="0"/>
              <a:t>130</a:t>
            </a:r>
            <a:r>
              <a:rPr spc="-15" dirty="0"/>
              <a:t>K</a:t>
            </a:r>
            <a:r>
              <a:rPr spc="-5" dirty="0"/>
              <a:t> </a:t>
            </a:r>
            <a:r>
              <a:rPr dirty="0"/>
              <a:t>a</a:t>
            </a:r>
            <a:r>
              <a:rPr spc="-10" dirty="0"/>
              <a:t>c</a:t>
            </a:r>
            <a:r>
              <a:rPr spc="-45" dirty="0"/>
              <a:t>r</a:t>
            </a:r>
            <a:r>
              <a:rPr spc="-10" dirty="0"/>
              <a:t>e</a:t>
            </a:r>
            <a:r>
              <a:rPr spc="-5" dirty="0"/>
              <a:t>/</a:t>
            </a:r>
            <a:r>
              <a:rPr spc="-65" dirty="0"/>
              <a:t>f</a:t>
            </a:r>
            <a:r>
              <a:rPr spc="-10" dirty="0"/>
              <a:t>e</a:t>
            </a:r>
            <a:r>
              <a:rPr spc="-25" dirty="0"/>
              <a:t>e</a:t>
            </a:r>
            <a:r>
              <a:rPr spc="-10" dirty="0"/>
              <a:t>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77699" y="6610158"/>
            <a:ext cx="12953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29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30871" y="315300"/>
            <a:ext cx="7118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</a:pPr>
            <a:r>
              <a:rPr sz="1800" spc="-10" dirty="0">
                <a:solidFill>
                  <a:srgbClr val="00FF00"/>
                </a:solidFill>
                <a:latin typeface="Arial"/>
                <a:cs typeface="Arial"/>
              </a:rPr>
              <a:t>(Pg.</a:t>
            </a:r>
            <a:r>
              <a:rPr sz="1800" spc="-5" dirty="0">
                <a:solidFill>
                  <a:srgbClr val="00FF00"/>
                </a:solidFill>
                <a:latin typeface="Arial"/>
                <a:cs typeface="Arial"/>
              </a:rPr>
              <a:t> 5)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706864"/>
            <a:ext cx="54654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5" dirty="0">
                <a:latin typeface="Arial"/>
                <a:cs typeface="Arial"/>
              </a:rPr>
              <a:t>P</a:t>
            </a:r>
            <a:r>
              <a:rPr sz="2800" b="1" spc="-10" dirty="0">
                <a:latin typeface="Arial"/>
                <a:cs typeface="Arial"/>
              </a:rPr>
              <a:t>r</a:t>
            </a:r>
            <a:r>
              <a:rPr sz="2800" b="1" spc="-25" dirty="0">
                <a:latin typeface="Arial"/>
                <a:cs typeface="Arial"/>
              </a:rPr>
              <a:t>o</a:t>
            </a:r>
            <a:r>
              <a:rPr sz="2800" b="1" spc="-10" dirty="0">
                <a:latin typeface="Arial"/>
                <a:cs typeface="Arial"/>
              </a:rPr>
              <a:t>tect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20" dirty="0">
                <a:latin typeface="Arial"/>
                <a:cs typeface="Arial"/>
              </a:rPr>
              <a:t>5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w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20" dirty="0">
                <a:latin typeface="Arial"/>
                <a:cs typeface="Arial"/>
              </a:rPr>
              <a:t>h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w</a:t>
            </a:r>
            <a:r>
              <a:rPr sz="2800" b="1" spc="-15" dirty="0">
                <a:latin typeface="Arial"/>
                <a:cs typeface="Arial"/>
              </a:rPr>
              <a:t>alls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a</a:t>
            </a:r>
            <a:r>
              <a:rPr sz="2800" b="1" spc="-25" dirty="0">
                <a:latin typeface="Arial"/>
                <a:cs typeface="Arial"/>
              </a:rPr>
              <a:t>n</a:t>
            </a:r>
            <a:r>
              <a:rPr sz="2800" b="1" spc="-20" dirty="0">
                <a:latin typeface="Arial"/>
                <a:cs typeface="Arial"/>
              </a:rPr>
              <a:t>d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l</a:t>
            </a:r>
            <a:r>
              <a:rPr sz="2800" b="1" spc="-15" dirty="0">
                <a:latin typeface="Arial"/>
                <a:cs typeface="Arial"/>
              </a:rPr>
              <a:t>evees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97676"/>
            <a:ext cx="374713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1F497D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1F497D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1F497D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1F497D"/>
                </a:solidFill>
                <a:latin typeface="Arial"/>
                <a:cs typeface="Arial"/>
              </a:rPr>
              <a:t>j</a:t>
            </a:r>
            <a:r>
              <a:rPr sz="2000" b="1" dirty="0">
                <a:solidFill>
                  <a:srgbClr val="1F497D"/>
                </a:solidFill>
                <a:latin typeface="Arial"/>
                <a:cs typeface="Arial"/>
              </a:rPr>
              <a:t>ect</a:t>
            </a:r>
            <a:r>
              <a:rPr sz="2000" b="1" spc="-2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1F497D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1F497D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1F497D"/>
                </a:solidFill>
                <a:latin typeface="Arial"/>
                <a:cs typeface="Arial"/>
              </a:rPr>
              <a:t>st:</a:t>
            </a:r>
            <a:r>
              <a:rPr sz="2000" b="1" spc="-2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497D"/>
                </a:solidFill>
                <a:latin typeface="Arial"/>
                <a:cs typeface="Arial"/>
              </a:rPr>
              <a:t>$</a:t>
            </a:r>
            <a:r>
              <a:rPr sz="2000" b="1" spc="-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497D"/>
                </a:solidFill>
                <a:latin typeface="Arial"/>
                <a:cs typeface="Arial"/>
              </a:rPr>
              <a:t>80</a:t>
            </a:r>
            <a:r>
              <a:rPr sz="2000" b="1" spc="-1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497D"/>
                </a:solidFill>
                <a:latin typeface="Arial"/>
                <a:cs typeface="Arial"/>
              </a:rPr>
              <a:t>–</a:t>
            </a:r>
            <a:r>
              <a:rPr sz="2000" b="1" spc="-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497D"/>
                </a:solidFill>
                <a:latin typeface="Arial"/>
                <a:cs typeface="Arial"/>
              </a:rPr>
              <a:t>100</a:t>
            </a:r>
            <a:r>
              <a:rPr sz="2000" b="1" spc="-1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Arial"/>
                <a:cs typeface="Arial"/>
              </a:rPr>
              <a:t>Mi</a:t>
            </a:r>
            <a:r>
              <a:rPr sz="2000" b="1" spc="-10" dirty="0">
                <a:solidFill>
                  <a:srgbClr val="1F497D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1F497D"/>
                </a:solidFill>
                <a:latin typeface="Arial"/>
                <a:cs typeface="Arial"/>
              </a:rPr>
              <a:t>l</a:t>
            </a:r>
            <a:r>
              <a:rPr sz="2000" b="1" spc="-10" dirty="0">
                <a:solidFill>
                  <a:srgbClr val="1F497D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1F497D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1F497D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3113" y="2362200"/>
            <a:ext cx="7717865" cy="3296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30871" y="302600"/>
            <a:ext cx="7118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FF00"/>
                </a:solidFill>
                <a:latin typeface="Arial"/>
                <a:cs typeface="Arial"/>
              </a:rPr>
              <a:t>(Pg.</a:t>
            </a:r>
            <a:r>
              <a:rPr sz="1800" spc="-5" dirty="0">
                <a:solidFill>
                  <a:srgbClr val="00FF00"/>
                </a:solidFill>
                <a:latin typeface="Arial"/>
                <a:cs typeface="Arial"/>
              </a:rPr>
              <a:t> 6)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1828800"/>
            <a:ext cx="7086600" cy="191135"/>
          </a:xfrm>
          <a:custGeom>
            <a:avLst/>
            <a:gdLst/>
            <a:ahLst/>
            <a:cxnLst/>
            <a:rect l="l" t="t" r="r" b="b"/>
            <a:pathLst>
              <a:path w="7086600" h="191135">
                <a:moveTo>
                  <a:pt x="0" y="0"/>
                </a:moveTo>
                <a:lnTo>
                  <a:pt x="7086600" y="0"/>
                </a:lnTo>
                <a:lnTo>
                  <a:pt x="7086600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600" y="2019604"/>
            <a:ext cx="1291590" cy="167005"/>
          </a:xfrm>
          <a:custGeom>
            <a:avLst/>
            <a:gdLst/>
            <a:ahLst/>
            <a:cxnLst/>
            <a:rect l="l" t="t" r="r" b="b"/>
            <a:pathLst>
              <a:path w="1291589" h="167005">
                <a:moveTo>
                  <a:pt x="0" y="0"/>
                </a:moveTo>
                <a:lnTo>
                  <a:pt x="1291437" y="0"/>
                </a:lnTo>
                <a:lnTo>
                  <a:pt x="1291437" y="167004"/>
                </a:lnTo>
                <a:lnTo>
                  <a:pt x="0" y="1670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2037" y="2019604"/>
            <a:ext cx="724535" cy="167005"/>
          </a:xfrm>
          <a:custGeom>
            <a:avLst/>
            <a:gdLst/>
            <a:ahLst/>
            <a:cxnLst/>
            <a:rect l="l" t="t" r="r" b="b"/>
            <a:pathLst>
              <a:path w="724535" h="167005">
                <a:moveTo>
                  <a:pt x="0" y="0"/>
                </a:moveTo>
                <a:lnTo>
                  <a:pt x="724395" y="0"/>
                </a:lnTo>
                <a:lnTo>
                  <a:pt x="724395" y="167004"/>
                </a:lnTo>
                <a:lnTo>
                  <a:pt x="0" y="1670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6432" y="2019604"/>
            <a:ext cx="724535" cy="167005"/>
          </a:xfrm>
          <a:custGeom>
            <a:avLst/>
            <a:gdLst/>
            <a:ahLst/>
            <a:cxnLst/>
            <a:rect l="l" t="t" r="r" b="b"/>
            <a:pathLst>
              <a:path w="724535" h="167005">
                <a:moveTo>
                  <a:pt x="0" y="0"/>
                </a:moveTo>
                <a:lnTo>
                  <a:pt x="724395" y="0"/>
                </a:lnTo>
                <a:lnTo>
                  <a:pt x="724395" y="167004"/>
                </a:lnTo>
                <a:lnTo>
                  <a:pt x="0" y="1670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0828" y="2019604"/>
            <a:ext cx="724535" cy="167005"/>
          </a:xfrm>
          <a:custGeom>
            <a:avLst/>
            <a:gdLst/>
            <a:ahLst/>
            <a:cxnLst/>
            <a:rect l="l" t="t" r="r" b="b"/>
            <a:pathLst>
              <a:path w="724535" h="167005">
                <a:moveTo>
                  <a:pt x="0" y="0"/>
                </a:moveTo>
                <a:lnTo>
                  <a:pt x="724395" y="0"/>
                </a:lnTo>
                <a:lnTo>
                  <a:pt x="724395" y="167004"/>
                </a:lnTo>
                <a:lnTo>
                  <a:pt x="0" y="1670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55223" y="2019604"/>
            <a:ext cx="724535" cy="167005"/>
          </a:xfrm>
          <a:custGeom>
            <a:avLst/>
            <a:gdLst/>
            <a:ahLst/>
            <a:cxnLst/>
            <a:rect l="l" t="t" r="r" b="b"/>
            <a:pathLst>
              <a:path w="724535" h="167005">
                <a:moveTo>
                  <a:pt x="0" y="0"/>
                </a:moveTo>
                <a:lnTo>
                  <a:pt x="724395" y="0"/>
                </a:lnTo>
                <a:lnTo>
                  <a:pt x="724395" y="167004"/>
                </a:lnTo>
                <a:lnTo>
                  <a:pt x="0" y="1670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79618" y="2019604"/>
            <a:ext cx="724535" cy="167005"/>
          </a:xfrm>
          <a:custGeom>
            <a:avLst/>
            <a:gdLst/>
            <a:ahLst/>
            <a:cxnLst/>
            <a:rect l="l" t="t" r="r" b="b"/>
            <a:pathLst>
              <a:path w="724535" h="167005">
                <a:moveTo>
                  <a:pt x="0" y="0"/>
                </a:moveTo>
                <a:lnTo>
                  <a:pt x="724395" y="0"/>
                </a:lnTo>
                <a:lnTo>
                  <a:pt x="724395" y="167004"/>
                </a:lnTo>
                <a:lnTo>
                  <a:pt x="0" y="1670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04014" y="2019604"/>
            <a:ext cx="724535" cy="167005"/>
          </a:xfrm>
          <a:custGeom>
            <a:avLst/>
            <a:gdLst/>
            <a:ahLst/>
            <a:cxnLst/>
            <a:rect l="l" t="t" r="r" b="b"/>
            <a:pathLst>
              <a:path w="724534" h="167005">
                <a:moveTo>
                  <a:pt x="0" y="0"/>
                </a:moveTo>
                <a:lnTo>
                  <a:pt x="724395" y="0"/>
                </a:lnTo>
                <a:lnTo>
                  <a:pt x="724395" y="167004"/>
                </a:lnTo>
                <a:lnTo>
                  <a:pt x="0" y="1670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8409" y="2019604"/>
            <a:ext cx="724535" cy="167005"/>
          </a:xfrm>
          <a:custGeom>
            <a:avLst/>
            <a:gdLst/>
            <a:ahLst/>
            <a:cxnLst/>
            <a:rect l="l" t="t" r="r" b="b"/>
            <a:pathLst>
              <a:path w="724534" h="167005">
                <a:moveTo>
                  <a:pt x="0" y="0"/>
                </a:moveTo>
                <a:lnTo>
                  <a:pt x="724395" y="0"/>
                </a:lnTo>
                <a:lnTo>
                  <a:pt x="724395" y="167004"/>
                </a:lnTo>
                <a:lnTo>
                  <a:pt x="0" y="1670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52804" y="2019604"/>
            <a:ext cx="724535" cy="167005"/>
          </a:xfrm>
          <a:custGeom>
            <a:avLst/>
            <a:gdLst/>
            <a:ahLst/>
            <a:cxnLst/>
            <a:rect l="l" t="t" r="r" b="b"/>
            <a:pathLst>
              <a:path w="724534" h="167005">
                <a:moveTo>
                  <a:pt x="0" y="0"/>
                </a:moveTo>
                <a:lnTo>
                  <a:pt x="724395" y="0"/>
                </a:lnTo>
                <a:lnTo>
                  <a:pt x="724395" y="167004"/>
                </a:lnTo>
                <a:lnTo>
                  <a:pt x="0" y="1670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2186609"/>
            <a:ext cx="1291590" cy="477520"/>
          </a:xfrm>
          <a:custGeom>
            <a:avLst/>
            <a:gdLst/>
            <a:ahLst/>
            <a:cxnLst/>
            <a:rect l="l" t="t" r="r" b="b"/>
            <a:pathLst>
              <a:path w="1291589" h="477519">
                <a:moveTo>
                  <a:pt x="0" y="0"/>
                </a:moveTo>
                <a:lnTo>
                  <a:pt x="1291437" y="0"/>
                </a:lnTo>
                <a:lnTo>
                  <a:pt x="1291437" y="477012"/>
                </a:lnTo>
                <a:lnTo>
                  <a:pt x="0" y="4770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82037" y="2186609"/>
            <a:ext cx="3622040" cy="238760"/>
          </a:xfrm>
          <a:custGeom>
            <a:avLst/>
            <a:gdLst/>
            <a:ahLst/>
            <a:cxnLst/>
            <a:rect l="l" t="t" r="r" b="b"/>
            <a:pathLst>
              <a:path w="3622040" h="238760">
                <a:moveTo>
                  <a:pt x="0" y="0"/>
                </a:moveTo>
                <a:lnTo>
                  <a:pt x="3621976" y="0"/>
                </a:lnTo>
                <a:lnTo>
                  <a:pt x="3621976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04014" y="2186609"/>
            <a:ext cx="2173605" cy="238760"/>
          </a:xfrm>
          <a:custGeom>
            <a:avLst/>
            <a:gdLst/>
            <a:ahLst/>
            <a:cxnLst/>
            <a:rect l="l" t="t" r="r" b="b"/>
            <a:pathLst>
              <a:path w="2173604" h="238760">
                <a:moveTo>
                  <a:pt x="0" y="0"/>
                </a:moveTo>
                <a:lnTo>
                  <a:pt x="2173185" y="0"/>
                </a:lnTo>
                <a:lnTo>
                  <a:pt x="217318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82037" y="2425115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06432" y="2425115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30828" y="2425115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55223" y="2425115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79618" y="2425115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04014" y="2425115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4" h="238760">
                <a:moveTo>
                  <a:pt x="0" y="0"/>
                </a:moveTo>
                <a:lnTo>
                  <a:pt x="724395" y="0"/>
                </a:lnTo>
                <a:lnTo>
                  <a:pt x="724395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28409" y="2425115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4" h="238760">
                <a:moveTo>
                  <a:pt x="0" y="0"/>
                </a:moveTo>
                <a:lnTo>
                  <a:pt x="724395" y="0"/>
                </a:lnTo>
                <a:lnTo>
                  <a:pt x="724395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52804" y="2425115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4" h="238760">
                <a:moveTo>
                  <a:pt x="0" y="0"/>
                </a:moveTo>
                <a:lnTo>
                  <a:pt x="724395" y="0"/>
                </a:lnTo>
                <a:lnTo>
                  <a:pt x="724395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0600" y="2663621"/>
            <a:ext cx="1291590" cy="238760"/>
          </a:xfrm>
          <a:custGeom>
            <a:avLst/>
            <a:gdLst/>
            <a:ahLst/>
            <a:cxnLst/>
            <a:rect l="l" t="t" r="r" b="b"/>
            <a:pathLst>
              <a:path w="1291589" h="238760">
                <a:moveTo>
                  <a:pt x="0" y="0"/>
                </a:moveTo>
                <a:lnTo>
                  <a:pt x="1291437" y="0"/>
                </a:lnTo>
                <a:lnTo>
                  <a:pt x="1291437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2037" y="2663621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06432" y="2663621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30828" y="2663621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55223" y="2663621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79618" y="2663621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04014" y="2663621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4" h="238760">
                <a:moveTo>
                  <a:pt x="0" y="0"/>
                </a:moveTo>
                <a:lnTo>
                  <a:pt x="724395" y="0"/>
                </a:lnTo>
                <a:lnTo>
                  <a:pt x="724395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28409" y="2663621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4" h="238760">
                <a:moveTo>
                  <a:pt x="0" y="0"/>
                </a:moveTo>
                <a:lnTo>
                  <a:pt x="724395" y="0"/>
                </a:lnTo>
                <a:lnTo>
                  <a:pt x="724395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52804" y="2663621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4" h="238760">
                <a:moveTo>
                  <a:pt x="0" y="0"/>
                </a:moveTo>
                <a:lnTo>
                  <a:pt x="724395" y="0"/>
                </a:lnTo>
                <a:lnTo>
                  <a:pt x="724395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0600" y="2902127"/>
            <a:ext cx="1291590" cy="238760"/>
          </a:xfrm>
          <a:custGeom>
            <a:avLst/>
            <a:gdLst/>
            <a:ahLst/>
            <a:cxnLst/>
            <a:rect l="l" t="t" r="r" b="b"/>
            <a:pathLst>
              <a:path w="1291589" h="238760">
                <a:moveTo>
                  <a:pt x="0" y="0"/>
                </a:moveTo>
                <a:lnTo>
                  <a:pt x="1291437" y="0"/>
                </a:lnTo>
                <a:lnTo>
                  <a:pt x="1291437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82037" y="2902127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06432" y="2902127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30828" y="2902127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55223" y="2902127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79618" y="2902127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04014" y="2902127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4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28409" y="2902127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4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52804" y="2902127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4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90600" y="3140633"/>
            <a:ext cx="1291590" cy="238760"/>
          </a:xfrm>
          <a:custGeom>
            <a:avLst/>
            <a:gdLst/>
            <a:ahLst/>
            <a:cxnLst/>
            <a:rect l="l" t="t" r="r" b="b"/>
            <a:pathLst>
              <a:path w="1291589" h="238760">
                <a:moveTo>
                  <a:pt x="0" y="0"/>
                </a:moveTo>
                <a:lnTo>
                  <a:pt x="1291437" y="0"/>
                </a:lnTo>
                <a:lnTo>
                  <a:pt x="1291437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82037" y="3140633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06432" y="3140633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30828" y="3140633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55223" y="3140633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79618" y="3140633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04014" y="3140633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4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28409" y="3140633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4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52804" y="3140633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4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90600" y="3379139"/>
            <a:ext cx="1291590" cy="238760"/>
          </a:xfrm>
          <a:custGeom>
            <a:avLst/>
            <a:gdLst/>
            <a:ahLst/>
            <a:cxnLst/>
            <a:rect l="l" t="t" r="r" b="b"/>
            <a:pathLst>
              <a:path w="1291589" h="238760">
                <a:moveTo>
                  <a:pt x="0" y="0"/>
                </a:moveTo>
                <a:lnTo>
                  <a:pt x="1291437" y="0"/>
                </a:lnTo>
                <a:lnTo>
                  <a:pt x="1291437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82037" y="3379139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06432" y="3379139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30828" y="3379139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55223" y="3379139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79618" y="3379139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04014" y="3379139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4" h="238760">
                <a:moveTo>
                  <a:pt x="0" y="0"/>
                </a:moveTo>
                <a:lnTo>
                  <a:pt x="724395" y="0"/>
                </a:lnTo>
                <a:lnTo>
                  <a:pt x="724395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628409" y="3379139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4" h="238760">
                <a:moveTo>
                  <a:pt x="0" y="0"/>
                </a:moveTo>
                <a:lnTo>
                  <a:pt x="724395" y="0"/>
                </a:lnTo>
                <a:lnTo>
                  <a:pt x="724395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52804" y="3379139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4" h="238760">
                <a:moveTo>
                  <a:pt x="0" y="0"/>
                </a:moveTo>
                <a:lnTo>
                  <a:pt x="724395" y="0"/>
                </a:lnTo>
                <a:lnTo>
                  <a:pt x="724395" y="238506"/>
                </a:lnTo>
                <a:lnTo>
                  <a:pt x="0" y="2385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90600" y="3617645"/>
            <a:ext cx="1291590" cy="238760"/>
          </a:xfrm>
          <a:custGeom>
            <a:avLst/>
            <a:gdLst/>
            <a:ahLst/>
            <a:cxnLst/>
            <a:rect l="l" t="t" r="r" b="b"/>
            <a:pathLst>
              <a:path w="1291589" h="238760">
                <a:moveTo>
                  <a:pt x="0" y="0"/>
                </a:moveTo>
                <a:lnTo>
                  <a:pt x="1291437" y="0"/>
                </a:lnTo>
                <a:lnTo>
                  <a:pt x="1291437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2037" y="3617645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06432" y="3617645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30828" y="3617645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55223" y="3617645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79618" y="3617645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04014" y="3617645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4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628409" y="3617645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4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352804" y="3617645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4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90600" y="3856151"/>
            <a:ext cx="1291590" cy="238760"/>
          </a:xfrm>
          <a:custGeom>
            <a:avLst/>
            <a:gdLst/>
            <a:ahLst/>
            <a:cxnLst/>
            <a:rect l="l" t="t" r="r" b="b"/>
            <a:pathLst>
              <a:path w="1291589" h="238760">
                <a:moveTo>
                  <a:pt x="0" y="0"/>
                </a:moveTo>
                <a:lnTo>
                  <a:pt x="1291437" y="0"/>
                </a:lnTo>
                <a:lnTo>
                  <a:pt x="1291437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82037" y="3856151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06432" y="3856151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30828" y="3856151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55223" y="3856151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79618" y="3856151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5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04014" y="3856151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4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628409" y="3856151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4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52804" y="3856151"/>
            <a:ext cx="724535" cy="238760"/>
          </a:xfrm>
          <a:custGeom>
            <a:avLst/>
            <a:gdLst/>
            <a:ahLst/>
            <a:cxnLst/>
            <a:rect l="l" t="t" r="r" b="b"/>
            <a:pathLst>
              <a:path w="724534" h="238760">
                <a:moveTo>
                  <a:pt x="0" y="0"/>
                </a:moveTo>
                <a:lnTo>
                  <a:pt x="724395" y="0"/>
                </a:lnTo>
                <a:lnTo>
                  <a:pt x="724395" y="238505"/>
                </a:lnTo>
                <a:lnTo>
                  <a:pt x="0" y="2385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90600" y="4094657"/>
            <a:ext cx="1291590" cy="177800"/>
          </a:xfrm>
          <a:custGeom>
            <a:avLst/>
            <a:gdLst/>
            <a:ahLst/>
            <a:cxnLst/>
            <a:rect l="l" t="t" r="r" b="b"/>
            <a:pathLst>
              <a:path w="1291589" h="177800">
                <a:moveTo>
                  <a:pt x="0" y="0"/>
                </a:moveTo>
                <a:lnTo>
                  <a:pt x="1291437" y="0"/>
                </a:lnTo>
                <a:lnTo>
                  <a:pt x="1291437" y="177444"/>
                </a:lnTo>
                <a:lnTo>
                  <a:pt x="0" y="1774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282037" y="4094657"/>
            <a:ext cx="724535" cy="177800"/>
          </a:xfrm>
          <a:custGeom>
            <a:avLst/>
            <a:gdLst/>
            <a:ahLst/>
            <a:cxnLst/>
            <a:rect l="l" t="t" r="r" b="b"/>
            <a:pathLst>
              <a:path w="724535" h="177800">
                <a:moveTo>
                  <a:pt x="0" y="0"/>
                </a:moveTo>
                <a:lnTo>
                  <a:pt x="724395" y="0"/>
                </a:lnTo>
                <a:lnTo>
                  <a:pt x="724395" y="177444"/>
                </a:lnTo>
                <a:lnTo>
                  <a:pt x="0" y="1774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06432" y="4094657"/>
            <a:ext cx="724535" cy="177800"/>
          </a:xfrm>
          <a:custGeom>
            <a:avLst/>
            <a:gdLst/>
            <a:ahLst/>
            <a:cxnLst/>
            <a:rect l="l" t="t" r="r" b="b"/>
            <a:pathLst>
              <a:path w="724535" h="177800">
                <a:moveTo>
                  <a:pt x="0" y="0"/>
                </a:moveTo>
                <a:lnTo>
                  <a:pt x="724395" y="0"/>
                </a:lnTo>
                <a:lnTo>
                  <a:pt x="724395" y="177444"/>
                </a:lnTo>
                <a:lnTo>
                  <a:pt x="0" y="1774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30828" y="4094657"/>
            <a:ext cx="724535" cy="177800"/>
          </a:xfrm>
          <a:custGeom>
            <a:avLst/>
            <a:gdLst/>
            <a:ahLst/>
            <a:cxnLst/>
            <a:rect l="l" t="t" r="r" b="b"/>
            <a:pathLst>
              <a:path w="724535" h="177800">
                <a:moveTo>
                  <a:pt x="0" y="0"/>
                </a:moveTo>
                <a:lnTo>
                  <a:pt x="724395" y="0"/>
                </a:lnTo>
                <a:lnTo>
                  <a:pt x="724395" y="177444"/>
                </a:lnTo>
                <a:lnTo>
                  <a:pt x="0" y="1774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455223" y="4094657"/>
            <a:ext cx="724535" cy="177800"/>
          </a:xfrm>
          <a:custGeom>
            <a:avLst/>
            <a:gdLst/>
            <a:ahLst/>
            <a:cxnLst/>
            <a:rect l="l" t="t" r="r" b="b"/>
            <a:pathLst>
              <a:path w="724535" h="177800">
                <a:moveTo>
                  <a:pt x="0" y="0"/>
                </a:moveTo>
                <a:lnTo>
                  <a:pt x="724395" y="0"/>
                </a:lnTo>
                <a:lnTo>
                  <a:pt x="724395" y="177444"/>
                </a:lnTo>
                <a:lnTo>
                  <a:pt x="0" y="1774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79618" y="4094657"/>
            <a:ext cx="724535" cy="177800"/>
          </a:xfrm>
          <a:custGeom>
            <a:avLst/>
            <a:gdLst/>
            <a:ahLst/>
            <a:cxnLst/>
            <a:rect l="l" t="t" r="r" b="b"/>
            <a:pathLst>
              <a:path w="724535" h="177800">
                <a:moveTo>
                  <a:pt x="0" y="0"/>
                </a:moveTo>
                <a:lnTo>
                  <a:pt x="724395" y="0"/>
                </a:lnTo>
                <a:lnTo>
                  <a:pt x="724395" y="177444"/>
                </a:lnTo>
                <a:lnTo>
                  <a:pt x="0" y="1774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04014" y="4094657"/>
            <a:ext cx="724535" cy="177800"/>
          </a:xfrm>
          <a:custGeom>
            <a:avLst/>
            <a:gdLst/>
            <a:ahLst/>
            <a:cxnLst/>
            <a:rect l="l" t="t" r="r" b="b"/>
            <a:pathLst>
              <a:path w="724534" h="177800">
                <a:moveTo>
                  <a:pt x="0" y="0"/>
                </a:moveTo>
                <a:lnTo>
                  <a:pt x="724395" y="0"/>
                </a:lnTo>
                <a:lnTo>
                  <a:pt x="724395" y="177444"/>
                </a:lnTo>
                <a:lnTo>
                  <a:pt x="0" y="1774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28409" y="4094657"/>
            <a:ext cx="724535" cy="177800"/>
          </a:xfrm>
          <a:custGeom>
            <a:avLst/>
            <a:gdLst/>
            <a:ahLst/>
            <a:cxnLst/>
            <a:rect l="l" t="t" r="r" b="b"/>
            <a:pathLst>
              <a:path w="724534" h="177800">
                <a:moveTo>
                  <a:pt x="0" y="0"/>
                </a:moveTo>
                <a:lnTo>
                  <a:pt x="724395" y="0"/>
                </a:lnTo>
                <a:lnTo>
                  <a:pt x="724395" y="177444"/>
                </a:lnTo>
                <a:lnTo>
                  <a:pt x="0" y="1774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52804" y="4094657"/>
            <a:ext cx="724535" cy="177800"/>
          </a:xfrm>
          <a:custGeom>
            <a:avLst/>
            <a:gdLst/>
            <a:ahLst/>
            <a:cxnLst/>
            <a:rect l="l" t="t" r="r" b="b"/>
            <a:pathLst>
              <a:path w="724534" h="177800">
                <a:moveTo>
                  <a:pt x="0" y="0"/>
                </a:moveTo>
                <a:lnTo>
                  <a:pt x="724395" y="0"/>
                </a:lnTo>
                <a:lnTo>
                  <a:pt x="724395" y="177444"/>
                </a:lnTo>
                <a:lnTo>
                  <a:pt x="0" y="1774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90600" y="4272102"/>
            <a:ext cx="1291590" cy="572770"/>
          </a:xfrm>
          <a:custGeom>
            <a:avLst/>
            <a:gdLst/>
            <a:ahLst/>
            <a:cxnLst/>
            <a:rect l="l" t="t" r="r" b="b"/>
            <a:pathLst>
              <a:path w="1291589" h="572770">
                <a:moveTo>
                  <a:pt x="0" y="0"/>
                </a:moveTo>
                <a:lnTo>
                  <a:pt x="1291437" y="0"/>
                </a:lnTo>
                <a:lnTo>
                  <a:pt x="1291437" y="572414"/>
                </a:lnTo>
                <a:lnTo>
                  <a:pt x="0" y="5724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282037" y="4272102"/>
            <a:ext cx="724535" cy="572770"/>
          </a:xfrm>
          <a:custGeom>
            <a:avLst/>
            <a:gdLst/>
            <a:ahLst/>
            <a:cxnLst/>
            <a:rect l="l" t="t" r="r" b="b"/>
            <a:pathLst>
              <a:path w="724535" h="572770">
                <a:moveTo>
                  <a:pt x="0" y="0"/>
                </a:moveTo>
                <a:lnTo>
                  <a:pt x="724395" y="0"/>
                </a:lnTo>
                <a:lnTo>
                  <a:pt x="724395" y="572414"/>
                </a:lnTo>
                <a:lnTo>
                  <a:pt x="0" y="5724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006432" y="4272102"/>
            <a:ext cx="724535" cy="572770"/>
          </a:xfrm>
          <a:custGeom>
            <a:avLst/>
            <a:gdLst/>
            <a:ahLst/>
            <a:cxnLst/>
            <a:rect l="l" t="t" r="r" b="b"/>
            <a:pathLst>
              <a:path w="724535" h="572770">
                <a:moveTo>
                  <a:pt x="0" y="0"/>
                </a:moveTo>
                <a:lnTo>
                  <a:pt x="724395" y="0"/>
                </a:lnTo>
                <a:lnTo>
                  <a:pt x="724395" y="572414"/>
                </a:lnTo>
                <a:lnTo>
                  <a:pt x="0" y="5724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730828" y="4272102"/>
            <a:ext cx="724535" cy="572770"/>
          </a:xfrm>
          <a:custGeom>
            <a:avLst/>
            <a:gdLst/>
            <a:ahLst/>
            <a:cxnLst/>
            <a:rect l="l" t="t" r="r" b="b"/>
            <a:pathLst>
              <a:path w="724535" h="572770">
                <a:moveTo>
                  <a:pt x="0" y="0"/>
                </a:moveTo>
                <a:lnTo>
                  <a:pt x="724395" y="0"/>
                </a:lnTo>
                <a:lnTo>
                  <a:pt x="724395" y="572414"/>
                </a:lnTo>
                <a:lnTo>
                  <a:pt x="0" y="5724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55223" y="4272102"/>
            <a:ext cx="724535" cy="572770"/>
          </a:xfrm>
          <a:custGeom>
            <a:avLst/>
            <a:gdLst/>
            <a:ahLst/>
            <a:cxnLst/>
            <a:rect l="l" t="t" r="r" b="b"/>
            <a:pathLst>
              <a:path w="724535" h="572770">
                <a:moveTo>
                  <a:pt x="0" y="0"/>
                </a:moveTo>
                <a:lnTo>
                  <a:pt x="724395" y="0"/>
                </a:lnTo>
                <a:lnTo>
                  <a:pt x="724395" y="572414"/>
                </a:lnTo>
                <a:lnTo>
                  <a:pt x="0" y="5724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179618" y="4272102"/>
            <a:ext cx="724535" cy="572770"/>
          </a:xfrm>
          <a:custGeom>
            <a:avLst/>
            <a:gdLst/>
            <a:ahLst/>
            <a:cxnLst/>
            <a:rect l="l" t="t" r="r" b="b"/>
            <a:pathLst>
              <a:path w="724535" h="572770">
                <a:moveTo>
                  <a:pt x="0" y="0"/>
                </a:moveTo>
                <a:lnTo>
                  <a:pt x="724395" y="0"/>
                </a:lnTo>
                <a:lnTo>
                  <a:pt x="724395" y="572414"/>
                </a:lnTo>
                <a:lnTo>
                  <a:pt x="0" y="5724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904014" y="4272102"/>
            <a:ext cx="724535" cy="572770"/>
          </a:xfrm>
          <a:custGeom>
            <a:avLst/>
            <a:gdLst/>
            <a:ahLst/>
            <a:cxnLst/>
            <a:rect l="l" t="t" r="r" b="b"/>
            <a:pathLst>
              <a:path w="724534" h="572770">
                <a:moveTo>
                  <a:pt x="0" y="0"/>
                </a:moveTo>
                <a:lnTo>
                  <a:pt x="724395" y="0"/>
                </a:lnTo>
                <a:lnTo>
                  <a:pt x="724395" y="572414"/>
                </a:lnTo>
                <a:lnTo>
                  <a:pt x="0" y="5724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628409" y="4272102"/>
            <a:ext cx="724535" cy="572770"/>
          </a:xfrm>
          <a:custGeom>
            <a:avLst/>
            <a:gdLst/>
            <a:ahLst/>
            <a:cxnLst/>
            <a:rect l="l" t="t" r="r" b="b"/>
            <a:pathLst>
              <a:path w="724534" h="572770">
                <a:moveTo>
                  <a:pt x="0" y="0"/>
                </a:moveTo>
                <a:lnTo>
                  <a:pt x="724395" y="0"/>
                </a:lnTo>
                <a:lnTo>
                  <a:pt x="724395" y="572414"/>
                </a:lnTo>
                <a:lnTo>
                  <a:pt x="0" y="5724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352804" y="4272102"/>
            <a:ext cx="724535" cy="572770"/>
          </a:xfrm>
          <a:custGeom>
            <a:avLst/>
            <a:gdLst/>
            <a:ahLst/>
            <a:cxnLst/>
            <a:rect l="l" t="t" r="r" b="b"/>
            <a:pathLst>
              <a:path w="724534" h="572770">
                <a:moveTo>
                  <a:pt x="0" y="0"/>
                </a:moveTo>
                <a:lnTo>
                  <a:pt x="724395" y="0"/>
                </a:lnTo>
                <a:lnTo>
                  <a:pt x="724395" y="572414"/>
                </a:lnTo>
                <a:lnTo>
                  <a:pt x="0" y="5724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90600" y="4844516"/>
            <a:ext cx="1291590" cy="191135"/>
          </a:xfrm>
          <a:custGeom>
            <a:avLst/>
            <a:gdLst/>
            <a:ahLst/>
            <a:cxnLst/>
            <a:rect l="l" t="t" r="r" b="b"/>
            <a:pathLst>
              <a:path w="1291589" h="191135">
                <a:moveTo>
                  <a:pt x="0" y="0"/>
                </a:moveTo>
                <a:lnTo>
                  <a:pt x="1291437" y="0"/>
                </a:lnTo>
                <a:lnTo>
                  <a:pt x="1291437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282037" y="4844516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5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006432" y="4844516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5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730828" y="4844516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5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455223" y="4844516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5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79618" y="4844516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5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904014" y="4844516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4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628409" y="4844516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4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352804" y="4844516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4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90600" y="5035321"/>
            <a:ext cx="1291590" cy="572770"/>
          </a:xfrm>
          <a:custGeom>
            <a:avLst/>
            <a:gdLst/>
            <a:ahLst/>
            <a:cxnLst/>
            <a:rect l="l" t="t" r="r" b="b"/>
            <a:pathLst>
              <a:path w="1291589" h="572770">
                <a:moveTo>
                  <a:pt x="0" y="0"/>
                </a:moveTo>
                <a:lnTo>
                  <a:pt x="1291437" y="0"/>
                </a:lnTo>
                <a:lnTo>
                  <a:pt x="1291437" y="572414"/>
                </a:lnTo>
                <a:lnTo>
                  <a:pt x="0" y="5724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282037" y="5035321"/>
            <a:ext cx="724535" cy="572770"/>
          </a:xfrm>
          <a:custGeom>
            <a:avLst/>
            <a:gdLst/>
            <a:ahLst/>
            <a:cxnLst/>
            <a:rect l="l" t="t" r="r" b="b"/>
            <a:pathLst>
              <a:path w="724535" h="572770">
                <a:moveTo>
                  <a:pt x="0" y="0"/>
                </a:moveTo>
                <a:lnTo>
                  <a:pt x="724395" y="0"/>
                </a:lnTo>
                <a:lnTo>
                  <a:pt x="724395" y="572414"/>
                </a:lnTo>
                <a:lnTo>
                  <a:pt x="0" y="5724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006432" y="5035321"/>
            <a:ext cx="724535" cy="572770"/>
          </a:xfrm>
          <a:custGeom>
            <a:avLst/>
            <a:gdLst/>
            <a:ahLst/>
            <a:cxnLst/>
            <a:rect l="l" t="t" r="r" b="b"/>
            <a:pathLst>
              <a:path w="724535" h="572770">
                <a:moveTo>
                  <a:pt x="0" y="0"/>
                </a:moveTo>
                <a:lnTo>
                  <a:pt x="724395" y="0"/>
                </a:lnTo>
                <a:lnTo>
                  <a:pt x="724395" y="572414"/>
                </a:lnTo>
                <a:lnTo>
                  <a:pt x="0" y="5724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730828" y="5035321"/>
            <a:ext cx="724535" cy="572770"/>
          </a:xfrm>
          <a:custGeom>
            <a:avLst/>
            <a:gdLst/>
            <a:ahLst/>
            <a:cxnLst/>
            <a:rect l="l" t="t" r="r" b="b"/>
            <a:pathLst>
              <a:path w="724535" h="572770">
                <a:moveTo>
                  <a:pt x="0" y="0"/>
                </a:moveTo>
                <a:lnTo>
                  <a:pt x="724395" y="0"/>
                </a:lnTo>
                <a:lnTo>
                  <a:pt x="724395" y="572414"/>
                </a:lnTo>
                <a:lnTo>
                  <a:pt x="0" y="5724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455223" y="5035321"/>
            <a:ext cx="724535" cy="572770"/>
          </a:xfrm>
          <a:custGeom>
            <a:avLst/>
            <a:gdLst/>
            <a:ahLst/>
            <a:cxnLst/>
            <a:rect l="l" t="t" r="r" b="b"/>
            <a:pathLst>
              <a:path w="724535" h="572770">
                <a:moveTo>
                  <a:pt x="0" y="0"/>
                </a:moveTo>
                <a:lnTo>
                  <a:pt x="724395" y="0"/>
                </a:lnTo>
                <a:lnTo>
                  <a:pt x="724395" y="572414"/>
                </a:lnTo>
                <a:lnTo>
                  <a:pt x="0" y="5724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179618" y="5035321"/>
            <a:ext cx="724535" cy="572770"/>
          </a:xfrm>
          <a:custGeom>
            <a:avLst/>
            <a:gdLst/>
            <a:ahLst/>
            <a:cxnLst/>
            <a:rect l="l" t="t" r="r" b="b"/>
            <a:pathLst>
              <a:path w="724535" h="572770">
                <a:moveTo>
                  <a:pt x="0" y="0"/>
                </a:moveTo>
                <a:lnTo>
                  <a:pt x="724395" y="0"/>
                </a:lnTo>
                <a:lnTo>
                  <a:pt x="724395" y="572414"/>
                </a:lnTo>
                <a:lnTo>
                  <a:pt x="0" y="5724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904014" y="5035321"/>
            <a:ext cx="724535" cy="572770"/>
          </a:xfrm>
          <a:custGeom>
            <a:avLst/>
            <a:gdLst/>
            <a:ahLst/>
            <a:cxnLst/>
            <a:rect l="l" t="t" r="r" b="b"/>
            <a:pathLst>
              <a:path w="724534" h="572770">
                <a:moveTo>
                  <a:pt x="0" y="0"/>
                </a:moveTo>
                <a:lnTo>
                  <a:pt x="724395" y="0"/>
                </a:lnTo>
                <a:lnTo>
                  <a:pt x="724395" y="572414"/>
                </a:lnTo>
                <a:lnTo>
                  <a:pt x="0" y="5724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628409" y="5035321"/>
            <a:ext cx="724535" cy="572770"/>
          </a:xfrm>
          <a:custGeom>
            <a:avLst/>
            <a:gdLst/>
            <a:ahLst/>
            <a:cxnLst/>
            <a:rect l="l" t="t" r="r" b="b"/>
            <a:pathLst>
              <a:path w="724534" h="572770">
                <a:moveTo>
                  <a:pt x="0" y="0"/>
                </a:moveTo>
                <a:lnTo>
                  <a:pt x="724395" y="0"/>
                </a:lnTo>
                <a:lnTo>
                  <a:pt x="724395" y="572414"/>
                </a:lnTo>
                <a:lnTo>
                  <a:pt x="0" y="5724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52804" y="5035321"/>
            <a:ext cx="724535" cy="572770"/>
          </a:xfrm>
          <a:custGeom>
            <a:avLst/>
            <a:gdLst/>
            <a:ahLst/>
            <a:cxnLst/>
            <a:rect l="l" t="t" r="r" b="b"/>
            <a:pathLst>
              <a:path w="724534" h="572770">
                <a:moveTo>
                  <a:pt x="0" y="0"/>
                </a:moveTo>
                <a:lnTo>
                  <a:pt x="724395" y="0"/>
                </a:lnTo>
                <a:lnTo>
                  <a:pt x="724395" y="572414"/>
                </a:lnTo>
                <a:lnTo>
                  <a:pt x="0" y="5724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90600" y="5607735"/>
            <a:ext cx="1291590" cy="191135"/>
          </a:xfrm>
          <a:custGeom>
            <a:avLst/>
            <a:gdLst/>
            <a:ahLst/>
            <a:cxnLst/>
            <a:rect l="l" t="t" r="r" b="b"/>
            <a:pathLst>
              <a:path w="1291589" h="191135">
                <a:moveTo>
                  <a:pt x="0" y="0"/>
                </a:moveTo>
                <a:lnTo>
                  <a:pt x="1291437" y="0"/>
                </a:lnTo>
                <a:lnTo>
                  <a:pt x="1291437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282037" y="5607735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5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006432" y="5607735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5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730828" y="5607735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5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455223" y="5607735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5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79618" y="5607735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5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904014" y="5607735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4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628409" y="5607735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4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352804" y="5607735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4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90600" y="5798527"/>
            <a:ext cx="1291590" cy="191135"/>
          </a:xfrm>
          <a:custGeom>
            <a:avLst/>
            <a:gdLst/>
            <a:ahLst/>
            <a:cxnLst/>
            <a:rect l="l" t="t" r="r" b="b"/>
            <a:pathLst>
              <a:path w="1291589" h="191135">
                <a:moveTo>
                  <a:pt x="0" y="0"/>
                </a:moveTo>
                <a:lnTo>
                  <a:pt x="1291437" y="0"/>
                </a:lnTo>
                <a:lnTo>
                  <a:pt x="1291437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282037" y="5798527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5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006432" y="5798527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5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730828" y="5798527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5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455223" y="5798527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5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179618" y="5798527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5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904014" y="5798527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4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628409" y="5798527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4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352804" y="5798527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4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90600" y="5989332"/>
            <a:ext cx="1291590" cy="191135"/>
          </a:xfrm>
          <a:custGeom>
            <a:avLst/>
            <a:gdLst/>
            <a:ahLst/>
            <a:cxnLst/>
            <a:rect l="l" t="t" r="r" b="b"/>
            <a:pathLst>
              <a:path w="1291589" h="191135">
                <a:moveTo>
                  <a:pt x="0" y="0"/>
                </a:moveTo>
                <a:lnTo>
                  <a:pt x="1291437" y="0"/>
                </a:lnTo>
                <a:lnTo>
                  <a:pt x="1291437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282037" y="5989332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5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006432" y="5989332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5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730828" y="5989332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5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455223" y="5989332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5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179618" y="5989332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5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904014" y="5989332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4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628409" y="5989332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4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352804" y="5989332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4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90600" y="6180137"/>
            <a:ext cx="1291590" cy="191135"/>
          </a:xfrm>
          <a:custGeom>
            <a:avLst/>
            <a:gdLst/>
            <a:ahLst/>
            <a:cxnLst/>
            <a:rect l="l" t="t" r="r" b="b"/>
            <a:pathLst>
              <a:path w="1291589" h="191135">
                <a:moveTo>
                  <a:pt x="0" y="0"/>
                </a:moveTo>
                <a:lnTo>
                  <a:pt x="1291437" y="0"/>
                </a:lnTo>
                <a:lnTo>
                  <a:pt x="1291437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282037" y="6180137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5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006432" y="6180137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5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730828" y="6180137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5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455223" y="6180137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5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179618" y="6180137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5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904014" y="6180137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4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628409" y="6180137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4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352804" y="6180137"/>
            <a:ext cx="724535" cy="191135"/>
          </a:xfrm>
          <a:custGeom>
            <a:avLst/>
            <a:gdLst/>
            <a:ahLst/>
            <a:cxnLst/>
            <a:rect l="l" t="t" r="r" b="b"/>
            <a:pathLst>
              <a:path w="724534" h="191135">
                <a:moveTo>
                  <a:pt x="0" y="0"/>
                </a:moveTo>
                <a:lnTo>
                  <a:pt x="724395" y="0"/>
                </a:lnTo>
                <a:lnTo>
                  <a:pt x="724395" y="190804"/>
                </a:lnTo>
                <a:lnTo>
                  <a:pt x="0" y="190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5840" marR="5080" algn="r">
              <a:lnSpc>
                <a:spcPct val="100000"/>
              </a:lnSpc>
            </a:pPr>
            <a:r>
              <a:rPr spc="-10" dirty="0"/>
              <a:t>(Pg.</a:t>
            </a:r>
            <a:r>
              <a:rPr spc="-5" dirty="0"/>
              <a:t> 7)</a:t>
            </a:r>
          </a:p>
          <a:p>
            <a:pPr marL="1018540">
              <a:lnSpc>
                <a:spcPct val="100000"/>
              </a:lnSpc>
              <a:spcBef>
                <a:spcPts val="455"/>
              </a:spcBef>
            </a:pPr>
            <a:r>
              <a:rPr sz="4000" dirty="0">
                <a:solidFill>
                  <a:srgbClr val="8F7C67"/>
                </a:solidFill>
                <a:latin typeface="Calibri"/>
                <a:cs typeface="Calibri"/>
              </a:rPr>
              <a:t>F</a:t>
            </a:r>
            <a:r>
              <a:rPr sz="4000" spc="-10" dirty="0">
                <a:solidFill>
                  <a:srgbClr val="8F7C67"/>
                </a:solidFill>
                <a:latin typeface="Calibri"/>
                <a:cs typeface="Calibri"/>
              </a:rPr>
              <a:t>l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oodp</a:t>
            </a:r>
            <a:r>
              <a:rPr sz="4000" spc="-80" dirty="0">
                <a:solidFill>
                  <a:srgbClr val="8F7C67"/>
                </a:solidFill>
                <a:latin typeface="Calibri"/>
                <a:cs typeface="Calibri"/>
              </a:rPr>
              <a:t>r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oof</a:t>
            </a:r>
            <a:r>
              <a:rPr sz="4000" spc="-15" dirty="0">
                <a:solidFill>
                  <a:srgbClr val="8F7C67"/>
                </a:solidFill>
                <a:latin typeface="Calibri"/>
                <a:cs typeface="Calibri"/>
              </a:rPr>
              <a:t>i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ng</a:t>
            </a:r>
            <a:r>
              <a:rPr sz="4000" spc="15" dirty="0">
                <a:solidFill>
                  <a:srgbClr val="8F7C67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8F7C67"/>
                </a:solidFill>
                <a:latin typeface="Calibri"/>
                <a:cs typeface="Calibri"/>
              </a:rPr>
              <a:t>-</a:t>
            </a:r>
            <a:r>
              <a:rPr sz="4000" spc="-5" dirty="0">
                <a:solidFill>
                  <a:srgbClr val="8F7C67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8F7C67"/>
                </a:solidFill>
                <a:latin typeface="Calibri"/>
                <a:cs typeface="Calibri"/>
              </a:rPr>
              <a:t>S</a:t>
            </a:r>
            <a:r>
              <a:rPr sz="4000" spc="-15" dirty="0">
                <a:solidFill>
                  <a:srgbClr val="8F7C67"/>
                </a:solidFill>
                <a:latin typeface="Calibri"/>
                <a:cs typeface="Calibri"/>
              </a:rPr>
              <a:t>t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ructu</a:t>
            </a:r>
            <a:r>
              <a:rPr sz="4000" spc="-65" dirty="0">
                <a:solidFill>
                  <a:srgbClr val="8F7C67"/>
                </a:solidFill>
                <a:latin typeface="Calibri"/>
                <a:cs typeface="Calibri"/>
              </a:rPr>
              <a:t>r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es</a:t>
            </a:r>
            <a:r>
              <a:rPr sz="4000" spc="-10" dirty="0">
                <a:solidFill>
                  <a:srgbClr val="8F7C67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A</a:t>
            </a:r>
            <a:r>
              <a:rPr sz="4000" spc="-50" dirty="0">
                <a:solidFill>
                  <a:srgbClr val="8F7C67"/>
                </a:solidFill>
                <a:latin typeface="Calibri"/>
                <a:cs typeface="Calibri"/>
              </a:rPr>
              <a:t>f</a:t>
            </a:r>
            <a:r>
              <a:rPr sz="4000" spc="-110" dirty="0">
                <a:solidFill>
                  <a:srgbClr val="8F7C67"/>
                </a:solidFill>
                <a:latin typeface="Calibri"/>
                <a:cs typeface="Calibri"/>
              </a:rPr>
              <a:t>f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ec</a:t>
            </a:r>
            <a:r>
              <a:rPr sz="4000" spc="-60" dirty="0">
                <a:solidFill>
                  <a:srgbClr val="8F7C67"/>
                </a:solidFill>
                <a:latin typeface="Calibri"/>
                <a:cs typeface="Calibri"/>
              </a:rPr>
              <a:t>t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ed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8777699" y="6610158"/>
            <a:ext cx="12953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55</a:t>
            </a:r>
            <a:endParaRPr sz="800">
              <a:latin typeface="Calibri"/>
              <a:cs typeface="Calibri"/>
            </a:endParaRPr>
          </a:p>
        </p:txBody>
      </p:sp>
      <p:graphicFrame>
        <p:nvGraphicFramePr>
          <p:cNvPr id="150" name="object 150"/>
          <p:cNvGraphicFramePr>
            <a:graphicFrameLocks noGrp="1"/>
          </p:cNvGraphicFramePr>
          <p:nvPr/>
        </p:nvGraphicFramePr>
        <p:xfrm>
          <a:off x="984250" y="1844343"/>
          <a:ext cx="7086597" cy="4526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1432"/>
                <a:gridCol w="724396"/>
                <a:gridCol w="724395"/>
                <a:gridCol w="724396"/>
                <a:gridCol w="724396"/>
                <a:gridCol w="724395"/>
                <a:gridCol w="724396"/>
                <a:gridCol w="724396"/>
                <a:gridCol w="724395"/>
              </a:tblGrid>
              <a:tr h="345436">
                <a:tc gridSpan="9">
                  <a:txBody>
                    <a:bodyPr/>
                    <a:lstStyle/>
                    <a:p>
                      <a:pPr marL="1593215">
                        <a:lnSpc>
                          <a:spcPct val="100000"/>
                        </a:lnSpc>
                      </a:pPr>
                      <a:r>
                        <a:rPr sz="1050" b="1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mm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05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St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ru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ure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5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0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f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ood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heh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lis</a:t>
                      </a:r>
                      <a:r>
                        <a:rPr sz="105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iv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5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oodp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in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8505">
                <a:tc rowSpan="2"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5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St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ru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ures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Wi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05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 A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rpor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 Le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ee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85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07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500-Y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ear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100-Y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ear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-Y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ear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-Y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ear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07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500-Y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ear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100-Y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ear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38504">
                <a:tc>
                  <a:txBody>
                    <a:bodyPr/>
                    <a:lstStyle/>
                    <a:p>
                      <a:pPr marL="776605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ooded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2040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3645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1384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372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175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753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2031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821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38505">
                <a:tc>
                  <a:txBody>
                    <a:bodyPr/>
                    <a:lstStyle/>
                    <a:p>
                      <a:pPr marL="732155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&gt;1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eet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1368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2743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829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167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83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432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1306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459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38506">
                <a:tc>
                  <a:txBody>
                    <a:bodyPr/>
                    <a:lstStyle/>
                    <a:p>
                      <a:pPr marL="731520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&gt;2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eet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820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1926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489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76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241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762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241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38505">
                <a:tc>
                  <a:txBody>
                    <a:bodyPr/>
                    <a:lstStyle/>
                    <a:p>
                      <a:pPr marL="731520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&gt;3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eet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470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1159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293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139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471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117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38506">
                <a:tc>
                  <a:txBody>
                    <a:bodyPr/>
                    <a:lstStyle/>
                    <a:p>
                      <a:pPr marL="730885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&gt;4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eet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263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657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155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65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300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54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38506">
                <a:tc>
                  <a:txBody>
                    <a:bodyPr/>
                    <a:lstStyle/>
                    <a:p>
                      <a:pPr marL="730885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&gt;5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eet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159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385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76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158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74273"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5588">
                <a:tc>
                  <a:txBody>
                    <a:bodyPr/>
                    <a:lstStyle/>
                    <a:p>
                      <a:pPr marL="76200" marR="53975" indent="153670" algn="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Assesse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f 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pro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s 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nund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$Milli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$238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$411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$137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$30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$13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$64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$206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$73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87629"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5588">
                <a:tc>
                  <a:txBody>
                    <a:bodyPr/>
                    <a:lstStyle/>
                    <a:p>
                      <a:pPr marL="107314" indent="-22860">
                        <a:lnSpc>
                          <a:spcPct val="100000"/>
                        </a:lnSpc>
                      </a:pPr>
                      <a:r>
                        <a:rPr sz="105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os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oodproo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f 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ll 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nund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5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ru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ure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s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734695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$Milli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$146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$273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$92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$20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$46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$149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90803">
                <a:tc>
                  <a:txBody>
                    <a:bodyPr/>
                    <a:lstStyle/>
                    <a:p>
                      <a:pPr marL="268605">
                        <a:lnSpc>
                          <a:spcPct val="100000"/>
                        </a:lnSpc>
                      </a:pPr>
                      <a:r>
                        <a:rPr sz="105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den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5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Mil)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$107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$205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$57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$28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$101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$28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90803"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</a:pPr>
                      <a:r>
                        <a:rPr sz="105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ci</a:t>
                      </a:r>
                      <a:r>
                        <a:rPr sz="1050" b="1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5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Mil)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$26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$44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$21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$11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$26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$12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90804"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ic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ur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Mil)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$13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$24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$14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$22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$10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87628"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12887"/>
            <a:ext cx="8458200" cy="87630"/>
          </a:xfrm>
          <a:custGeom>
            <a:avLst/>
            <a:gdLst/>
            <a:ahLst/>
            <a:cxnLst/>
            <a:rect l="l" t="t" r="r" b="b"/>
            <a:pathLst>
              <a:path w="8458200" h="87630">
                <a:moveTo>
                  <a:pt x="0" y="87312"/>
                </a:moveTo>
                <a:lnTo>
                  <a:pt x="8458200" y="87312"/>
                </a:lnTo>
                <a:lnTo>
                  <a:pt x="8458200" y="0"/>
                </a:lnTo>
                <a:lnTo>
                  <a:pt x="0" y="0"/>
                </a:lnTo>
                <a:lnTo>
                  <a:pt x="0" y="87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650" y="0"/>
            <a:ext cx="793750" cy="184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67550" y="6553187"/>
            <a:ext cx="2076450" cy="80010"/>
          </a:xfrm>
          <a:custGeom>
            <a:avLst/>
            <a:gdLst/>
            <a:ahLst/>
            <a:cxnLst/>
            <a:rect l="l" t="t" r="r" b="b"/>
            <a:pathLst>
              <a:path w="2076450" h="80009">
                <a:moveTo>
                  <a:pt x="0" y="79387"/>
                </a:moveTo>
                <a:lnTo>
                  <a:pt x="2076450" y="79387"/>
                </a:lnTo>
                <a:lnTo>
                  <a:pt x="2076450" y="0"/>
                </a:lnTo>
                <a:lnTo>
                  <a:pt x="0" y="0"/>
                </a:lnTo>
                <a:lnTo>
                  <a:pt x="0" y="79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03540" y="6349506"/>
            <a:ext cx="1416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00099"/>
                </a:solidFill>
                <a:latin typeface="Arial Narrow"/>
                <a:cs typeface="Arial Narrow"/>
              </a:rPr>
              <a:t>12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4620" y="5715000"/>
            <a:ext cx="914399" cy="914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74114" y="870429"/>
            <a:ext cx="458406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1.	Basi</a:t>
            </a:r>
            <a:r>
              <a:rPr sz="3200" b="1" spc="5" dirty="0">
                <a:solidFill>
                  <a:srgbClr val="303030"/>
                </a:solidFill>
                <a:latin typeface="Arial Narrow"/>
                <a:cs typeface="Arial Narrow"/>
              </a:rPr>
              <a:t>n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-Wi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d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e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elationsh</a:t>
            </a:r>
            <a:r>
              <a:rPr sz="3200" b="1" spc="-15" dirty="0">
                <a:solidFill>
                  <a:srgbClr val="303030"/>
                </a:solidFill>
                <a:latin typeface="Arial Narrow"/>
                <a:cs typeface="Arial Narrow"/>
              </a:rPr>
              <a:t>i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ps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9125" y="2948939"/>
            <a:ext cx="1385392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24147" y="2590800"/>
            <a:ext cx="1671318" cy="228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19325" y="2873447"/>
            <a:ext cx="1285875" cy="5486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13425" y="3698711"/>
            <a:ext cx="897667" cy="9143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7305" y="3627120"/>
            <a:ext cx="929039" cy="9143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35572" y="3657600"/>
            <a:ext cx="2061400" cy="4571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6456" y="1905000"/>
            <a:ext cx="930717" cy="914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95525" y="1682432"/>
            <a:ext cx="1142999" cy="10058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7022" y="4671060"/>
            <a:ext cx="1349587" cy="9143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30733" y="4889741"/>
            <a:ext cx="1263048" cy="5486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3600" y="5867400"/>
            <a:ext cx="3045345" cy="4571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33053" y="5715000"/>
            <a:ext cx="658415" cy="9143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21968" y="1676400"/>
            <a:ext cx="1188231" cy="8229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50650" y="5257800"/>
            <a:ext cx="2031248" cy="4571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26885" y="3048000"/>
            <a:ext cx="1678779" cy="4571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23065" y="4419600"/>
            <a:ext cx="1086415" cy="7315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66793" y="1828800"/>
            <a:ext cx="921952" cy="9143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69974" y="1676400"/>
            <a:ext cx="946629" cy="128015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35426" y="3078480"/>
            <a:ext cx="2208172" cy="20116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45928" y="5044440"/>
            <a:ext cx="1140311" cy="128015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13065">
              <a:lnSpc>
                <a:spcPct val="100000"/>
              </a:lnSpc>
            </a:pPr>
            <a:r>
              <a:rPr spc="-10" dirty="0"/>
              <a:t>(Pg.</a:t>
            </a:r>
            <a:r>
              <a:rPr spc="-5" dirty="0"/>
              <a:t>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729</Words>
  <Application>Microsoft Office PowerPoint</Application>
  <PresentationFormat>Custom</PresentationFormat>
  <Paragraphs>243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(Pg. 2)</vt:lpstr>
      <vt:lpstr>(Pg. 3)</vt:lpstr>
      <vt:lpstr>Flood Retention Only Reservoir</vt:lpstr>
      <vt:lpstr>Multi-purpose Reservoir Overview</vt:lpstr>
      <vt:lpstr>PowerPoint Presentation</vt:lpstr>
      <vt:lpstr>(Pg. 7) Floodproofing - Structures Affected</vt:lpstr>
      <vt:lpstr>(Pg. 8)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ScottBoettcher</dc:creator>
  <cp:lastModifiedBy>ScottBoettcher</cp:lastModifiedBy>
  <cp:revision>3</cp:revision>
  <dcterms:created xsi:type="dcterms:W3CDTF">2014-07-08T08:07:27Z</dcterms:created>
  <dcterms:modified xsi:type="dcterms:W3CDTF">2014-07-08T15:17:14Z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2014-07-08T00:00:00Z</vt:filetime>
  </property>
  <property fmtid="{D5CDD505-2E9C-101B-9397-08002B2CF9AE}" pid="3" name="LastSaved">
    <vt:filetime>2014-07-08T00:00:00Z</vt:filetime>
  </property>
</Properties>
</file>