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64" r:id="rId3"/>
    <p:sldId id="263" r:id="rId4"/>
    <p:sldId id="257" r:id="rId5"/>
    <p:sldId id="258" r:id="rId6"/>
    <p:sldId id="259" r:id="rId7"/>
    <p:sldId id="272" r:id="rId8"/>
    <p:sldId id="260" r:id="rId9"/>
    <p:sldId id="265" r:id="rId10"/>
    <p:sldId id="268" r:id="rId11"/>
    <p:sldId id="262" r:id="rId12"/>
    <p:sldId id="266" r:id="rId13"/>
    <p:sldId id="267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9321E-4758-4C0D-9CBF-7B2951B7A66C}" v="7" dt="2021-09-16T16:57:41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9" autoAdjust="0"/>
    <p:restoredTop sz="82186" autoAdjust="0"/>
  </p:normalViewPr>
  <p:slideViewPr>
    <p:cSldViewPr snapToGrid="0">
      <p:cViewPr varScale="1">
        <p:scale>
          <a:sx n="51" d="100"/>
          <a:sy n="51" d="100"/>
        </p:scale>
        <p:origin x="11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560" y="-10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urtis" userId="7123f114-c157-4b2e-93d7-31f4fa08312a" providerId="ADAL" clId="{8E09321E-4758-4C0D-9CBF-7B2951B7A66C}"/>
    <pc:docChg chg="undo custSel addSld modSld">
      <pc:chgData name="David Curtis" userId="7123f114-c157-4b2e-93d7-31f4fa08312a" providerId="ADAL" clId="{8E09321E-4758-4C0D-9CBF-7B2951B7A66C}" dt="2021-09-16T16:57:41.785" v="435" actId="1076"/>
      <pc:docMkLst>
        <pc:docMk/>
      </pc:docMkLst>
      <pc:sldChg chg="modNotes">
        <pc:chgData name="David Curtis" userId="7123f114-c157-4b2e-93d7-31f4fa08312a" providerId="ADAL" clId="{8E09321E-4758-4C0D-9CBF-7B2951B7A66C}" dt="2021-09-16T13:29:12.868" v="0" actId="6549"/>
        <pc:sldMkLst>
          <pc:docMk/>
          <pc:sldMk cId="1641984193" sldId="256"/>
        </pc:sldMkLst>
      </pc:sldChg>
      <pc:sldChg chg="modSp mod modNotes">
        <pc:chgData name="David Curtis" userId="7123f114-c157-4b2e-93d7-31f4fa08312a" providerId="ADAL" clId="{8E09321E-4758-4C0D-9CBF-7B2951B7A66C}" dt="2021-09-16T13:36:45.655" v="187" actId="20577"/>
        <pc:sldMkLst>
          <pc:docMk/>
          <pc:sldMk cId="3760719971" sldId="257"/>
        </pc:sldMkLst>
        <pc:spChg chg="mod">
          <ac:chgData name="David Curtis" userId="7123f114-c157-4b2e-93d7-31f4fa08312a" providerId="ADAL" clId="{8E09321E-4758-4C0D-9CBF-7B2951B7A66C}" dt="2021-09-16T13:36:45.655" v="187" actId="20577"/>
          <ac:spMkLst>
            <pc:docMk/>
            <pc:sldMk cId="3760719971" sldId="257"/>
            <ac:spMk id="10" creationId="{3B5EEB90-C866-47D7-AC0C-D6005A854C5D}"/>
          </ac:spMkLst>
        </pc:spChg>
      </pc:sldChg>
      <pc:sldChg chg="modSp mod">
        <pc:chgData name="David Curtis" userId="7123f114-c157-4b2e-93d7-31f4fa08312a" providerId="ADAL" clId="{8E09321E-4758-4C0D-9CBF-7B2951B7A66C}" dt="2021-09-16T13:34:43.445" v="139" actId="20577"/>
        <pc:sldMkLst>
          <pc:docMk/>
          <pc:sldMk cId="1071375807" sldId="263"/>
        </pc:sldMkLst>
        <pc:spChg chg="mod">
          <ac:chgData name="David Curtis" userId="7123f114-c157-4b2e-93d7-31f4fa08312a" providerId="ADAL" clId="{8E09321E-4758-4C0D-9CBF-7B2951B7A66C}" dt="2021-09-16T13:34:43.445" v="139" actId="20577"/>
          <ac:spMkLst>
            <pc:docMk/>
            <pc:sldMk cId="1071375807" sldId="263"/>
            <ac:spMk id="3" creationId="{87064EDD-921F-4C81-A0B9-E4EB4E0EE293}"/>
          </ac:spMkLst>
        </pc:spChg>
      </pc:sldChg>
      <pc:sldChg chg="modSp mod modNotes">
        <pc:chgData name="David Curtis" userId="7123f114-c157-4b2e-93d7-31f4fa08312a" providerId="ADAL" clId="{8E09321E-4758-4C0D-9CBF-7B2951B7A66C}" dt="2021-09-16T16:27:20.033" v="258" actId="313"/>
        <pc:sldMkLst>
          <pc:docMk/>
          <pc:sldMk cId="850312489" sldId="264"/>
        </pc:sldMkLst>
        <pc:spChg chg="mod">
          <ac:chgData name="David Curtis" userId="7123f114-c157-4b2e-93d7-31f4fa08312a" providerId="ADAL" clId="{8E09321E-4758-4C0D-9CBF-7B2951B7A66C}" dt="2021-09-16T16:27:20.033" v="258" actId="313"/>
          <ac:spMkLst>
            <pc:docMk/>
            <pc:sldMk cId="850312489" sldId="264"/>
            <ac:spMk id="3" creationId="{B17F0801-17F6-449D-895F-0A527021C966}"/>
          </ac:spMkLst>
        </pc:spChg>
      </pc:sldChg>
      <pc:sldChg chg="modSp mod modNotesTx">
        <pc:chgData name="David Curtis" userId="7123f114-c157-4b2e-93d7-31f4fa08312a" providerId="ADAL" clId="{8E09321E-4758-4C0D-9CBF-7B2951B7A66C}" dt="2021-09-16T13:38:52.633" v="223" actId="20577"/>
        <pc:sldMkLst>
          <pc:docMk/>
          <pc:sldMk cId="1227561352" sldId="267"/>
        </pc:sldMkLst>
        <pc:spChg chg="mod">
          <ac:chgData name="David Curtis" userId="7123f114-c157-4b2e-93d7-31f4fa08312a" providerId="ADAL" clId="{8E09321E-4758-4C0D-9CBF-7B2951B7A66C}" dt="2021-09-16T13:38:52.633" v="223" actId="20577"/>
          <ac:spMkLst>
            <pc:docMk/>
            <pc:sldMk cId="1227561352" sldId="267"/>
            <ac:spMk id="3" creationId="{B48B46CB-FC65-4FE5-93FF-B70A6DF4F9DE}"/>
          </ac:spMkLst>
        </pc:spChg>
      </pc:sldChg>
      <pc:sldChg chg="modNotesTx">
        <pc:chgData name="David Curtis" userId="7123f114-c157-4b2e-93d7-31f4fa08312a" providerId="ADAL" clId="{8E09321E-4758-4C0D-9CBF-7B2951B7A66C}" dt="2021-09-16T13:39:27.622" v="224" actId="20577"/>
        <pc:sldMkLst>
          <pc:docMk/>
          <pc:sldMk cId="926978973" sldId="270"/>
        </pc:sldMkLst>
      </pc:sldChg>
      <pc:sldChg chg="modSp new mod">
        <pc:chgData name="David Curtis" userId="7123f114-c157-4b2e-93d7-31f4fa08312a" providerId="ADAL" clId="{8E09321E-4758-4C0D-9CBF-7B2951B7A66C}" dt="2021-09-16T13:42:57.605" v="257" actId="20577"/>
        <pc:sldMkLst>
          <pc:docMk/>
          <pc:sldMk cId="3911969431" sldId="271"/>
        </pc:sldMkLst>
        <pc:spChg chg="mod">
          <ac:chgData name="David Curtis" userId="7123f114-c157-4b2e-93d7-31f4fa08312a" providerId="ADAL" clId="{8E09321E-4758-4C0D-9CBF-7B2951B7A66C}" dt="2021-09-16T13:42:57.605" v="257" actId="20577"/>
          <ac:spMkLst>
            <pc:docMk/>
            <pc:sldMk cId="3911969431" sldId="271"/>
            <ac:spMk id="2" creationId="{4DE5B40D-50CE-418D-92AB-F632462CF35F}"/>
          </ac:spMkLst>
        </pc:spChg>
      </pc:sldChg>
      <pc:sldChg chg="addSp delSp modSp new mod">
        <pc:chgData name="David Curtis" userId="7123f114-c157-4b2e-93d7-31f4fa08312a" providerId="ADAL" clId="{8E09321E-4758-4C0D-9CBF-7B2951B7A66C}" dt="2021-09-16T16:57:41.785" v="435" actId="1076"/>
        <pc:sldMkLst>
          <pc:docMk/>
          <pc:sldMk cId="3707646622" sldId="272"/>
        </pc:sldMkLst>
        <pc:spChg chg="mod">
          <ac:chgData name="David Curtis" userId="7123f114-c157-4b2e-93d7-31f4fa08312a" providerId="ADAL" clId="{8E09321E-4758-4C0D-9CBF-7B2951B7A66C}" dt="2021-09-16T16:53:41.576" v="313" actId="14100"/>
          <ac:spMkLst>
            <pc:docMk/>
            <pc:sldMk cId="3707646622" sldId="272"/>
            <ac:spMk id="2" creationId="{86EEE595-DB22-4B17-9019-F734BAF937D3}"/>
          </ac:spMkLst>
        </pc:spChg>
        <pc:spChg chg="del">
          <ac:chgData name="David Curtis" userId="7123f114-c157-4b2e-93d7-31f4fa08312a" providerId="ADAL" clId="{8E09321E-4758-4C0D-9CBF-7B2951B7A66C}" dt="2021-09-16T16:57:30.944" v="434" actId="478"/>
          <ac:spMkLst>
            <pc:docMk/>
            <pc:sldMk cId="3707646622" sldId="272"/>
            <ac:spMk id="3" creationId="{20299FE4-04A1-4FD3-A58C-393CDA1CFF78}"/>
          </ac:spMkLst>
        </pc:spChg>
        <pc:spChg chg="add mod">
          <ac:chgData name="David Curtis" userId="7123f114-c157-4b2e-93d7-31f4fa08312a" providerId="ADAL" clId="{8E09321E-4758-4C0D-9CBF-7B2951B7A66C}" dt="2021-09-16T16:54:43.413" v="319" actId="1076"/>
          <ac:spMkLst>
            <pc:docMk/>
            <pc:sldMk cId="3707646622" sldId="272"/>
            <ac:spMk id="4" creationId="{6D052E54-537E-453E-A5E8-03D1D6645A17}"/>
          </ac:spMkLst>
        </pc:spChg>
        <pc:spChg chg="add mod">
          <ac:chgData name="David Curtis" userId="7123f114-c157-4b2e-93d7-31f4fa08312a" providerId="ADAL" clId="{8E09321E-4758-4C0D-9CBF-7B2951B7A66C}" dt="2021-09-16T16:57:41.785" v="435" actId="1076"/>
          <ac:spMkLst>
            <pc:docMk/>
            <pc:sldMk cId="3707646622" sldId="272"/>
            <ac:spMk id="5" creationId="{32B25002-3077-4C34-BEB2-B68A0EC4160B}"/>
          </ac:spMkLst>
        </pc:spChg>
        <pc:picChg chg="add mod">
          <ac:chgData name="David Curtis" userId="7123f114-c157-4b2e-93d7-31f4fa08312a" providerId="ADAL" clId="{8E09321E-4758-4C0D-9CBF-7B2951B7A66C}" dt="2021-09-16T16:57:41.785" v="435" actId="1076"/>
          <ac:picMkLst>
            <pc:docMk/>
            <pc:sldMk cId="3707646622" sldId="272"/>
            <ac:picMk id="1026" creationId="{1F54DC41-DB9E-4B9A-8621-C2184174DC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489D2-1768-4F82-A502-1C250ABEBD3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EC2AC-9C28-4496-A047-C0DBA7A7D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4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5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00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38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send email in a week or so </a:t>
            </a:r>
            <a:r>
              <a:rPr lang="en-US" dirty="0" err="1"/>
              <a:t>announing</a:t>
            </a:r>
            <a:r>
              <a:rPr lang="en-US" dirty="0"/>
              <a:t> a 2021-22 Flood season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0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River forecast pilot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Flood season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2021-22 email alert sign-ups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can Flood Authority members help get the word out about this important first line of defense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Atmospheric rivers?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7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8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Also, will move after </a:t>
            </a:r>
            <a:r>
              <a:rPr lang="en-US" dirty="0" err="1"/>
              <a:t>fireseason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7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Mason is good because no trees.  Good for the long haul.  Forest lands are good from elevation standpoint; however they are commercial forests that will grow necessitating relocation every 10 years or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07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8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EC2AC-9C28-4496-A047-C0DBA7A7D8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7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0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8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9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6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9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4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2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4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4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6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0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1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6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912138-2236-48B5-825D-623A5839031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6A86E-5E3C-4FD3-801B-4A2254B6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1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5huwzjuhf0a00wk/Chehalis2021WY.mp4?dl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rain-duck-puddle-boots-water-bird-312098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3DD1-EAEE-4605-8E11-C61069398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905692"/>
            <a:ext cx="9338874" cy="3871690"/>
          </a:xfrm>
        </p:spPr>
        <p:txBody>
          <a:bodyPr/>
          <a:lstStyle/>
          <a:p>
            <a:pPr algn="ctr"/>
            <a:br>
              <a:rPr lang="en-US" sz="6000" dirty="0"/>
            </a:br>
            <a:br>
              <a:rPr lang="en-US" sz="6000" dirty="0"/>
            </a:br>
            <a:r>
              <a:rPr lang="en-US" sz="4400" b="1" dirty="0"/>
              <a:t>“Getting Ready For Flood Season”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Chehalis River Basin Flood Warning System</a:t>
            </a:r>
            <a:br>
              <a:rPr lang="en-US" sz="4400" dirty="0"/>
            </a:br>
            <a:r>
              <a:rPr lang="en-US" sz="4400" dirty="0"/>
              <a:t> </a:t>
            </a:r>
            <a:br>
              <a:rPr lang="en-US" sz="4400" dirty="0"/>
            </a:br>
            <a:r>
              <a:rPr lang="en-US" sz="3600" dirty="0"/>
              <a:t>Update 9/21/2021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A5B43-02E7-4842-9A3C-29783F4F5A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C Curtis, PhD</a:t>
            </a:r>
          </a:p>
          <a:p>
            <a:r>
              <a:rPr lang="en-US" dirty="0"/>
              <a:t>WEST Consultants</a:t>
            </a:r>
          </a:p>
        </p:txBody>
      </p:sp>
    </p:spTree>
    <p:extLst>
      <p:ext uri="{BB962C8B-B14F-4D97-AF65-F5344CB8AC3E}">
        <p14:creationId xmlns:p14="http://schemas.microsoft.com/office/powerpoint/2010/main" val="164198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DB53F-1274-44F5-A13F-B04BB1DA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D2108-C3DC-43D0-A865-424FCE4E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66" y="-58400"/>
            <a:ext cx="11475174" cy="691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3B7E93-7C01-4397-AF71-42BC46E01F4A}"/>
              </a:ext>
            </a:extLst>
          </p:cNvPr>
          <p:cNvSpPr txBox="1"/>
          <p:nvPr/>
        </p:nvSpPr>
        <p:spPr>
          <a:xfrm rot="20503280">
            <a:off x="7176451" y="3838931"/>
            <a:ext cx="2874505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 River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F2A618B-DA6D-438D-BD8F-B867E628B409}"/>
              </a:ext>
            </a:extLst>
          </p:cNvPr>
          <p:cNvSpPr/>
          <p:nvPr/>
        </p:nvSpPr>
        <p:spPr>
          <a:xfrm rot="20391491">
            <a:off x="6931388" y="3280502"/>
            <a:ext cx="1673817" cy="346634"/>
          </a:xfrm>
          <a:prstGeom prst="rightArrow">
            <a:avLst/>
          </a:prstGeom>
          <a:gradFill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C437F-0C0B-4A8A-9F2B-AAF1D376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B0FC6A2-8FBB-43C9-A80F-E8D6BA51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3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CF44-0929-4607-BCC4-6DF2EB7A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A659D-3C3C-475F-9E72-0F3CB927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0B4EC33-4285-4F8A-AA0A-97588F0D5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1329" b="-1329"/>
          <a:stretch/>
        </p:blipFill>
        <p:spPr bwMode="auto">
          <a:xfrm>
            <a:off x="0" y="123825"/>
            <a:ext cx="6660906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45AE1F3-5B36-4962-9F9B-78143045C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/>
          <a:stretch/>
        </p:blipFill>
        <p:spPr bwMode="auto">
          <a:xfrm>
            <a:off x="5764151" y="123825"/>
            <a:ext cx="6660906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2A6E86-7BFD-4BC9-AEC9-D3F67EE554E2}"/>
              </a:ext>
            </a:extLst>
          </p:cNvPr>
          <p:cNvSpPr txBox="1"/>
          <p:nvPr/>
        </p:nvSpPr>
        <p:spPr>
          <a:xfrm>
            <a:off x="2142147" y="2395350"/>
            <a:ext cx="2305867" cy="40011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DJF 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69491-4528-4346-88CE-9F09EBB792E7}"/>
              </a:ext>
            </a:extLst>
          </p:cNvPr>
          <p:cNvSpPr txBox="1"/>
          <p:nvPr/>
        </p:nvSpPr>
        <p:spPr>
          <a:xfrm>
            <a:off x="7977043" y="2395350"/>
            <a:ext cx="2305867" cy="40011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DJF Precipitation</a:t>
            </a:r>
          </a:p>
        </p:txBody>
      </p:sp>
    </p:spTree>
    <p:extLst>
      <p:ext uri="{BB962C8B-B14F-4D97-AF65-F5344CB8AC3E}">
        <p14:creationId xmlns:p14="http://schemas.microsoft.com/office/powerpoint/2010/main" val="317389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1A8C-DA7A-45C3-A2D2-B1F3738D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Forecast Highwater Alerts</a:t>
            </a:r>
          </a:p>
        </p:txBody>
      </p:sp>
      <p:pic>
        <p:nvPicPr>
          <p:cNvPr id="7170" name="Picture 2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BC30DAC8-E9D8-4EC9-8F03-881D77DAC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61"/>
          <a:stretch/>
        </p:blipFill>
        <p:spPr bwMode="auto">
          <a:xfrm>
            <a:off x="4619544" y="609601"/>
            <a:ext cx="6924756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B46CB-FC65-4FE5-93FF-B70A6DF4F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438401"/>
            <a:ext cx="3573570" cy="3809998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br>
              <a:rPr lang="en-US" dirty="0"/>
            </a:br>
            <a:r>
              <a:rPr lang="en-US" i="1" dirty="0">
                <a:solidFill>
                  <a:srgbClr val="FFFF00"/>
                </a:solidFill>
              </a:rPr>
              <a:t>The Chehalis River at Centralia is expected to exceed flood stage in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i="1" dirty="0">
                <a:solidFill>
                  <a:srgbClr val="FFFF00"/>
                </a:solidFill>
              </a:rPr>
              <a:t> hours.</a:t>
            </a:r>
            <a:br>
              <a:rPr lang="en-US" i="1" dirty="0">
                <a:solidFill>
                  <a:srgbClr val="FFFF00"/>
                </a:solidFill>
              </a:rPr>
            </a:br>
            <a:endParaRPr lang="en-US" i="1" dirty="0">
              <a:solidFill>
                <a:srgbClr val="FFFF00"/>
              </a:solidFill>
            </a:endParaRPr>
          </a:p>
          <a:p>
            <a:r>
              <a:rPr lang="en-US" dirty="0"/>
              <a:t>Pilot project volunteers?</a:t>
            </a:r>
          </a:p>
        </p:txBody>
      </p:sp>
    </p:spTree>
    <p:extLst>
      <p:ext uri="{BB962C8B-B14F-4D97-AF65-F5344CB8AC3E}">
        <p14:creationId xmlns:p14="http://schemas.microsoft.com/office/powerpoint/2010/main" val="122756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20BA-0CAF-4255-88A8-2CCFFC94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20FB0-A93F-473C-B945-3C2852D98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767" y="2058810"/>
            <a:ext cx="7520320" cy="4553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763AAC-03F4-48B3-B2FD-7D48C0C8D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767" y="1256316"/>
            <a:ext cx="7516368" cy="69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1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B40D-50CE-418D-92AB-F632462C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your calendar: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rgbClr val="FFFF00"/>
                </a:solidFill>
              </a:rPr>
              <a:t>21st Annual Pre-Winter Flood Meeting.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Monday, October 25th from 1-5pm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Jester Auto Museum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1FAE4-4CEF-4CB5-9F98-EB3B63EB5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6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3F383-8B92-4B3D-9826-95144BFE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08CE8-F561-42EC-85C7-DE2E46F4B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378DF-18AC-49CE-9CE2-EC744DAB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Routine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F0801-17F6-449D-895F-0A527021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Weekly remote monitoring of Flood Authority gauges operated by WEST.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Rain, Temperature, Stream, Webcams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Quarterly visits to gauge sites.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Emergency responses as needed.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Low battery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Communication failure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Vandalism</a:t>
            </a:r>
          </a:p>
          <a:p>
            <a:pPr lvl="1"/>
            <a:endParaRPr lang="en-US" sz="22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F91665-8905-4C59-8149-FE1BA0684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C9E03-CDFE-49ED-AF64-DF0FF0287F45}"/>
              </a:ext>
            </a:extLst>
          </p:cNvPr>
          <p:cNvSpPr txBox="1"/>
          <p:nvPr/>
        </p:nvSpPr>
        <p:spPr>
          <a:xfrm>
            <a:off x="8084456" y="5820230"/>
            <a:ext cx="373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Riverside rain gauge</a:t>
            </a:r>
          </a:p>
        </p:txBody>
      </p:sp>
    </p:spTree>
    <p:extLst>
      <p:ext uri="{BB962C8B-B14F-4D97-AF65-F5344CB8AC3E}">
        <p14:creationId xmlns:p14="http://schemas.microsoft.com/office/powerpoint/2010/main" val="85031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4D804-327B-4642-8DF9-8F849645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64" y="971550"/>
            <a:ext cx="7218720" cy="12849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New and Renewed Permits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4EDD-921F-4C81-A0B9-E4EB4E0E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Cedar Creek (DNR) permit has been secured through 2026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Haywire (Green Diamond) permit has been secured through 2025.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Weyerhaeuser permit for multiple gauges secured until 8/3/2023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ign on the side of the road&#10;&#10;Description automatically generated with low confidence">
            <a:extLst>
              <a:ext uri="{FF2B5EF4-FFF2-40B4-BE49-F238E27FC236}">
                <a16:creationId xmlns:a16="http://schemas.microsoft.com/office/drawing/2014/main" id="{2EE7B4FD-1633-4AEB-9616-DAAFD6C534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571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137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26B120-A512-4A64-BB2E-6573C705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231" y="452718"/>
            <a:ext cx="5560869" cy="1400530"/>
          </a:xfrm>
        </p:spPr>
        <p:txBody>
          <a:bodyPr>
            <a:normAutofit/>
          </a:bodyPr>
          <a:lstStyle/>
          <a:p>
            <a:r>
              <a:rPr lang="en-US" dirty="0"/>
              <a:t>Gauge Relocations</a:t>
            </a: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FD46000-2CB5-448F-9E0E-E9F862FBC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r="21527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5EEB90-C866-47D7-AC0C-D6005A85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5885700" cy="4195481"/>
          </a:xfrm>
        </p:spPr>
        <p:txBody>
          <a:bodyPr>
            <a:normAutofit/>
          </a:bodyPr>
          <a:lstStyle/>
          <a:p>
            <a:r>
              <a:rPr lang="en-US" sz="2400" dirty="0"/>
              <a:t>ROCK-WEYCO rain gauge removed</a:t>
            </a:r>
          </a:p>
          <a:p>
            <a:pPr lvl="1"/>
            <a:r>
              <a:rPr lang="en-US" sz="2000" dirty="0"/>
              <a:t>Replaced with MASON FD13 AT CLOQUALLAM</a:t>
            </a:r>
          </a:p>
          <a:p>
            <a:r>
              <a:rPr lang="en-US" sz="2400" dirty="0"/>
              <a:t>Haywire Ridge rain gauge moved</a:t>
            </a:r>
          </a:p>
          <a:p>
            <a:r>
              <a:rPr lang="en-US" sz="2400" dirty="0"/>
              <a:t>Next up – Fire conditions permitting</a:t>
            </a:r>
          </a:p>
          <a:p>
            <a:pPr lvl="1"/>
            <a:r>
              <a:rPr lang="en-US" sz="2000" dirty="0"/>
              <a:t>Brooklyn rain gauge</a:t>
            </a:r>
          </a:p>
          <a:p>
            <a:pPr lvl="1"/>
            <a:r>
              <a:rPr lang="en-US" sz="2000" dirty="0" err="1"/>
              <a:t>Skookumchuck</a:t>
            </a:r>
            <a:r>
              <a:rPr lang="en-US" sz="2000" dirty="0"/>
              <a:t> rain gauge</a:t>
            </a:r>
          </a:p>
          <a:p>
            <a:pPr lvl="1"/>
            <a:r>
              <a:rPr lang="en-US" sz="2000" dirty="0"/>
              <a:t>Chehalis River below Thrash Creek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71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454EBE45-5197-4AB5-B6AE-6F5B5FB278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27004" b="-1"/>
          <a:stretch/>
        </p:blipFill>
        <p:spPr>
          <a:xfrm>
            <a:off x="643466" y="643467"/>
            <a:ext cx="5291667" cy="5571066"/>
          </a:xfrm>
          <a:prstGeom prst="rect">
            <a:avLst/>
          </a:prstGeom>
        </p:spPr>
      </p:pic>
      <p:pic>
        <p:nvPicPr>
          <p:cNvPr id="5" name="Picture 4" descr="A picture containing tree, green, old, smoke&#10;&#10;Description automatically generated">
            <a:extLst>
              <a:ext uri="{FF2B5EF4-FFF2-40B4-BE49-F238E27FC236}">
                <a16:creationId xmlns:a16="http://schemas.microsoft.com/office/drawing/2014/main" id="{BD720552-27EB-4726-8E74-458F819312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1" b="1"/>
          <a:stretch/>
        </p:blipFill>
        <p:spPr>
          <a:xfrm rot="5400000">
            <a:off x="6117165" y="783166"/>
            <a:ext cx="5571066" cy="529166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16BB74A-AC08-4836-814C-53ED8368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73" y="643466"/>
            <a:ext cx="9404723" cy="140053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 Relocations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2D499-AEB2-4AED-BD92-A63078EBFBF0}"/>
              </a:ext>
            </a:extLst>
          </p:cNvPr>
          <p:cNvSpPr txBox="1"/>
          <p:nvPr/>
        </p:nvSpPr>
        <p:spPr>
          <a:xfrm>
            <a:off x="8568055" y="5383536"/>
            <a:ext cx="2807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Mason FD Gauge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Cloquallam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D4ABE0-4228-4075-95FC-2EBD9EFD393B}"/>
              </a:ext>
            </a:extLst>
          </p:cNvPr>
          <p:cNvSpPr txBox="1"/>
          <p:nvPr/>
        </p:nvSpPr>
        <p:spPr>
          <a:xfrm>
            <a:off x="940039" y="3552183"/>
            <a:ext cx="2537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Haywire Gauge</a:t>
            </a:r>
          </a:p>
        </p:txBody>
      </p:sp>
    </p:spTree>
    <p:extLst>
      <p:ext uri="{BB962C8B-B14F-4D97-AF65-F5344CB8AC3E}">
        <p14:creationId xmlns:p14="http://schemas.microsoft.com/office/powerpoint/2010/main" val="199044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8126-298E-4576-A3BF-8D9ECBB0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Webcams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E13413-339C-4969-86F0-1118BCEC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62" y="1853248"/>
            <a:ext cx="9404723" cy="4195481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Webcam at Monte Elma Rd bridge has been removed due to vandalism. 5/4/2021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 new webcam location on the </a:t>
            </a:r>
            <a:br>
              <a:rPr lang="en-US" sz="2400" dirty="0">
                <a:effectLst/>
                <a:ea typeface="Times New Roman" panose="02020603050405020304" pitchFamily="18" charset="0"/>
              </a:rPr>
            </a:br>
            <a:r>
              <a:rPr lang="en-US" sz="2400" dirty="0">
                <a:effectLst/>
                <a:ea typeface="Times New Roman" panose="02020603050405020304" pitchFamily="18" charset="0"/>
              </a:rPr>
              <a:t>Lower Satsop has been investigated and </a:t>
            </a:r>
            <a:br>
              <a:rPr lang="en-US" sz="2400" dirty="0">
                <a:effectLst/>
                <a:ea typeface="Times New Roman" panose="02020603050405020304" pitchFamily="18" charset="0"/>
              </a:rPr>
            </a:br>
            <a:r>
              <a:rPr lang="en-US" sz="2400" dirty="0">
                <a:effectLst/>
                <a:ea typeface="Times New Roman" panose="02020603050405020304" pitchFamily="18" charset="0"/>
              </a:rPr>
              <a:t>is ready for deployment when landowner</a:t>
            </a:r>
            <a:br>
              <a:rPr lang="en-US" sz="2400" dirty="0">
                <a:effectLst/>
                <a:ea typeface="Times New Roman" panose="02020603050405020304" pitchFamily="18" charset="0"/>
              </a:rPr>
            </a:br>
            <a:r>
              <a:rPr lang="en-US" sz="2400" dirty="0">
                <a:effectLst/>
                <a:ea typeface="Times New Roman" panose="02020603050405020304" pitchFamily="18" charset="0"/>
              </a:rPr>
              <a:t>permission is secured.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/>
              <a:t>Time lapse video at Mellon Street.</a:t>
            </a:r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D756265A-53A0-496D-B2EF-D241554BD01F}"/>
              </a:ext>
            </a:extLst>
          </p:cNvPr>
          <p:cNvSpPr txBox="1"/>
          <p:nvPr/>
        </p:nvSpPr>
        <p:spPr>
          <a:xfrm>
            <a:off x="1004433" y="6174449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+mj-lt"/>
              </a:rPr>
              <a:t>Looking upriver at </a:t>
            </a:r>
            <a:r>
              <a:rPr lang="en-US" sz="2400" b="0" i="0" dirty="0" err="1">
                <a:effectLst/>
                <a:latin typeface="+mj-lt"/>
              </a:rPr>
              <a:t>Mellen</a:t>
            </a:r>
            <a:r>
              <a:rPr lang="en-US" sz="2400" b="0" i="0" dirty="0">
                <a:effectLst/>
                <a:latin typeface="+mj-lt"/>
              </a:rPr>
              <a:t> Street bridge</a:t>
            </a:r>
          </a:p>
        </p:txBody>
      </p:sp>
      <p:pic>
        <p:nvPicPr>
          <p:cNvPr id="3074" name="Picture 2">
            <a:hlinkClick r:id="rId3"/>
            <a:extLst>
              <a:ext uri="{FF2B5EF4-FFF2-40B4-BE49-F238E27FC236}">
                <a16:creationId xmlns:a16="http://schemas.microsoft.com/office/drawing/2014/main" id="{FE98A1AE-8EB5-495F-9344-5B05E443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812592"/>
            <a:ext cx="5219700" cy="40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5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E595-DB22-4B17-9019-F734BAF9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00179" cy="1400530"/>
          </a:xfrm>
        </p:spPr>
        <p:txBody>
          <a:bodyPr/>
          <a:lstStyle/>
          <a:p>
            <a:r>
              <a:rPr lang="en-US" dirty="0"/>
              <a:t>Chehalis River at Montesano Gauge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54DC41-DB9E-4B9A-8621-C2184174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13" y="1585367"/>
            <a:ext cx="8622377" cy="44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052E54-537E-453E-A5E8-03D1D6645A17}"/>
              </a:ext>
            </a:extLst>
          </p:cNvPr>
          <p:cNvSpPr/>
          <p:nvPr/>
        </p:nvSpPr>
        <p:spPr>
          <a:xfrm>
            <a:off x="6926894" y="4491186"/>
            <a:ext cx="187890" cy="18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25002-3077-4C34-BEB2-B68A0EC4160B}"/>
              </a:ext>
            </a:extLst>
          </p:cNvPr>
          <p:cNvSpPr txBox="1"/>
          <p:nvPr/>
        </p:nvSpPr>
        <p:spPr>
          <a:xfrm>
            <a:off x="5473874" y="4559010"/>
            <a:ext cx="4772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USGS reports that Montesano will be operational by end of September.</a:t>
            </a:r>
          </a:p>
        </p:txBody>
      </p:sp>
    </p:spTree>
    <p:extLst>
      <p:ext uri="{BB962C8B-B14F-4D97-AF65-F5344CB8AC3E}">
        <p14:creationId xmlns:p14="http://schemas.microsoft.com/office/powerpoint/2010/main" val="370764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5CA5-FFB5-4DAA-A7CD-78EC0B1D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Rainfall Outlook</a:t>
            </a:r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8EF3A3E-3389-449D-89BB-BB1046524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0996" y="827314"/>
            <a:ext cx="5285226" cy="60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25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26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28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29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28847-1E44-43D1-B11D-6227F784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142" y="1454963"/>
            <a:ext cx="3742009" cy="3308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Rainfall this weekend. </a:t>
            </a:r>
            <a:br>
              <a:rPr lang="en-US" sz="6000" dirty="0"/>
            </a:br>
            <a:r>
              <a:rPr lang="en-US" sz="3100" dirty="0"/>
              <a:t>Atmospheric River!!</a:t>
            </a:r>
            <a:endParaRPr lang="en-US" sz="6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C65AC6-F41B-4170-9143-3DA783117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" t="1150" r="14304" b="-1153"/>
          <a:stretch/>
        </p:blipFill>
        <p:spPr bwMode="auto">
          <a:xfrm>
            <a:off x="607848" y="609601"/>
            <a:ext cx="6946288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84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263</TotalTime>
  <Words>393</Words>
  <Application>Microsoft Office PowerPoint</Application>
  <PresentationFormat>Widescreen</PresentationFormat>
  <Paragraphs>71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Symbol</vt:lpstr>
      <vt:lpstr>Wingdings 3</vt:lpstr>
      <vt:lpstr>Ion</vt:lpstr>
      <vt:lpstr>  “Getting Ready For Flood Season”  Chehalis River Basin Flood Warning System   Update 9/21/2021</vt:lpstr>
      <vt:lpstr>Routine Activities</vt:lpstr>
      <vt:lpstr>New and Renewed Permits</vt:lpstr>
      <vt:lpstr>Gauge Relocations</vt:lpstr>
      <vt:lpstr>Gauge Relocations</vt:lpstr>
      <vt:lpstr>Webcams</vt:lpstr>
      <vt:lpstr>Chehalis River at Montesano Gauge</vt:lpstr>
      <vt:lpstr>Rainfall Outlook</vt:lpstr>
      <vt:lpstr>Rainfall this weekend.  Atmospheric River!!</vt:lpstr>
      <vt:lpstr>PowerPoint Presentation</vt:lpstr>
      <vt:lpstr>PowerPoint Presentation</vt:lpstr>
      <vt:lpstr>PowerPoint Presentation</vt:lpstr>
      <vt:lpstr>Forecast Highwater Alerts</vt:lpstr>
      <vt:lpstr>Virtual Training</vt:lpstr>
      <vt:lpstr>Mark your calendar:  21st Annual Pre-Winter Flood Meeting. Monday, October 25th from 1-5pm  Jester Auto Museum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Curtis</dc:creator>
  <cp:lastModifiedBy>David Curtis</cp:lastModifiedBy>
  <cp:revision>7</cp:revision>
  <dcterms:created xsi:type="dcterms:W3CDTF">2021-09-16T00:59:00Z</dcterms:created>
  <dcterms:modified xsi:type="dcterms:W3CDTF">2021-09-16T16:58:03Z</dcterms:modified>
</cp:coreProperties>
</file>