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487808"/>
        <c:axId val="86489344"/>
      </c:barChart>
      <c:catAx>
        <c:axId val="864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89344"/>
        <c:crosses val="autoZero"/>
        <c:auto val="1"/>
        <c:lblAlgn val="ctr"/>
        <c:lblOffset val="100"/>
        <c:noMultiLvlLbl val="0"/>
      </c:catAx>
      <c:valAx>
        <c:axId val="8648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487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zview.wa.gov/pr/site/alias__1492/34489/projects.aspx#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6</a:t>
            </a:r>
            <a:r>
              <a:rPr lang="en-US" dirty="0" smtClean="0"/>
              <a:t>:00 p.m., May 15, 2013</a:t>
            </a:r>
            <a:endParaRPr lang="en-US" dirty="0"/>
          </a:p>
          <a:p>
            <a:pPr eaLnBrk="1" hangingPunct="1"/>
            <a:r>
              <a:rPr lang="en-US" dirty="0" smtClean="0"/>
              <a:t>Lewis County Master Builders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567"/>
            <a:ext cx="6416463" cy="40770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elevations, community rating, etc.).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498937" y="1871246"/>
            <a:ext cx="664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4"/>
              </a:rPr>
              <a:t>http://www.ezview.wa.gov/pr/site/alias__1492/34489/projects.aspx#map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3017</TotalTime>
  <Words>924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417</cp:revision>
  <dcterms:created xsi:type="dcterms:W3CDTF">2012-12-26T17:37:50Z</dcterms:created>
  <dcterms:modified xsi:type="dcterms:W3CDTF">2013-05-14T13:19:13Z</dcterms:modified>
</cp:coreProperties>
</file>