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846" r:id="rId4"/>
  </p:sldMasterIdLst>
  <p:notesMasterIdLst>
    <p:notesMasterId r:id="rId16"/>
  </p:notesMasterIdLst>
  <p:handoutMasterIdLst>
    <p:handoutMasterId r:id="rId17"/>
  </p:handoutMasterIdLst>
  <p:sldIdLst>
    <p:sldId id="417" r:id="rId5"/>
    <p:sldId id="403" r:id="rId6"/>
    <p:sldId id="459" r:id="rId7"/>
    <p:sldId id="462" r:id="rId8"/>
    <p:sldId id="460" r:id="rId9"/>
    <p:sldId id="463" r:id="rId10"/>
    <p:sldId id="464" r:id="rId11"/>
    <p:sldId id="465" r:id="rId12"/>
    <p:sldId id="466" r:id="rId13"/>
    <p:sldId id="467" r:id="rId14"/>
    <p:sldId id="261" r:id="rId15"/>
  </p:sldIdLst>
  <p:sldSz cx="13714413" cy="10285413"/>
  <p:notesSz cx="7010400" cy="9296400"/>
  <p:embeddedFontLst>
    <p:embeddedFont>
      <p:font typeface="Roboto" panose="020B0604020202020204" charset="0"/>
      <p:regular r:id="rId18"/>
      <p:bold r:id="rId19"/>
      <p:italic r:id="rId20"/>
      <p:boldItalic r:id="rId21"/>
    </p:embeddedFont>
    <p:embeddedFont>
      <p:font typeface="Franklin Gothic Medium" panose="020B0603020102020204" pitchFamily="34" charset="0"/>
      <p:regular r:id="rId22"/>
      <p:italic r:id="rId23"/>
    </p:embeddedFont>
    <p:embeddedFont>
      <p:font typeface="Calibri Light" panose="020F0302020204030204" pitchFamily="34" charset="0"/>
      <p:regular r:id="rId24"/>
      <p:italic r:id="rId25"/>
    </p:embeddedFont>
    <p:embeddedFont>
      <p:font typeface="Franklin Gothic Book" pitchFamily="34" charset="0"/>
      <p:regular r:id="rId26"/>
      <p:italic r:id="rId27"/>
    </p:embeddedFont>
    <p:embeddedFont>
      <p:font typeface="Calibri" panose="020F0502020204030204" pitchFamily="34" charset="0"/>
      <p:regular r:id="rId28"/>
      <p:bold r:id="rId29"/>
      <p:italic r:id="rId30"/>
      <p:boldItalic r:id="rId31"/>
    </p:embeddedFont>
    <p:embeddedFont>
      <p:font typeface="Yu Gothic" panose="020B0400000000000000" pitchFamily="34" charset="-128"/>
      <p:regular r:id="rId32"/>
      <p:bold r:id="rId33"/>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le, content and transition slides" id="{A4B3CB7A-03FA-470D-A59F-40DC950A61A6}">
          <p14:sldIdLst>
            <p14:sldId id="417"/>
            <p14:sldId id="403"/>
            <p14:sldId id="459"/>
            <p14:sldId id="462"/>
            <p14:sldId id="460"/>
            <p14:sldId id="463"/>
            <p14:sldId id="464"/>
            <p14:sldId id="465"/>
            <p14:sldId id="466"/>
            <p14:sldId id="467"/>
            <p14:sldId id="261"/>
          </p14:sldIdLst>
        </p14:section>
        <p14:section name="Text only slides no images" id="{96A9CC7C-C929-4F14-B895-F78E69EE5E65}">
          <p14:sldIdLst/>
        </p14:section>
        <p14:section name="Text with images" id="{F8EE98D8-7BD6-4714-8C18-070B2256955E}">
          <p14:sldIdLst/>
        </p14:section>
      </p14:sectionLst>
    </p:ext>
    <p:ext uri="{EFAFB233-063F-42B5-8137-9DF3F51BA10A}">
      <p15:sldGuideLst xmlns:p15="http://schemas.microsoft.com/office/powerpoint/2012/main">
        <p15:guide id="1" orient="horz" pos="3240" userDrawn="1">
          <p15:clr>
            <a:srgbClr val="A4A3A4"/>
          </p15:clr>
        </p15:guide>
        <p15:guide id="2" pos="432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t. Onge, Camille (ECY)" initials="CStO" lastIdx="2" clrIdx="0">
    <p:extLst>
      <p:ext uri="{19B8F6BF-5375-455C-9EA6-DF929625EA0E}">
        <p15:presenceInfo xmlns:p15="http://schemas.microsoft.com/office/powerpoint/2012/main" userId="St. Onge, Camille (ECY)" providerId="None"/>
      </p:ext>
    </p:extLst>
  </p:cmAuthor>
  <p:cmAuthor id="2" name="Rudisill, Cathy" initials="RC" lastIdx="4" clrIdx="1">
    <p:extLst>
      <p:ext uri="{19B8F6BF-5375-455C-9EA6-DF929625EA0E}">
        <p15:presenceInfo xmlns:p15="http://schemas.microsoft.com/office/powerpoint/2012/main" userId="Rudisill, Cathy"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6633"/>
    <a:srgbClr val="44688F"/>
    <a:srgbClr val="333300"/>
    <a:srgbClr val="C4D2E2"/>
    <a:srgbClr val="97B1CD"/>
    <a:srgbClr val="DAE1E9"/>
    <a:srgbClr val="7D9DC1"/>
    <a:srgbClr val="80A8CD"/>
    <a:srgbClr val="7AA456"/>
    <a:srgbClr val="8DAAC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0" autoAdjust="0"/>
    <p:restoredTop sz="93466" autoAdjust="0"/>
  </p:normalViewPr>
  <p:slideViewPr>
    <p:cSldViewPr snapToGrid="0" showGuides="1">
      <p:cViewPr varScale="1">
        <p:scale>
          <a:sx n="50" d="100"/>
          <a:sy n="50" d="100"/>
        </p:scale>
        <p:origin x="331" y="48"/>
      </p:cViewPr>
      <p:guideLst>
        <p:guide orient="horz" pos="3240"/>
        <p:guide pos="4320"/>
      </p:guideLst>
    </p:cSldViewPr>
  </p:slideViewPr>
  <p:outlineViewPr>
    <p:cViewPr>
      <p:scale>
        <a:sx n="33" d="100"/>
        <a:sy n="33" d="100"/>
      </p:scale>
      <p:origin x="0" y="-67660"/>
    </p:cViewPr>
  </p:outlineViewPr>
  <p:notesTextViewPr>
    <p:cViewPr>
      <p:scale>
        <a:sx n="3" d="2"/>
        <a:sy n="3" d="2"/>
      </p:scale>
      <p:origin x="0" y="0"/>
    </p:cViewPr>
  </p:notesTextViewPr>
  <p:sorterViewPr>
    <p:cViewPr>
      <p:scale>
        <a:sx n="26" d="100"/>
        <a:sy n="2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font" Target="fonts/font1.fntdata"/><Relationship Id="rId26" Type="http://schemas.openxmlformats.org/officeDocument/2006/relationships/font" Target="fonts/font9.fntdata"/><Relationship Id="rId3" Type="http://schemas.openxmlformats.org/officeDocument/2006/relationships/customXml" Target="../customXml/item3.xml"/><Relationship Id="rId21" Type="http://schemas.openxmlformats.org/officeDocument/2006/relationships/font" Target="fonts/font4.fntdata"/><Relationship Id="rId34" Type="http://schemas.openxmlformats.org/officeDocument/2006/relationships/commentAuthors" Target="commen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handoutMaster" Target="handoutMasters/handoutMaster1.xml"/><Relationship Id="rId25" Type="http://schemas.openxmlformats.org/officeDocument/2006/relationships/font" Target="fonts/font8.fntdata"/><Relationship Id="rId33" Type="http://schemas.openxmlformats.org/officeDocument/2006/relationships/font" Target="fonts/font16.fntdata"/><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font" Target="fonts/font3.fntdata"/><Relationship Id="rId29" Type="http://schemas.openxmlformats.org/officeDocument/2006/relationships/font" Target="fonts/font12.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7.fntdata"/><Relationship Id="rId32" Type="http://schemas.openxmlformats.org/officeDocument/2006/relationships/font" Target="fonts/font15.fntdata"/><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6.fntdata"/><Relationship Id="rId28" Type="http://schemas.openxmlformats.org/officeDocument/2006/relationships/font" Target="fonts/font11.fntdata"/><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font" Target="fonts/font2.fntdata"/><Relationship Id="rId31" Type="http://schemas.openxmlformats.org/officeDocument/2006/relationships/font" Target="fonts/font14.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5.fntdata"/><Relationship Id="rId27" Type="http://schemas.openxmlformats.org/officeDocument/2006/relationships/font" Target="fonts/font10.fntdata"/><Relationship Id="rId30" Type="http://schemas.openxmlformats.org/officeDocument/2006/relationships/font" Target="fonts/font13.fntdata"/><Relationship Id="rId35"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DB693B22-60B4-4521-BF44-5FBB44150C17}" type="datetimeFigureOut">
              <a:rPr lang="en-US" smtClean="0"/>
              <a:t>1/28/2020</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6B8C64EF-1923-45AA-93F6-14713C21EEC8}" type="slidenum">
              <a:rPr lang="en-US" smtClean="0"/>
              <a:t>‹#›</a:t>
            </a:fld>
            <a:endParaRPr lang="en-US"/>
          </a:p>
        </p:txBody>
      </p:sp>
    </p:spTree>
    <p:extLst>
      <p:ext uri="{BB962C8B-B14F-4D97-AF65-F5344CB8AC3E}">
        <p14:creationId xmlns:p14="http://schemas.microsoft.com/office/powerpoint/2010/main" val="221040274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kumimoji="1" lang="ja-JP" alt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B214B700-E454-4935-A6FA-FD6D01281268}" type="datetimeFigureOut">
              <a:rPr kumimoji="1" lang="ja-JP" altLang="en-US" smtClean="0"/>
              <a:t>2020/1/28</a:t>
            </a:fld>
            <a:endParaRPr kumimoji="1" lang="ja-JP" alt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ja-JP" alt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kumimoji="1" lang="en-US" altLang="ja-JP"/>
              <a:t>Edit Master text styles</a:t>
            </a:r>
          </a:p>
          <a:p>
            <a:pPr lvl="1"/>
            <a:r>
              <a:rPr kumimoji="1" lang="en-US" altLang="ja-JP"/>
              <a:t>Second level</a:t>
            </a:r>
          </a:p>
          <a:p>
            <a:pPr lvl="2"/>
            <a:r>
              <a:rPr kumimoji="1" lang="en-US" altLang="ja-JP"/>
              <a:t>Third level</a:t>
            </a:r>
          </a:p>
          <a:p>
            <a:pPr lvl="3"/>
            <a:r>
              <a:rPr kumimoji="1" lang="en-US" altLang="ja-JP"/>
              <a:t>Fourth level</a:t>
            </a:r>
          </a:p>
          <a:p>
            <a:pPr lvl="4"/>
            <a:r>
              <a:rPr kumimoji="1" lang="en-US" altLang="ja-JP"/>
              <a:t>Fifth level</a:t>
            </a:r>
            <a:endParaRPr kumimoji="1" lang="ja-JP" altLang="en-US"/>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kumimoji="1" lang="ja-JP" alt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9BF180D7-54DB-4F7F-AE75-6A189328228B}" type="slidenum">
              <a:rPr kumimoji="1" lang="ja-JP" altLang="en-US" smtClean="0"/>
              <a:t>‹#›</a:t>
            </a:fld>
            <a:endParaRPr kumimoji="1" lang="ja-JP" altLang="en-US"/>
          </a:p>
        </p:txBody>
      </p:sp>
    </p:spTree>
    <p:extLst>
      <p:ext uri="{BB962C8B-B14F-4D97-AF65-F5344CB8AC3E}">
        <p14:creationId xmlns:p14="http://schemas.microsoft.com/office/powerpoint/2010/main" val="639940279"/>
      </p:ext>
    </p:extLst>
  </p:cSld>
  <p:clrMap bg1="lt1" tx1="dk1" bg2="lt2" tx2="dk2" accent1="accent1" accent2="accent2" accent3="accent3" accent4="accent4" accent5="accent5" accent6="accent6" hlink="hlink" folHlink="folHlink"/>
  <p:notesStyle>
    <a:lvl1pPr marL="0" algn="l" defTabSz="1371509" rtl="0" eaLnBrk="1" latinLnBrk="0" hangingPunct="1">
      <a:defRPr kumimoji="1" sz="1800" kern="1200">
        <a:solidFill>
          <a:schemeClr val="tx1"/>
        </a:solidFill>
        <a:latin typeface="+mn-lt"/>
        <a:ea typeface="+mn-ea"/>
        <a:cs typeface="+mn-cs"/>
      </a:defRPr>
    </a:lvl1pPr>
    <a:lvl2pPr marL="685754" algn="l" defTabSz="1371509" rtl="0" eaLnBrk="1" latinLnBrk="0" hangingPunct="1">
      <a:defRPr kumimoji="1" sz="1800" kern="1200">
        <a:solidFill>
          <a:schemeClr val="tx1"/>
        </a:solidFill>
        <a:latin typeface="+mn-lt"/>
        <a:ea typeface="+mn-ea"/>
        <a:cs typeface="+mn-cs"/>
      </a:defRPr>
    </a:lvl2pPr>
    <a:lvl3pPr marL="1371509" algn="l" defTabSz="1371509" rtl="0" eaLnBrk="1" latinLnBrk="0" hangingPunct="1">
      <a:defRPr kumimoji="1" sz="1800" kern="1200">
        <a:solidFill>
          <a:schemeClr val="tx1"/>
        </a:solidFill>
        <a:latin typeface="+mn-lt"/>
        <a:ea typeface="+mn-ea"/>
        <a:cs typeface="+mn-cs"/>
      </a:defRPr>
    </a:lvl3pPr>
    <a:lvl4pPr marL="2057263" algn="l" defTabSz="1371509" rtl="0" eaLnBrk="1" latinLnBrk="0" hangingPunct="1">
      <a:defRPr kumimoji="1" sz="1800" kern="1200">
        <a:solidFill>
          <a:schemeClr val="tx1"/>
        </a:solidFill>
        <a:latin typeface="+mn-lt"/>
        <a:ea typeface="+mn-ea"/>
        <a:cs typeface="+mn-cs"/>
      </a:defRPr>
    </a:lvl4pPr>
    <a:lvl5pPr marL="2743017" algn="l" defTabSz="1371509" rtl="0" eaLnBrk="1" latinLnBrk="0" hangingPunct="1">
      <a:defRPr kumimoji="1" sz="1800" kern="1200">
        <a:solidFill>
          <a:schemeClr val="tx1"/>
        </a:solidFill>
        <a:latin typeface="+mn-lt"/>
        <a:ea typeface="+mn-ea"/>
        <a:cs typeface="+mn-cs"/>
      </a:defRPr>
    </a:lvl5pPr>
    <a:lvl6pPr marL="3428771" algn="l" defTabSz="1371509" rtl="0" eaLnBrk="1" latinLnBrk="0" hangingPunct="1">
      <a:defRPr kumimoji="1" sz="1800" kern="1200">
        <a:solidFill>
          <a:schemeClr val="tx1"/>
        </a:solidFill>
        <a:latin typeface="+mn-lt"/>
        <a:ea typeface="+mn-ea"/>
        <a:cs typeface="+mn-cs"/>
      </a:defRPr>
    </a:lvl6pPr>
    <a:lvl7pPr marL="4114526" algn="l" defTabSz="1371509" rtl="0" eaLnBrk="1" latinLnBrk="0" hangingPunct="1">
      <a:defRPr kumimoji="1" sz="1800" kern="1200">
        <a:solidFill>
          <a:schemeClr val="tx1"/>
        </a:solidFill>
        <a:latin typeface="+mn-lt"/>
        <a:ea typeface="+mn-ea"/>
        <a:cs typeface="+mn-cs"/>
      </a:defRPr>
    </a:lvl7pPr>
    <a:lvl8pPr marL="4800280" algn="l" defTabSz="1371509" rtl="0" eaLnBrk="1" latinLnBrk="0" hangingPunct="1">
      <a:defRPr kumimoji="1" sz="1800" kern="1200">
        <a:solidFill>
          <a:schemeClr val="tx1"/>
        </a:solidFill>
        <a:latin typeface="+mn-lt"/>
        <a:ea typeface="+mn-ea"/>
        <a:cs typeface="+mn-cs"/>
      </a:defRPr>
    </a:lvl8pPr>
    <a:lvl9pPr marL="5486034" algn="l" defTabSz="1371509" rtl="0" eaLnBrk="1" latinLnBrk="0" hangingPunct="1">
      <a:defRPr kumimoji="1" sz="18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371509" rtl="0" eaLnBrk="1" fontAlgn="auto" latinLnBrk="0" hangingPunct="1">
              <a:lnSpc>
                <a:spcPct val="100000"/>
              </a:lnSpc>
              <a:spcBef>
                <a:spcPts val="0"/>
              </a:spcBef>
              <a:spcAft>
                <a:spcPts val="0"/>
              </a:spcAft>
              <a:buClrTx/>
              <a:buSzTx/>
              <a:buFontTx/>
              <a:buNone/>
              <a:tabLst/>
              <a:defRPr/>
            </a:pPr>
            <a:r>
              <a:rPr lang="en-US" dirty="0">
                <a:solidFill>
                  <a:srgbClr val="00B0F0"/>
                </a:solidFill>
                <a:latin typeface="Calibri" panose="020F0502020204030204" pitchFamily="34" charset="0"/>
                <a:cs typeface="Calibri" panose="020F0502020204030204" pitchFamily="34" charset="0"/>
              </a:rPr>
              <a:t>Definition - “</a:t>
            </a:r>
            <a:r>
              <a:rPr lang="en-US" b="1" dirty="0">
                <a:solidFill>
                  <a:srgbClr val="00B0F0"/>
                </a:solidFill>
                <a:latin typeface="Calibri" panose="020F0502020204030204" pitchFamily="34" charset="0"/>
                <a:cs typeface="Calibri" panose="020F0502020204030204" pitchFamily="34" charset="0"/>
              </a:rPr>
              <a:t>’Perfluoroalkyl and </a:t>
            </a:r>
            <a:r>
              <a:rPr lang="en-US" b="1" dirty="0" err="1">
                <a:solidFill>
                  <a:srgbClr val="00B0F0"/>
                </a:solidFill>
                <a:latin typeface="Calibri" panose="020F0502020204030204" pitchFamily="34" charset="0"/>
                <a:cs typeface="Calibri" panose="020F0502020204030204" pitchFamily="34" charset="0"/>
              </a:rPr>
              <a:t>polyfluoroalkyl</a:t>
            </a:r>
            <a:r>
              <a:rPr lang="en-US" b="1" dirty="0">
                <a:solidFill>
                  <a:srgbClr val="00B0F0"/>
                </a:solidFill>
                <a:latin typeface="Calibri" panose="020F0502020204030204" pitchFamily="34" charset="0"/>
                <a:cs typeface="Calibri" panose="020F0502020204030204" pitchFamily="34" charset="0"/>
              </a:rPr>
              <a:t> substances" or "PFAS chemicals</a:t>
            </a:r>
            <a:r>
              <a:rPr lang="en-US" dirty="0">
                <a:solidFill>
                  <a:srgbClr val="00B0F0"/>
                </a:solidFill>
                <a:latin typeface="Calibri" panose="020F0502020204030204" pitchFamily="34" charset="0"/>
                <a:cs typeface="Calibri" panose="020F0502020204030204" pitchFamily="34" charset="0"/>
              </a:rPr>
              <a:t>" means, for the purposes of food packaging, a class of fluorinated organic chemicals containing at least one fully fluorinated carbon atom.’”</a:t>
            </a:r>
          </a:p>
          <a:p>
            <a:endParaRPr lang="en-US" dirty="0"/>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3</a:t>
            </a:fld>
            <a:endParaRPr kumimoji="1" lang="ja-JP" altLang="en-US"/>
          </a:p>
        </p:txBody>
      </p:sp>
    </p:spTree>
    <p:extLst>
      <p:ext uri="{BB962C8B-B14F-4D97-AF65-F5344CB8AC3E}">
        <p14:creationId xmlns:p14="http://schemas.microsoft.com/office/powerpoint/2010/main" val="3629437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4</a:t>
            </a:fld>
            <a:endParaRPr kumimoji="1" lang="ja-JP" altLang="en-US"/>
          </a:p>
        </p:txBody>
      </p:sp>
    </p:spTree>
    <p:extLst>
      <p:ext uri="{BB962C8B-B14F-4D97-AF65-F5344CB8AC3E}">
        <p14:creationId xmlns:p14="http://schemas.microsoft.com/office/powerpoint/2010/main" val="34679763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5</a:t>
            </a:fld>
            <a:endParaRPr kumimoji="1" lang="ja-JP" altLang="en-US"/>
          </a:p>
        </p:txBody>
      </p:sp>
    </p:spTree>
    <p:extLst>
      <p:ext uri="{BB962C8B-B14F-4D97-AF65-F5344CB8AC3E}">
        <p14:creationId xmlns:p14="http://schemas.microsoft.com/office/powerpoint/2010/main" val="35578400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28581" y="1683285"/>
            <a:ext cx="11657251" cy="3580847"/>
          </a:xfrm>
        </p:spPr>
        <p:txBody>
          <a:bodyPr anchor="b">
            <a:normAutofit/>
          </a:bodyPr>
          <a:lstStyle>
            <a:lvl1pPr algn="ctr">
              <a:defRPr sz="5400"/>
            </a:lvl1pPr>
          </a:lstStyle>
          <a:p>
            <a:r>
              <a:rPr lang="en-US" dirty="0"/>
              <a:t>Click to edit Master title style</a:t>
            </a:r>
          </a:p>
        </p:txBody>
      </p:sp>
      <p:sp>
        <p:nvSpPr>
          <p:cNvPr id="3" name="Subtitle 2"/>
          <p:cNvSpPr>
            <a:spLocks noGrp="1"/>
          </p:cNvSpPr>
          <p:nvPr>
            <p:ph type="subTitle" idx="1"/>
          </p:nvPr>
        </p:nvSpPr>
        <p:spPr>
          <a:xfrm>
            <a:off x="1714302" y="5402223"/>
            <a:ext cx="10285810" cy="2483260"/>
          </a:xfrm>
        </p:spPr>
        <p:txBody>
          <a:bodyPr/>
          <a:lstStyle>
            <a:lvl1pPr marL="0" indent="0" algn="ctr">
              <a:buNone/>
              <a:defRPr sz="3600"/>
            </a:lvl1pPr>
            <a:lvl2pPr marL="685709" indent="0" algn="ctr">
              <a:buNone/>
              <a:defRPr sz="3000"/>
            </a:lvl2pPr>
            <a:lvl3pPr marL="1371417" indent="0" algn="ctr">
              <a:buNone/>
              <a:defRPr sz="2700"/>
            </a:lvl3pPr>
            <a:lvl4pPr marL="2057126" indent="0" algn="ctr">
              <a:buNone/>
              <a:defRPr sz="2400"/>
            </a:lvl4pPr>
            <a:lvl5pPr marL="2742834" indent="0" algn="ctr">
              <a:buNone/>
              <a:defRPr sz="2400"/>
            </a:lvl5pPr>
            <a:lvl6pPr marL="3428543" indent="0" algn="ctr">
              <a:buNone/>
              <a:defRPr sz="2400"/>
            </a:lvl6pPr>
            <a:lvl7pPr marL="4114251" indent="0" algn="ctr">
              <a:buNone/>
              <a:defRPr sz="2400"/>
            </a:lvl7pPr>
            <a:lvl8pPr marL="4799960" indent="0" algn="ctr">
              <a:buNone/>
              <a:defRPr sz="2400"/>
            </a:lvl8pPr>
            <a:lvl9pPr marL="5485668" indent="0" algn="ctr">
              <a:buNone/>
              <a:defRPr sz="2400"/>
            </a:lvl9pPr>
          </a:lstStyle>
          <a:p>
            <a:r>
              <a:rPr lang="en-US" dirty="0"/>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smtClean="0"/>
              <a:t>1/28/2020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E65300D-5599-4468-BF5D-B13C6AAEC98A}" type="slidenum">
              <a:rPr kumimoji="1" lang="ja-JP" altLang="en-US" smtClean="0"/>
              <a:pPr/>
              <a:t>‹#›</a:t>
            </a:fld>
            <a:endParaRPr kumimoji="1" lang="ja-JP" altLang="en-US" dirty="0"/>
          </a:p>
        </p:txBody>
      </p:sp>
    </p:spTree>
    <p:extLst>
      <p:ext uri="{BB962C8B-B14F-4D97-AF65-F5344CB8AC3E}">
        <p14:creationId xmlns:p14="http://schemas.microsoft.com/office/powerpoint/2010/main" val="2045868536"/>
      </p:ext>
    </p:extLst>
  </p:cSld>
  <p:clrMapOvr>
    <a:masterClrMapping/>
  </p:clrMapOvr>
  <p:hf hd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Profile 1">
    <p:spTree>
      <p:nvGrpSpPr>
        <p:cNvPr id="1" name=""/>
        <p:cNvGrpSpPr/>
        <p:nvPr/>
      </p:nvGrpSpPr>
      <p:grpSpPr>
        <a:xfrm>
          <a:off x="0" y="0"/>
          <a:ext cx="0" cy="0"/>
          <a:chOff x="0" y="0"/>
          <a:chExt cx="0" cy="0"/>
        </a:xfrm>
      </p:grpSpPr>
      <p:sp>
        <p:nvSpPr>
          <p:cNvPr id="5" name="Picture Placeholder 6"/>
          <p:cNvSpPr>
            <a:spLocks noGrp="1"/>
          </p:cNvSpPr>
          <p:nvPr>
            <p:ph type="pic" sz="quarter" idx="13"/>
          </p:nvPr>
        </p:nvSpPr>
        <p:spPr>
          <a:xfrm>
            <a:off x="1044422" y="8"/>
            <a:ext cx="4292897" cy="10285413"/>
          </a:xfrm>
          <a:solidFill>
            <a:schemeClr val="tx1">
              <a:lumMod val="20000"/>
              <a:lumOff val="80000"/>
            </a:schemeClr>
          </a:solidFill>
        </p:spPr>
        <p:txBody>
          <a:bodyPr/>
          <a:lstStyle>
            <a:lvl1pPr marL="0" marR="0" indent="0" algn="l" defTabSz="1028511"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028511"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6" name="Title 1"/>
          <p:cNvSpPr>
            <a:spLocks noGrp="1"/>
          </p:cNvSpPr>
          <p:nvPr>
            <p:ph type="title" hasCustomPrompt="1"/>
          </p:nvPr>
        </p:nvSpPr>
        <p:spPr>
          <a:xfrm>
            <a:off x="6857207" y="2292005"/>
            <a:ext cx="5804816" cy="1141412"/>
          </a:xfrm>
        </p:spPr>
        <p:txBody>
          <a:bodyPr anchor="b"/>
          <a:lstStyle>
            <a:lvl1pPr algn="l">
              <a:defRPr>
                <a:solidFill>
                  <a:schemeClr val="bg1"/>
                </a:solidFill>
              </a:defRPr>
            </a:lvl1pPr>
          </a:lstStyle>
          <a:p>
            <a:r>
              <a:rPr kumimoji="1" lang="en-US" altLang="ja-JP" dirty="0"/>
              <a:t>Slide title goes here</a:t>
            </a:r>
            <a:endParaRPr kumimoji="1" lang="ja-JP" altLang="en-US" dirty="0"/>
          </a:p>
        </p:txBody>
      </p:sp>
      <p:sp>
        <p:nvSpPr>
          <p:cNvPr id="8" name="Text Placeholder 5"/>
          <p:cNvSpPr>
            <a:spLocks noGrp="1"/>
          </p:cNvSpPr>
          <p:nvPr>
            <p:ph type="body" sz="quarter" idx="12" hasCustomPrompt="1"/>
          </p:nvPr>
        </p:nvSpPr>
        <p:spPr>
          <a:xfrm>
            <a:off x="6857208" y="4435587"/>
            <a:ext cx="5415801" cy="2496721"/>
          </a:xfrm>
        </p:spPr>
        <p:txBody>
          <a:bodyPr anchor="t"/>
          <a:lstStyle>
            <a:lvl1pPr marL="0" indent="0" algn="just">
              <a:spcBef>
                <a:spcPts val="0"/>
              </a:spcBef>
              <a:buFontTx/>
              <a:buNone/>
              <a:defRPr>
                <a:solidFill>
                  <a:schemeClr val="bg2"/>
                </a:solidFill>
              </a:defRPr>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dirty="0"/>
              <a:t>Text goes here</a:t>
            </a:r>
            <a:endParaRPr kumimoji="1" lang="ja-JP" altLang="en-US" dirty="0"/>
          </a:p>
        </p:txBody>
      </p:sp>
      <p:sp>
        <p:nvSpPr>
          <p:cNvPr id="9" name="Text Placeholder 5"/>
          <p:cNvSpPr>
            <a:spLocks noGrp="1"/>
          </p:cNvSpPr>
          <p:nvPr>
            <p:ph type="body" sz="quarter" idx="14" hasCustomPrompt="1"/>
          </p:nvPr>
        </p:nvSpPr>
        <p:spPr>
          <a:xfrm>
            <a:off x="6857207" y="3311957"/>
            <a:ext cx="5804816" cy="701273"/>
          </a:xfrm>
        </p:spPr>
        <p:txBody>
          <a:bodyPr anchor="t">
            <a:normAutofit/>
          </a:bodyPr>
          <a:lstStyle>
            <a:lvl1pPr marL="0" indent="0" algn="just">
              <a:lnSpc>
                <a:spcPct val="130000"/>
              </a:lnSpc>
              <a:spcBef>
                <a:spcPts val="0"/>
              </a:spcBef>
              <a:buFontTx/>
              <a:buNone/>
              <a:defRPr sz="2100">
                <a:solidFill>
                  <a:schemeClr val="bg2"/>
                </a:solidFill>
                <a:latin typeface="+mj-lt"/>
              </a:defRPr>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dirty="0"/>
              <a:t>Text goes here</a:t>
            </a:r>
            <a:endParaRPr kumimoji="1" lang="ja-JP" altLang="en-US" dirty="0"/>
          </a:p>
        </p:txBody>
      </p:sp>
      <p:cxnSp>
        <p:nvCxnSpPr>
          <p:cNvPr id="10" name="Straight Connector 9"/>
          <p:cNvCxnSpPr/>
          <p:nvPr userDrawn="1"/>
        </p:nvCxnSpPr>
        <p:spPr>
          <a:xfrm flipV="1">
            <a:off x="6918161" y="4163666"/>
            <a:ext cx="6796253" cy="3856"/>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2" name="Text Placeholder 5"/>
          <p:cNvSpPr>
            <a:spLocks noGrp="1"/>
          </p:cNvSpPr>
          <p:nvPr>
            <p:ph type="body" sz="quarter" idx="15" hasCustomPrompt="1"/>
          </p:nvPr>
        </p:nvSpPr>
        <p:spPr>
          <a:xfrm>
            <a:off x="6857208" y="7086608"/>
            <a:ext cx="5415801" cy="1800225"/>
          </a:xfrm>
        </p:spPr>
        <p:txBody>
          <a:bodyPr anchor="b">
            <a:normAutofit/>
          </a:bodyPr>
          <a:lstStyle>
            <a:lvl1pPr marL="214303" indent="-214303" algn="just">
              <a:spcBef>
                <a:spcPts val="0"/>
              </a:spcBef>
              <a:buFont typeface="Wingdings" panose="05000000000000000000" pitchFamily="2" charset="2"/>
              <a:buChar char="l"/>
              <a:defRPr sz="1050">
                <a:solidFill>
                  <a:schemeClr val="bg2"/>
                </a:solidFill>
              </a:defRPr>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dirty="0"/>
              <a:t>Text goes here</a:t>
            </a:r>
            <a:endParaRPr kumimoji="1" lang="ja-JP" altLang="en-US" dirty="0"/>
          </a:p>
        </p:txBody>
      </p:sp>
      <p:sp>
        <p:nvSpPr>
          <p:cNvPr id="11" name="Slide Number Placeholder 2"/>
          <p:cNvSpPr>
            <a:spLocks noGrp="1"/>
          </p:cNvSpPr>
          <p:nvPr>
            <p:ph type="sldNum" sz="quarter" idx="10"/>
          </p:nvPr>
        </p:nvSpPr>
        <p:spPr>
          <a:xfrm>
            <a:off x="10230334" y="9378247"/>
            <a:ext cx="3085743" cy="547603"/>
          </a:xfrm>
        </p:spPr>
        <p:txBody>
          <a:bodyPr/>
          <a:lstStyle/>
          <a:p>
            <a:fld id="{B54AD89C-DF1E-4948-B597-5DD47B34A9CA}" type="slidenum">
              <a:rPr kumimoji="1" lang="ja-JP" altLang="en-US" smtClean="0"/>
              <a:pPr/>
              <a:t>‹#›</a:t>
            </a:fld>
            <a:endParaRPr kumimoji="1" lang="ja-JP" altLang="en-US" dirty="0"/>
          </a:p>
        </p:txBody>
      </p:sp>
      <p:pic>
        <p:nvPicPr>
          <p:cNvPr id="13" name="Picture 1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2203489" y="9446540"/>
            <a:ext cx="635345" cy="467949"/>
          </a:xfrm>
          <a:prstGeom prst="rect">
            <a:avLst/>
          </a:prstGeom>
        </p:spPr>
      </p:pic>
    </p:spTree>
    <p:extLst>
      <p:ext uri="{BB962C8B-B14F-4D97-AF65-F5344CB8AC3E}">
        <p14:creationId xmlns:p14="http://schemas.microsoft.com/office/powerpoint/2010/main" val="15667128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 images and texts">
    <p:spTree>
      <p:nvGrpSpPr>
        <p:cNvPr id="1" name=""/>
        <p:cNvGrpSpPr/>
        <p:nvPr/>
      </p:nvGrpSpPr>
      <p:grpSpPr>
        <a:xfrm>
          <a:off x="0" y="0"/>
          <a:ext cx="0" cy="0"/>
          <a:chOff x="0" y="0"/>
          <a:chExt cx="0" cy="0"/>
        </a:xfrm>
      </p:grpSpPr>
      <p:sp>
        <p:nvSpPr>
          <p:cNvPr id="15" name="Title 1"/>
          <p:cNvSpPr>
            <a:spLocks noGrp="1"/>
          </p:cNvSpPr>
          <p:nvPr>
            <p:ph type="title" hasCustomPrompt="1"/>
          </p:nvPr>
        </p:nvSpPr>
        <p:spPr>
          <a:xfrm>
            <a:off x="1052391" y="3633543"/>
            <a:ext cx="3393567" cy="3018343"/>
          </a:xfrm>
        </p:spPr>
        <p:txBody>
          <a:bodyPr anchor="ctr">
            <a:noAutofit/>
          </a:bodyPr>
          <a:lstStyle>
            <a:lvl1pPr algn="l">
              <a:defRPr sz="5400"/>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16" name="Rectangle 15"/>
          <p:cNvSpPr/>
          <p:nvPr userDrawn="1"/>
        </p:nvSpPr>
        <p:spPr>
          <a:xfrm>
            <a:off x="8773310" y="-1588"/>
            <a:ext cx="3888713" cy="5143501"/>
          </a:xfrm>
          <a:prstGeom prst="rect">
            <a:avLst/>
          </a:prstGeom>
          <a:solidFill>
            <a:srgbClr val="4468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350"/>
          </a:p>
        </p:txBody>
      </p:sp>
      <p:sp>
        <p:nvSpPr>
          <p:cNvPr id="17" name="Picture Placeholder 6"/>
          <p:cNvSpPr>
            <a:spLocks noGrp="1"/>
          </p:cNvSpPr>
          <p:nvPr>
            <p:ph type="pic" sz="quarter" idx="13"/>
          </p:nvPr>
        </p:nvSpPr>
        <p:spPr>
          <a:xfrm>
            <a:off x="4885759" y="0"/>
            <a:ext cx="3887550" cy="5141914"/>
          </a:xfrm>
          <a:solidFill>
            <a:srgbClr val="44688F">
              <a:alpha val="20000"/>
            </a:srgbClr>
          </a:solidFill>
        </p:spPr>
        <p:txBody>
          <a:bodyPr/>
          <a:lstStyle>
            <a:lvl1pPr marL="0" marR="0" indent="0" algn="l" defTabSz="1028511"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028511"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8" name="Picture Placeholder 6"/>
          <p:cNvSpPr>
            <a:spLocks noGrp="1"/>
          </p:cNvSpPr>
          <p:nvPr>
            <p:ph type="pic" sz="quarter" idx="14"/>
          </p:nvPr>
        </p:nvSpPr>
        <p:spPr>
          <a:xfrm>
            <a:off x="8774472" y="5141515"/>
            <a:ext cx="3887550" cy="5141914"/>
          </a:xfrm>
          <a:solidFill>
            <a:srgbClr val="44688F">
              <a:alpha val="20000"/>
            </a:srgbClr>
          </a:solidFill>
        </p:spPr>
        <p:txBody>
          <a:bodyPr/>
          <a:lstStyle>
            <a:lvl1pPr marL="0" marR="0" indent="0" algn="l" defTabSz="1028511"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028511"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9" name="Rectangle 18"/>
          <p:cNvSpPr/>
          <p:nvPr userDrawn="1"/>
        </p:nvSpPr>
        <p:spPr>
          <a:xfrm>
            <a:off x="4885760" y="5141920"/>
            <a:ext cx="3888713" cy="5143501"/>
          </a:xfrm>
          <a:prstGeom prst="rect">
            <a:avLst/>
          </a:prstGeom>
          <a:solidFill>
            <a:srgbClr val="4468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350"/>
          </a:p>
        </p:txBody>
      </p:sp>
      <p:sp>
        <p:nvSpPr>
          <p:cNvPr id="22" name="Text Placeholder 5"/>
          <p:cNvSpPr>
            <a:spLocks noGrp="1"/>
          </p:cNvSpPr>
          <p:nvPr>
            <p:ph type="body" sz="quarter" idx="12" hasCustomPrompt="1"/>
          </p:nvPr>
        </p:nvSpPr>
        <p:spPr>
          <a:xfrm>
            <a:off x="9371519" y="1973417"/>
            <a:ext cx="2749915" cy="2007738"/>
          </a:xfrm>
        </p:spPr>
        <p:txBody>
          <a:bodyPr anchor="t"/>
          <a:lstStyle>
            <a:lvl1pPr marL="0" indent="0" algn="l">
              <a:spcBef>
                <a:spcPts val="0"/>
              </a:spcBef>
              <a:buFontTx/>
              <a:buNone/>
              <a:defRPr>
                <a:solidFill>
                  <a:schemeClr val="bg1"/>
                </a:solidFill>
              </a:defRPr>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dirty="0"/>
              <a:t>Text goes here</a:t>
            </a:r>
            <a:endParaRPr kumimoji="1" lang="ja-JP" altLang="en-US" dirty="0"/>
          </a:p>
        </p:txBody>
      </p:sp>
      <p:sp>
        <p:nvSpPr>
          <p:cNvPr id="23" name="Text Placeholder 5"/>
          <p:cNvSpPr>
            <a:spLocks noGrp="1"/>
          </p:cNvSpPr>
          <p:nvPr>
            <p:ph type="body" sz="quarter" idx="15" hasCustomPrompt="1"/>
          </p:nvPr>
        </p:nvSpPr>
        <p:spPr>
          <a:xfrm>
            <a:off x="9371519" y="1314188"/>
            <a:ext cx="2749915" cy="586241"/>
          </a:xfrm>
        </p:spPr>
        <p:txBody>
          <a:bodyPr anchor="b">
            <a:normAutofit/>
          </a:bodyPr>
          <a:lstStyle>
            <a:lvl1pPr marL="0" indent="0" algn="l">
              <a:lnSpc>
                <a:spcPct val="100000"/>
              </a:lnSpc>
              <a:spcBef>
                <a:spcPts val="0"/>
              </a:spcBef>
              <a:buFontTx/>
              <a:buNone/>
              <a:defRPr sz="2100">
                <a:solidFill>
                  <a:schemeClr val="bg1"/>
                </a:solidFill>
                <a:latin typeface="Roboto" panose="02000000000000000000" pitchFamily="2" charset="0"/>
                <a:ea typeface="Roboto" panose="02000000000000000000" pitchFamily="2" charset="0"/>
              </a:defRPr>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dirty="0"/>
              <a:t>Caption goes here</a:t>
            </a:r>
            <a:endParaRPr kumimoji="1" lang="ja-JP" altLang="en-US" dirty="0"/>
          </a:p>
        </p:txBody>
      </p:sp>
      <p:sp>
        <p:nvSpPr>
          <p:cNvPr id="26" name="Text Placeholder 5"/>
          <p:cNvSpPr>
            <a:spLocks noGrp="1"/>
          </p:cNvSpPr>
          <p:nvPr>
            <p:ph type="body" sz="quarter" idx="16" hasCustomPrompt="1"/>
          </p:nvPr>
        </p:nvSpPr>
        <p:spPr>
          <a:xfrm>
            <a:off x="5476261" y="7014529"/>
            <a:ext cx="2749915" cy="2007738"/>
          </a:xfrm>
        </p:spPr>
        <p:txBody>
          <a:bodyPr anchor="t"/>
          <a:lstStyle>
            <a:lvl1pPr marL="0" indent="0" algn="r">
              <a:spcBef>
                <a:spcPts val="0"/>
              </a:spcBef>
              <a:buFontTx/>
              <a:buNone/>
              <a:defRPr>
                <a:solidFill>
                  <a:schemeClr val="bg1"/>
                </a:solidFill>
              </a:defRPr>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dirty="0"/>
              <a:t>Text goes here</a:t>
            </a:r>
            <a:endParaRPr kumimoji="1" lang="ja-JP" altLang="en-US" dirty="0"/>
          </a:p>
        </p:txBody>
      </p:sp>
      <p:sp>
        <p:nvSpPr>
          <p:cNvPr id="27" name="Text Placeholder 5"/>
          <p:cNvSpPr>
            <a:spLocks noGrp="1"/>
          </p:cNvSpPr>
          <p:nvPr>
            <p:ph type="body" sz="quarter" idx="17" hasCustomPrompt="1"/>
          </p:nvPr>
        </p:nvSpPr>
        <p:spPr>
          <a:xfrm>
            <a:off x="5476261" y="6355300"/>
            <a:ext cx="2749915" cy="586241"/>
          </a:xfrm>
        </p:spPr>
        <p:txBody>
          <a:bodyPr anchor="b">
            <a:normAutofit/>
          </a:bodyPr>
          <a:lstStyle>
            <a:lvl1pPr marL="0" indent="0" algn="r">
              <a:lnSpc>
                <a:spcPct val="100000"/>
              </a:lnSpc>
              <a:spcBef>
                <a:spcPts val="0"/>
              </a:spcBef>
              <a:buFontTx/>
              <a:buNone/>
              <a:defRPr sz="2100">
                <a:solidFill>
                  <a:schemeClr val="bg1"/>
                </a:solidFill>
                <a:latin typeface="Roboto" panose="02000000000000000000" pitchFamily="2" charset="0"/>
                <a:ea typeface="Roboto" panose="02000000000000000000" pitchFamily="2" charset="0"/>
              </a:defRPr>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dirty="0"/>
              <a:t>Caption goes here</a:t>
            </a:r>
            <a:endParaRPr kumimoji="1" lang="ja-JP" altLang="en-US" dirty="0"/>
          </a:p>
        </p:txBody>
      </p:sp>
      <p:sp>
        <p:nvSpPr>
          <p:cNvPr id="11" name="Slide Number Placeholder 2"/>
          <p:cNvSpPr>
            <a:spLocks noGrp="1"/>
          </p:cNvSpPr>
          <p:nvPr>
            <p:ph type="sldNum" sz="quarter" idx="10"/>
          </p:nvPr>
        </p:nvSpPr>
        <p:spPr>
          <a:xfrm>
            <a:off x="10230334" y="9378247"/>
            <a:ext cx="3085743" cy="547603"/>
          </a:xfrm>
        </p:spPr>
        <p:txBody>
          <a:bodyPr/>
          <a:lstStyle/>
          <a:p>
            <a:fld id="{B54AD89C-DF1E-4948-B597-5DD47B34A9CA}" type="slidenum">
              <a:rPr kumimoji="1" lang="ja-JP" altLang="en-US" smtClean="0"/>
              <a:pPr/>
              <a:t>‹#›</a:t>
            </a:fld>
            <a:endParaRPr kumimoji="1" lang="ja-JP" altLang="en-US" dirty="0"/>
          </a:p>
        </p:txBody>
      </p:sp>
    </p:spTree>
    <p:extLst>
      <p:ext uri="{BB962C8B-B14F-4D97-AF65-F5344CB8AC3E}">
        <p14:creationId xmlns:p14="http://schemas.microsoft.com/office/powerpoint/2010/main" val="35614276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4 images and text">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6857208" y="-1"/>
            <a:ext cx="2861669" cy="4133851"/>
          </a:xfrm>
          <a:solidFill>
            <a:schemeClr val="accent5">
              <a:lumMod val="40000"/>
              <a:lumOff val="60000"/>
            </a:schemeClr>
          </a:solidFill>
        </p:spPr>
        <p:txBody>
          <a:bodyPr/>
          <a:lstStyle>
            <a:lvl1pPr marL="0" marR="0" indent="0" algn="l" defTabSz="1028511"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028511"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0" name="Picture Placeholder 6"/>
          <p:cNvSpPr>
            <a:spLocks noGrp="1"/>
          </p:cNvSpPr>
          <p:nvPr>
            <p:ph type="pic" sz="quarter" idx="15"/>
          </p:nvPr>
        </p:nvSpPr>
        <p:spPr>
          <a:xfrm>
            <a:off x="6857206" y="4232332"/>
            <a:ext cx="2861669" cy="6053089"/>
          </a:xfrm>
          <a:solidFill>
            <a:schemeClr val="accent5">
              <a:lumMod val="40000"/>
              <a:lumOff val="60000"/>
            </a:schemeClr>
          </a:solidFill>
        </p:spPr>
        <p:txBody>
          <a:bodyPr/>
          <a:lstStyle>
            <a:lvl1pPr marL="0" marR="0" indent="0" algn="l" defTabSz="1028511"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028511"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2" name="Picture Placeholder 6"/>
          <p:cNvSpPr>
            <a:spLocks noGrp="1"/>
          </p:cNvSpPr>
          <p:nvPr>
            <p:ph type="pic" sz="quarter" idx="16"/>
          </p:nvPr>
        </p:nvSpPr>
        <p:spPr>
          <a:xfrm>
            <a:off x="9800353" y="8"/>
            <a:ext cx="2861669" cy="6053089"/>
          </a:xfrm>
          <a:solidFill>
            <a:schemeClr val="accent5">
              <a:lumMod val="40000"/>
              <a:lumOff val="60000"/>
            </a:schemeClr>
          </a:solidFill>
        </p:spPr>
        <p:txBody>
          <a:bodyPr/>
          <a:lstStyle>
            <a:lvl1pPr marL="0" marR="0" indent="0" algn="l" defTabSz="1028511"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028511"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3" name="Picture Placeholder 6"/>
          <p:cNvSpPr>
            <a:spLocks noGrp="1"/>
          </p:cNvSpPr>
          <p:nvPr>
            <p:ph type="pic" sz="quarter" idx="17"/>
          </p:nvPr>
        </p:nvSpPr>
        <p:spPr>
          <a:xfrm>
            <a:off x="9800353" y="6151570"/>
            <a:ext cx="2861669" cy="4133851"/>
          </a:xfrm>
          <a:solidFill>
            <a:schemeClr val="accent5">
              <a:lumMod val="40000"/>
              <a:lumOff val="60000"/>
            </a:schemeClr>
          </a:solidFill>
        </p:spPr>
        <p:txBody>
          <a:bodyPr/>
          <a:lstStyle>
            <a:lvl1pPr marL="0" marR="0" indent="0" algn="l" defTabSz="1028511"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028511"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4" name="Title 1"/>
          <p:cNvSpPr>
            <a:spLocks noGrp="1"/>
          </p:cNvSpPr>
          <p:nvPr>
            <p:ph type="title" hasCustomPrompt="1"/>
          </p:nvPr>
        </p:nvSpPr>
        <p:spPr>
          <a:xfrm>
            <a:off x="1052394" y="1398589"/>
            <a:ext cx="4767391" cy="3648420"/>
          </a:xfrm>
        </p:spPr>
        <p:txBody>
          <a:bodyPr anchor="b"/>
          <a:lstStyle>
            <a:lvl1pPr algn="l">
              <a:defRPr sz="5400">
                <a:solidFill>
                  <a:srgbClr val="44688F"/>
                </a:solidFill>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16" name="Text Placeholder 5"/>
          <p:cNvSpPr>
            <a:spLocks noGrp="1"/>
          </p:cNvSpPr>
          <p:nvPr>
            <p:ph type="body" sz="quarter" idx="12" hasCustomPrompt="1"/>
          </p:nvPr>
        </p:nvSpPr>
        <p:spPr>
          <a:xfrm>
            <a:off x="1066681" y="5360988"/>
            <a:ext cx="4767391" cy="3022600"/>
          </a:xfrm>
        </p:spPr>
        <p:txBody>
          <a:bodyPr anchor="t"/>
          <a:lstStyle>
            <a:lvl1pPr marL="342884" indent="-342884" algn="just">
              <a:spcBef>
                <a:spcPts val="0"/>
              </a:spcBef>
              <a:buFont typeface="Wingdings" panose="05000000000000000000" pitchFamily="2" charset="2"/>
              <a:buChar char="§"/>
              <a:defRPr>
                <a:solidFill>
                  <a:schemeClr val="tx1"/>
                </a:solidFill>
              </a:defRPr>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dirty="0"/>
              <a:t>Text goes here</a:t>
            </a:r>
            <a:endParaRPr kumimoji="1" lang="ja-JP" altLang="en-US" dirty="0"/>
          </a:p>
        </p:txBody>
      </p:sp>
      <p:sp>
        <p:nvSpPr>
          <p:cNvPr id="9" name="Slide Number Placeholder 2"/>
          <p:cNvSpPr txBox="1">
            <a:spLocks/>
          </p:cNvSpPr>
          <p:nvPr userDrawn="1"/>
        </p:nvSpPr>
        <p:spPr>
          <a:xfrm>
            <a:off x="10230334" y="9378247"/>
            <a:ext cx="3085743" cy="547603"/>
          </a:xfrm>
          <a:prstGeom prst="rect">
            <a:avLst/>
          </a:prstGeom>
        </p:spPr>
        <p:txBody>
          <a:bodyPr vert="horz" lIns="91440" tIns="45720" rIns="91440" bIns="45720" rtlCol="0" anchor="ctr"/>
          <a:lstStyle>
            <a:defPPr>
              <a:defRPr lang="en-US"/>
            </a:defPPr>
            <a:lvl1pPr marL="0" algn="r" defTabSz="457200" rtl="0" eaLnBrk="1" latinLnBrk="0" hangingPunct="1">
              <a:defRPr sz="18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54AD89C-DF1E-4948-B597-5DD47B34A9CA}" type="slidenum">
              <a:rPr kumimoji="1" lang="ja-JP" altLang="en-US" smtClean="0"/>
              <a:pPr/>
              <a:t>‹#›</a:t>
            </a:fld>
            <a:endParaRPr kumimoji="1" lang="ja-JP" altLang="en-US" dirty="0"/>
          </a:p>
        </p:txBody>
      </p:sp>
    </p:spTree>
    <p:extLst>
      <p:ext uri="{BB962C8B-B14F-4D97-AF65-F5344CB8AC3E}">
        <p14:creationId xmlns:p14="http://schemas.microsoft.com/office/powerpoint/2010/main" val="39431684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able 5x2">
    <p:spTree>
      <p:nvGrpSpPr>
        <p:cNvPr id="1" name=""/>
        <p:cNvGrpSpPr/>
        <p:nvPr/>
      </p:nvGrpSpPr>
      <p:grpSpPr>
        <a:xfrm>
          <a:off x="0" y="0"/>
          <a:ext cx="0" cy="0"/>
          <a:chOff x="0" y="0"/>
          <a:chExt cx="0" cy="0"/>
        </a:xfrm>
      </p:grpSpPr>
      <p:sp>
        <p:nvSpPr>
          <p:cNvPr id="5" name="Rectangle 4"/>
          <p:cNvSpPr/>
          <p:nvPr userDrawn="1"/>
        </p:nvSpPr>
        <p:spPr>
          <a:xfrm>
            <a:off x="6857206" y="3270250"/>
            <a:ext cx="5804817" cy="936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4" tIns="34292" rIns="68584" bIns="34292" numCol="1" spcCol="0" rtlCol="0" fromWordArt="0" anchor="ctr" anchorCtr="0" forceAA="0" compatLnSpc="1">
            <a:prstTxWarp prst="textNoShape">
              <a:avLst/>
            </a:prstTxWarp>
            <a:noAutofit/>
          </a:bodyPr>
          <a:lstStyle/>
          <a:p>
            <a:pPr algn="ctr"/>
            <a:endParaRPr kumimoji="1" lang="ja-JP" altLang="en-US" sz="1350"/>
          </a:p>
        </p:txBody>
      </p:sp>
      <p:sp>
        <p:nvSpPr>
          <p:cNvPr id="6" name="Rectangle 5"/>
          <p:cNvSpPr/>
          <p:nvPr userDrawn="1"/>
        </p:nvSpPr>
        <p:spPr>
          <a:xfrm>
            <a:off x="6857206" y="4201809"/>
            <a:ext cx="5804817" cy="936000"/>
          </a:xfrm>
          <a:prstGeom prst="rect">
            <a:avLst/>
          </a:prstGeom>
          <a:solidFill>
            <a:srgbClr val="44688F">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4" tIns="34292" rIns="68584" bIns="34292" numCol="1" spcCol="0" rtlCol="0" fromWordArt="0" anchor="ctr" anchorCtr="0" forceAA="0" compatLnSpc="1">
            <a:prstTxWarp prst="textNoShape">
              <a:avLst/>
            </a:prstTxWarp>
            <a:noAutofit/>
          </a:bodyPr>
          <a:lstStyle/>
          <a:p>
            <a:pPr algn="ctr"/>
            <a:endParaRPr kumimoji="1" lang="ja-JP" altLang="en-US" sz="1350"/>
          </a:p>
        </p:txBody>
      </p:sp>
      <p:sp>
        <p:nvSpPr>
          <p:cNvPr id="7" name="Rectangle 6"/>
          <p:cNvSpPr/>
          <p:nvPr userDrawn="1"/>
        </p:nvSpPr>
        <p:spPr>
          <a:xfrm>
            <a:off x="6857206" y="5133368"/>
            <a:ext cx="5804817" cy="936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4" tIns="34292" rIns="68584" bIns="34292" numCol="1" spcCol="0" rtlCol="0" fromWordArt="0" anchor="ctr" anchorCtr="0" forceAA="0" compatLnSpc="1">
            <a:prstTxWarp prst="textNoShape">
              <a:avLst/>
            </a:prstTxWarp>
            <a:noAutofit/>
          </a:bodyPr>
          <a:lstStyle/>
          <a:p>
            <a:pPr algn="ctr"/>
            <a:endParaRPr kumimoji="1" lang="ja-JP" altLang="en-US" sz="1350"/>
          </a:p>
        </p:txBody>
      </p:sp>
      <p:sp>
        <p:nvSpPr>
          <p:cNvPr id="8" name="Rectangle 7"/>
          <p:cNvSpPr/>
          <p:nvPr userDrawn="1"/>
        </p:nvSpPr>
        <p:spPr>
          <a:xfrm>
            <a:off x="6857206" y="6064927"/>
            <a:ext cx="5804817" cy="936000"/>
          </a:xfrm>
          <a:prstGeom prst="rect">
            <a:avLst/>
          </a:prstGeom>
          <a:solidFill>
            <a:srgbClr val="44688F">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4" tIns="34292" rIns="68584" bIns="34292" numCol="1" spcCol="0" rtlCol="0" fromWordArt="0" anchor="ctr" anchorCtr="0" forceAA="0" compatLnSpc="1">
            <a:prstTxWarp prst="textNoShape">
              <a:avLst/>
            </a:prstTxWarp>
            <a:noAutofit/>
          </a:bodyPr>
          <a:lstStyle/>
          <a:p>
            <a:pPr algn="ctr"/>
            <a:endParaRPr kumimoji="1" lang="ja-JP" altLang="en-US" sz="1350"/>
          </a:p>
        </p:txBody>
      </p:sp>
      <p:sp>
        <p:nvSpPr>
          <p:cNvPr id="9" name="Rectangle 8"/>
          <p:cNvSpPr/>
          <p:nvPr userDrawn="1"/>
        </p:nvSpPr>
        <p:spPr>
          <a:xfrm>
            <a:off x="6857206" y="6996486"/>
            <a:ext cx="5804817" cy="936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4" tIns="34292" rIns="68584" bIns="34292" numCol="1" spcCol="0" rtlCol="0" fromWordArt="0" anchor="ctr" anchorCtr="0" forceAA="0" compatLnSpc="1">
            <a:prstTxWarp prst="textNoShape">
              <a:avLst/>
            </a:prstTxWarp>
            <a:noAutofit/>
          </a:bodyPr>
          <a:lstStyle/>
          <a:p>
            <a:pPr algn="ctr"/>
            <a:endParaRPr kumimoji="1" lang="ja-JP" altLang="en-US" sz="1350"/>
          </a:p>
        </p:txBody>
      </p:sp>
      <p:sp>
        <p:nvSpPr>
          <p:cNvPr id="10" name="Rectangle 9"/>
          <p:cNvSpPr/>
          <p:nvPr userDrawn="1"/>
        </p:nvSpPr>
        <p:spPr>
          <a:xfrm>
            <a:off x="4885761" y="2338691"/>
            <a:ext cx="1971446" cy="936000"/>
          </a:xfrm>
          <a:prstGeom prst="rect">
            <a:avLst/>
          </a:prstGeom>
          <a:solidFill>
            <a:srgbClr val="44688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4" tIns="34292" rIns="68584" bIns="34292" numCol="1" spcCol="0" rtlCol="0" fromWordArt="0" anchor="ctr" anchorCtr="0" forceAA="0" compatLnSpc="1">
            <a:prstTxWarp prst="textNoShape">
              <a:avLst/>
            </a:prstTxWarp>
            <a:noAutofit/>
          </a:bodyPr>
          <a:lstStyle/>
          <a:p>
            <a:pPr algn="ctr"/>
            <a:endParaRPr kumimoji="1" lang="ja-JP" altLang="en-US" sz="1350"/>
          </a:p>
        </p:txBody>
      </p:sp>
      <p:sp>
        <p:nvSpPr>
          <p:cNvPr id="11" name="Rectangle 10"/>
          <p:cNvSpPr/>
          <p:nvPr userDrawn="1"/>
        </p:nvSpPr>
        <p:spPr>
          <a:xfrm>
            <a:off x="6857207" y="2338691"/>
            <a:ext cx="5804816" cy="936000"/>
          </a:xfrm>
          <a:prstGeom prst="rect">
            <a:avLst/>
          </a:prstGeom>
          <a:solidFill>
            <a:srgbClr val="8DAAC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4" tIns="34292" rIns="68584" bIns="34292" numCol="1" spcCol="0" rtlCol="0" fromWordArt="0" anchor="ctr" anchorCtr="0" forceAA="0" compatLnSpc="1">
            <a:prstTxWarp prst="textNoShape">
              <a:avLst/>
            </a:prstTxWarp>
            <a:noAutofit/>
          </a:bodyPr>
          <a:lstStyle/>
          <a:p>
            <a:pPr algn="ctr"/>
            <a:endParaRPr kumimoji="1" lang="ja-JP" altLang="en-US" sz="1350"/>
          </a:p>
        </p:txBody>
      </p:sp>
      <p:sp>
        <p:nvSpPr>
          <p:cNvPr id="12" name="Rectangle 11"/>
          <p:cNvSpPr/>
          <p:nvPr userDrawn="1"/>
        </p:nvSpPr>
        <p:spPr>
          <a:xfrm>
            <a:off x="4885761" y="3270250"/>
            <a:ext cx="1971447" cy="93600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4" tIns="34292" rIns="68584" bIns="34292" numCol="1" spcCol="0" rtlCol="0" fromWordArt="0" anchor="ctr" anchorCtr="0" forceAA="0" compatLnSpc="1">
            <a:prstTxWarp prst="textNoShape">
              <a:avLst/>
            </a:prstTxWarp>
            <a:noAutofit/>
          </a:bodyPr>
          <a:lstStyle/>
          <a:p>
            <a:pPr algn="ctr"/>
            <a:endParaRPr kumimoji="1" lang="ja-JP" altLang="en-US" sz="1350"/>
          </a:p>
        </p:txBody>
      </p:sp>
      <p:sp>
        <p:nvSpPr>
          <p:cNvPr id="13" name="Rectangle 12"/>
          <p:cNvSpPr/>
          <p:nvPr userDrawn="1"/>
        </p:nvSpPr>
        <p:spPr>
          <a:xfrm>
            <a:off x="4885761" y="4201809"/>
            <a:ext cx="1971447" cy="936000"/>
          </a:xfrm>
          <a:prstGeom prst="rect">
            <a:avLst/>
          </a:prstGeom>
          <a:solidFill>
            <a:srgbClr val="44688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4" tIns="34292" rIns="68584" bIns="34292" numCol="1" spcCol="0" rtlCol="0" fromWordArt="0" anchor="ctr" anchorCtr="0" forceAA="0" compatLnSpc="1">
            <a:prstTxWarp prst="textNoShape">
              <a:avLst/>
            </a:prstTxWarp>
            <a:noAutofit/>
          </a:bodyPr>
          <a:lstStyle/>
          <a:p>
            <a:pPr algn="ctr"/>
            <a:endParaRPr kumimoji="1" lang="ja-JP" altLang="en-US" sz="1350"/>
          </a:p>
        </p:txBody>
      </p:sp>
      <p:sp>
        <p:nvSpPr>
          <p:cNvPr id="14" name="Rectangle 13"/>
          <p:cNvSpPr/>
          <p:nvPr userDrawn="1"/>
        </p:nvSpPr>
        <p:spPr>
          <a:xfrm>
            <a:off x="4885761" y="5133368"/>
            <a:ext cx="1971447" cy="93600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4" tIns="34292" rIns="68584" bIns="34292" numCol="1" spcCol="0" rtlCol="0" fromWordArt="0" anchor="ctr" anchorCtr="0" forceAA="0" compatLnSpc="1">
            <a:prstTxWarp prst="textNoShape">
              <a:avLst/>
            </a:prstTxWarp>
            <a:noAutofit/>
          </a:bodyPr>
          <a:lstStyle/>
          <a:p>
            <a:pPr algn="ctr"/>
            <a:endParaRPr kumimoji="1" lang="ja-JP" altLang="en-US" sz="1350"/>
          </a:p>
        </p:txBody>
      </p:sp>
      <p:sp>
        <p:nvSpPr>
          <p:cNvPr id="15" name="Rectangle 14"/>
          <p:cNvSpPr/>
          <p:nvPr userDrawn="1"/>
        </p:nvSpPr>
        <p:spPr>
          <a:xfrm>
            <a:off x="4885761" y="6064927"/>
            <a:ext cx="1971447" cy="936000"/>
          </a:xfrm>
          <a:prstGeom prst="rect">
            <a:avLst/>
          </a:prstGeom>
          <a:solidFill>
            <a:srgbClr val="44688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4" tIns="34292" rIns="68584" bIns="34292" numCol="1" spcCol="0" rtlCol="0" fromWordArt="0" anchor="ctr" anchorCtr="0" forceAA="0" compatLnSpc="1">
            <a:prstTxWarp prst="textNoShape">
              <a:avLst/>
            </a:prstTxWarp>
            <a:noAutofit/>
          </a:bodyPr>
          <a:lstStyle/>
          <a:p>
            <a:pPr algn="ctr"/>
            <a:endParaRPr kumimoji="1" lang="ja-JP" altLang="en-US" sz="1350"/>
          </a:p>
        </p:txBody>
      </p:sp>
      <p:sp>
        <p:nvSpPr>
          <p:cNvPr id="16" name="Rectangle 15"/>
          <p:cNvSpPr/>
          <p:nvPr userDrawn="1"/>
        </p:nvSpPr>
        <p:spPr>
          <a:xfrm>
            <a:off x="4885761" y="6996486"/>
            <a:ext cx="1971447" cy="93600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4" tIns="34292" rIns="68584" bIns="34292" numCol="1" spcCol="0" rtlCol="0" fromWordArt="0" anchor="ctr" anchorCtr="0" forceAA="0" compatLnSpc="1">
            <a:prstTxWarp prst="textNoShape">
              <a:avLst/>
            </a:prstTxWarp>
            <a:noAutofit/>
          </a:bodyPr>
          <a:lstStyle/>
          <a:p>
            <a:pPr algn="ctr"/>
            <a:endParaRPr kumimoji="1" lang="ja-JP" altLang="en-US" sz="1350"/>
          </a:p>
        </p:txBody>
      </p:sp>
      <p:sp>
        <p:nvSpPr>
          <p:cNvPr id="18" name="Text Placeholder 5"/>
          <p:cNvSpPr>
            <a:spLocks noGrp="1"/>
          </p:cNvSpPr>
          <p:nvPr>
            <p:ph type="body" sz="quarter" idx="22" hasCustomPrompt="1"/>
          </p:nvPr>
        </p:nvSpPr>
        <p:spPr>
          <a:xfrm>
            <a:off x="4993554" y="2521982"/>
            <a:ext cx="1755861" cy="569418"/>
          </a:xfrm>
        </p:spPr>
        <p:txBody>
          <a:bodyPr anchor="ctr">
            <a:normAutofit/>
          </a:bodyPr>
          <a:lstStyle>
            <a:lvl1pPr marL="0" indent="0" algn="ctr">
              <a:lnSpc>
                <a:spcPct val="100000"/>
              </a:lnSpc>
              <a:spcBef>
                <a:spcPts val="0"/>
              </a:spcBef>
              <a:buFontTx/>
              <a:buNone/>
              <a:defRPr sz="1800" i="0">
                <a:solidFill>
                  <a:schemeClr val="bg1"/>
                </a:solidFill>
                <a:latin typeface="+mj-lt"/>
              </a:defRPr>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dirty="0"/>
              <a:t>Word</a:t>
            </a:r>
            <a:endParaRPr kumimoji="1" lang="ja-JP" altLang="en-US" dirty="0"/>
          </a:p>
        </p:txBody>
      </p:sp>
      <p:sp>
        <p:nvSpPr>
          <p:cNvPr id="19" name="Text Placeholder 5"/>
          <p:cNvSpPr>
            <a:spLocks noGrp="1"/>
          </p:cNvSpPr>
          <p:nvPr>
            <p:ph type="body" sz="quarter" idx="23" hasCustomPrompt="1"/>
          </p:nvPr>
        </p:nvSpPr>
        <p:spPr>
          <a:xfrm>
            <a:off x="7067164" y="2519762"/>
            <a:ext cx="2631193" cy="569418"/>
          </a:xfrm>
        </p:spPr>
        <p:txBody>
          <a:bodyPr anchor="ctr">
            <a:normAutofit/>
          </a:bodyPr>
          <a:lstStyle>
            <a:lvl1pPr marL="0" indent="0" algn="ctr">
              <a:lnSpc>
                <a:spcPct val="100000"/>
              </a:lnSpc>
              <a:spcBef>
                <a:spcPts val="0"/>
              </a:spcBef>
              <a:buFontTx/>
              <a:buNone/>
              <a:defRPr sz="1800" i="0">
                <a:solidFill>
                  <a:schemeClr val="bg1"/>
                </a:solidFill>
                <a:latin typeface="+mj-lt"/>
              </a:defRPr>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dirty="0"/>
              <a:t>Word</a:t>
            </a:r>
            <a:endParaRPr kumimoji="1" lang="ja-JP" altLang="en-US" dirty="0"/>
          </a:p>
        </p:txBody>
      </p:sp>
      <p:sp>
        <p:nvSpPr>
          <p:cNvPr id="20" name="Text Placeholder 5"/>
          <p:cNvSpPr>
            <a:spLocks noGrp="1"/>
          </p:cNvSpPr>
          <p:nvPr>
            <p:ph type="body" sz="quarter" idx="24" hasCustomPrompt="1"/>
          </p:nvPr>
        </p:nvSpPr>
        <p:spPr>
          <a:xfrm>
            <a:off x="9820871" y="2519762"/>
            <a:ext cx="2631193" cy="569418"/>
          </a:xfrm>
        </p:spPr>
        <p:txBody>
          <a:bodyPr anchor="ctr">
            <a:normAutofit/>
          </a:bodyPr>
          <a:lstStyle>
            <a:lvl1pPr marL="0" indent="0" algn="ctr">
              <a:lnSpc>
                <a:spcPct val="100000"/>
              </a:lnSpc>
              <a:spcBef>
                <a:spcPts val="0"/>
              </a:spcBef>
              <a:buFontTx/>
              <a:buNone/>
              <a:defRPr sz="1800" i="0">
                <a:solidFill>
                  <a:schemeClr val="bg1"/>
                </a:solidFill>
                <a:latin typeface="+mj-lt"/>
              </a:defRPr>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dirty="0"/>
              <a:t>Word</a:t>
            </a:r>
            <a:endParaRPr kumimoji="1" lang="ja-JP" altLang="en-US" dirty="0"/>
          </a:p>
        </p:txBody>
      </p:sp>
      <p:sp>
        <p:nvSpPr>
          <p:cNvPr id="21" name="Text Placeholder 5"/>
          <p:cNvSpPr>
            <a:spLocks noGrp="1"/>
          </p:cNvSpPr>
          <p:nvPr>
            <p:ph type="body" sz="quarter" idx="25" hasCustomPrompt="1"/>
          </p:nvPr>
        </p:nvSpPr>
        <p:spPr>
          <a:xfrm>
            <a:off x="4993554" y="3453541"/>
            <a:ext cx="1755861" cy="569418"/>
          </a:xfrm>
        </p:spPr>
        <p:txBody>
          <a:bodyPr anchor="ctr">
            <a:normAutofit/>
          </a:bodyPr>
          <a:lstStyle>
            <a:lvl1pPr marL="0" indent="0" algn="ctr">
              <a:lnSpc>
                <a:spcPct val="100000"/>
              </a:lnSpc>
              <a:spcBef>
                <a:spcPts val="0"/>
              </a:spcBef>
              <a:buFontTx/>
              <a:buNone/>
              <a:defRPr sz="1500" i="0">
                <a:solidFill>
                  <a:schemeClr val="tx1"/>
                </a:solidFill>
                <a:latin typeface="+mj-lt"/>
              </a:defRPr>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dirty="0"/>
              <a:t>Word</a:t>
            </a:r>
            <a:endParaRPr kumimoji="1" lang="ja-JP" altLang="en-US" dirty="0"/>
          </a:p>
        </p:txBody>
      </p:sp>
      <p:sp>
        <p:nvSpPr>
          <p:cNvPr id="22" name="Text Placeholder 5"/>
          <p:cNvSpPr>
            <a:spLocks noGrp="1"/>
          </p:cNvSpPr>
          <p:nvPr>
            <p:ph type="body" sz="quarter" idx="26" hasCustomPrompt="1"/>
          </p:nvPr>
        </p:nvSpPr>
        <p:spPr>
          <a:xfrm>
            <a:off x="4993554" y="4385100"/>
            <a:ext cx="1755861" cy="569418"/>
          </a:xfrm>
        </p:spPr>
        <p:txBody>
          <a:bodyPr anchor="ctr">
            <a:normAutofit/>
          </a:bodyPr>
          <a:lstStyle>
            <a:lvl1pPr marL="0" indent="0" algn="ctr">
              <a:lnSpc>
                <a:spcPct val="100000"/>
              </a:lnSpc>
              <a:spcBef>
                <a:spcPts val="0"/>
              </a:spcBef>
              <a:buFontTx/>
              <a:buNone/>
              <a:defRPr sz="1500" i="0">
                <a:solidFill>
                  <a:schemeClr val="tx1"/>
                </a:solidFill>
                <a:latin typeface="+mj-lt"/>
              </a:defRPr>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dirty="0"/>
              <a:t>Word</a:t>
            </a:r>
            <a:endParaRPr kumimoji="1" lang="ja-JP" altLang="en-US" dirty="0"/>
          </a:p>
        </p:txBody>
      </p:sp>
      <p:sp>
        <p:nvSpPr>
          <p:cNvPr id="23" name="Text Placeholder 5"/>
          <p:cNvSpPr>
            <a:spLocks noGrp="1"/>
          </p:cNvSpPr>
          <p:nvPr>
            <p:ph type="body" sz="quarter" idx="27" hasCustomPrompt="1"/>
          </p:nvPr>
        </p:nvSpPr>
        <p:spPr>
          <a:xfrm>
            <a:off x="4993554" y="5316659"/>
            <a:ext cx="1755861" cy="569418"/>
          </a:xfrm>
        </p:spPr>
        <p:txBody>
          <a:bodyPr anchor="ctr">
            <a:normAutofit/>
          </a:bodyPr>
          <a:lstStyle>
            <a:lvl1pPr marL="0" indent="0" algn="ctr">
              <a:lnSpc>
                <a:spcPct val="100000"/>
              </a:lnSpc>
              <a:spcBef>
                <a:spcPts val="0"/>
              </a:spcBef>
              <a:buFontTx/>
              <a:buNone/>
              <a:defRPr sz="1500" i="0">
                <a:solidFill>
                  <a:schemeClr val="tx1"/>
                </a:solidFill>
                <a:latin typeface="+mj-lt"/>
              </a:defRPr>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dirty="0"/>
              <a:t>Word</a:t>
            </a:r>
            <a:endParaRPr kumimoji="1" lang="ja-JP" altLang="en-US" dirty="0"/>
          </a:p>
        </p:txBody>
      </p:sp>
      <p:sp>
        <p:nvSpPr>
          <p:cNvPr id="24" name="Text Placeholder 5"/>
          <p:cNvSpPr>
            <a:spLocks noGrp="1"/>
          </p:cNvSpPr>
          <p:nvPr>
            <p:ph type="body" sz="quarter" idx="28" hasCustomPrompt="1"/>
          </p:nvPr>
        </p:nvSpPr>
        <p:spPr>
          <a:xfrm>
            <a:off x="4993554" y="6248218"/>
            <a:ext cx="1755861" cy="569418"/>
          </a:xfrm>
        </p:spPr>
        <p:txBody>
          <a:bodyPr anchor="ctr">
            <a:normAutofit/>
          </a:bodyPr>
          <a:lstStyle>
            <a:lvl1pPr marL="0" indent="0" algn="ctr">
              <a:lnSpc>
                <a:spcPct val="100000"/>
              </a:lnSpc>
              <a:spcBef>
                <a:spcPts val="0"/>
              </a:spcBef>
              <a:buFontTx/>
              <a:buNone/>
              <a:defRPr sz="1500" i="0">
                <a:solidFill>
                  <a:schemeClr val="tx1"/>
                </a:solidFill>
                <a:latin typeface="+mj-lt"/>
              </a:defRPr>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dirty="0"/>
              <a:t>Word</a:t>
            </a:r>
            <a:endParaRPr kumimoji="1" lang="ja-JP" altLang="en-US" dirty="0"/>
          </a:p>
        </p:txBody>
      </p:sp>
      <p:sp>
        <p:nvSpPr>
          <p:cNvPr id="25" name="Text Placeholder 5"/>
          <p:cNvSpPr>
            <a:spLocks noGrp="1"/>
          </p:cNvSpPr>
          <p:nvPr>
            <p:ph type="body" sz="quarter" idx="29" hasCustomPrompt="1"/>
          </p:nvPr>
        </p:nvSpPr>
        <p:spPr>
          <a:xfrm>
            <a:off x="4993554" y="7179777"/>
            <a:ext cx="1755861" cy="569418"/>
          </a:xfrm>
        </p:spPr>
        <p:txBody>
          <a:bodyPr anchor="ctr">
            <a:normAutofit/>
          </a:bodyPr>
          <a:lstStyle>
            <a:lvl1pPr marL="0" indent="0" algn="ctr">
              <a:lnSpc>
                <a:spcPct val="100000"/>
              </a:lnSpc>
              <a:spcBef>
                <a:spcPts val="0"/>
              </a:spcBef>
              <a:buFontTx/>
              <a:buNone/>
              <a:defRPr sz="1500" i="0">
                <a:solidFill>
                  <a:schemeClr val="tx1"/>
                </a:solidFill>
                <a:latin typeface="+mj-lt"/>
              </a:defRPr>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dirty="0"/>
              <a:t>Word</a:t>
            </a:r>
            <a:endParaRPr kumimoji="1" lang="ja-JP" altLang="en-US" dirty="0"/>
          </a:p>
        </p:txBody>
      </p:sp>
      <p:sp>
        <p:nvSpPr>
          <p:cNvPr id="26" name="Text Placeholder 5"/>
          <p:cNvSpPr>
            <a:spLocks noGrp="1"/>
          </p:cNvSpPr>
          <p:nvPr>
            <p:ph type="body" sz="quarter" idx="30" hasCustomPrompt="1"/>
          </p:nvPr>
        </p:nvSpPr>
        <p:spPr>
          <a:xfrm>
            <a:off x="7073658" y="3449437"/>
            <a:ext cx="2626958" cy="542247"/>
          </a:xfrm>
        </p:spPr>
        <p:txBody>
          <a:bodyPr anchor="ctr">
            <a:noAutofit/>
          </a:bodyPr>
          <a:lstStyle>
            <a:lvl1pPr marL="0" indent="0" algn="ctr">
              <a:lnSpc>
                <a:spcPct val="100000"/>
              </a:lnSpc>
              <a:spcBef>
                <a:spcPts val="0"/>
              </a:spcBef>
              <a:buFontTx/>
              <a:buNone/>
              <a:defRPr sz="2800"/>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dirty="0"/>
              <a:t>Text goes here</a:t>
            </a:r>
            <a:endParaRPr kumimoji="1" lang="ja-JP" altLang="en-US" dirty="0"/>
          </a:p>
        </p:txBody>
      </p:sp>
      <p:sp>
        <p:nvSpPr>
          <p:cNvPr id="27" name="Text Placeholder 5"/>
          <p:cNvSpPr>
            <a:spLocks noGrp="1"/>
          </p:cNvSpPr>
          <p:nvPr>
            <p:ph type="body" sz="quarter" idx="31" hasCustomPrompt="1"/>
          </p:nvPr>
        </p:nvSpPr>
        <p:spPr>
          <a:xfrm>
            <a:off x="7073658" y="4376555"/>
            <a:ext cx="2626958" cy="542247"/>
          </a:xfrm>
        </p:spPr>
        <p:txBody>
          <a:bodyPr anchor="ctr">
            <a:noAutofit/>
          </a:bodyPr>
          <a:lstStyle>
            <a:lvl1pPr marL="0" indent="0" algn="ctr">
              <a:lnSpc>
                <a:spcPct val="100000"/>
              </a:lnSpc>
              <a:spcBef>
                <a:spcPts val="0"/>
              </a:spcBef>
              <a:buFontTx/>
              <a:buNone/>
              <a:defRPr sz="2800"/>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dirty="0"/>
              <a:t>Text goes here</a:t>
            </a:r>
            <a:endParaRPr kumimoji="1" lang="ja-JP" altLang="en-US" dirty="0"/>
          </a:p>
        </p:txBody>
      </p:sp>
      <p:sp>
        <p:nvSpPr>
          <p:cNvPr id="28" name="Text Placeholder 5"/>
          <p:cNvSpPr>
            <a:spLocks noGrp="1"/>
          </p:cNvSpPr>
          <p:nvPr>
            <p:ph type="body" sz="quarter" idx="32" hasCustomPrompt="1"/>
          </p:nvPr>
        </p:nvSpPr>
        <p:spPr>
          <a:xfrm>
            <a:off x="7073658" y="5330682"/>
            <a:ext cx="2626958" cy="542247"/>
          </a:xfrm>
        </p:spPr>
        <p:txBody>
          <a:bodyPr anchor="ctr">
            <a:noAutofit/>
          </a:bodyPr>
          <a:lstStyle>
            <a:lvl1pPr marL="0" indent="0" algn="ctr">
              <a:lnSpc>
                <a:spcPct val="100000"/>
              </a:lnSpc>
              <a:spcBef>
                <a:spcPts val="0"/>
              </a:spcBef>
              <a:buFontTx/>
              <a:buNone/>
              <a:defRPr sz="2800"/>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dirty="0"/>
              <a:t>Text goes here</a:t>
            </a:r>
            <a:endParaRPr kumimoji="1" lang="ja-JP" altLang="en-US" dirty="0"/>
          </a:p>
        </p:txBody>
      </p:sp>
      <p:sp>
        <p:nvSpPr>
          <p:cNvPr id="29" name="Text Placeholder 5"/>
          <p:cNvSpPr>
            <a:spLocks noGrp="1"/>
          </p:cNvSpPr>
          <p:nvPr>
            <p:ph type="body" sz="quarter" idx="33" hasCustomPrompt="1"/>
          </p:nvPr>
        </p:nvSpPr>
        <p:spPr>
          <a:xfrm>
            <a:off x="7073658" y="6259970"/>
            <a:ext cx="2626958" cy="542247"/>
          </a:xfrm>
        </p:spPr>
        <p:txBody>
          <a:bodyPr anchor="ctr">
            <a:noAutofit/>
          </a:bodyPr>
          <a:lstStyle>
            <a:lvl1pPr marL="0" indent="0" algn="ctr">
              <a:lnSpc>
                <a:spcPct val="100000"/>
              </a:lnSpc>
              <a:spcBef>
                <a:spcPts val="0"/>
              </a:spcBef>
              <a:buFontTx/>
              <a:buNone/>
              <a:defRPr sz="2800"/>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dirty="0"/>
              <a:t>Text goes here</a:t>
            </a:r>
            <a:endParaRPr kumimoji="1" lang="ja-JP" altLang="en-US" dirty="0"/>
          </a:p>
        </p:txBody>
      </p:sp>
      <p:sp>
        <p:nvSpPr>
          <p:cNvPr id="30" name="Text Placeholder 5"/>
          <p:cNvSpPr>
            <a:spLocks noGrp="1"/>
          </p:cNvSpPr>
          <p:nvPr>
            <p:ph type="body" sz="quarter" idx="34" hasCustomPrompt="1"/>
          </p:nvPr>
        </p:nvSpPr>
        <p:spPr>
          <a:xfrm>
            <a:off x="7073658" y="7188992"/>
            <a:ext cx="2626958" cy="542247"/>
          </a:xfrm>
        </p:spPr>
        <p:txBody>
          <a:bodyPr anchor="ctr">
            <a:noAutofit/>
          </a:bodyPr>
          <a:lstStyle>
            <a:lvl1pPr marL="0" indent="0" algn="ctr">
              <a:lnSpc>
                <a:spcPct val="100000"/>
              </a:lnSpc>
              <a:spcBef>
                <a:spcPts val="0"/>
              </a:spcBef>
              <a:buFontTx/>
              <a:buNone/>
              <a:defRPr sz="2800"/>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dirty="0"/>
              <a:t>Text goes here</a:t>
            </a:r>
            <a:endParaRPr kumimoji="1" lang="ja-JP" altLang="en-US" dirty="0"/>
          </a:p>
        </p:txBody>
      </p:sp>
      <p:sp>
        <p:nvSpPr>
          <p:cNvPr id="31" name="Text Placeholder 5"/>
          <p:cNvSpPr>
            <a:spLocks noGrp="1"/>
          </p:cNvSpPr>
          <p:nvPr>
            <p:ph type="body" sz="quarter" idx="35" hasCustomPrompt="1"/>
          </p:nvPr>
        </p:nvSpPr>
        <p:spPr>
          <a:xfrm>
            <a:off x="9810481" y="3449437"/>
            <a:ext cx="2626958" cy="542247"/>
          </a:xfrm>
        </p:spPr>
        <p:txBody>
          <a:bodyPr anchor="ctr">
            <a:noAutofit/>
          </a:bodyPr>
          <a:lstStyle>
            <a:lvl1pPr marL="0" indent="0" algn="ctr">
              <a:lnSpc>
                <a:spcPct val="100000"/>
              </a:lnSpc>
              <a:spcBef>
                <a:spcPts val="0"/>
              </a:spcBef>
              <a:buFontTx/>
              <a:buNone/>
              <a:defRPr sz="2800"/>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dirty="0"/>
              <a:t>Text goes here</a:t>
            </a:r>
            <a:endParaRPr kumimoji="1" lang="ja-JP" altLang="en-US" dirty="0"/>
          </a:p>
        </p:txBody>
      </p:sp>
      <p:sp>
        <p:nvSpPr>
          <p:cNvPr id="32" name="Text Placeholder 5"/>
          <p:cNvSpPr>
            <a:spLocks noGrp="1"/>
          </p:cNvSpPr>
          <p:nvPr>
            <p:ph type="body" sz="quarter" idx="36" hasCustomPrompt="1"/>
          </p:nvPr>
        </p:nvSpPr>
        <p:spPr>
          <a:xfrm>
            <a:off x="9810481" y="4376555"/>
            <a:ext cx="2626958" cy="542247"/>
          </a:xfrm>
        </p:spPr>
        <p:txBody>
          <a:bodyPr anchor="ctr">
            <a:noAutofit/>
          </a:bodyPr>
          <a:lstStyle>
            <a:lvl1pPr marL="0" indent="0" algn="ctr">
              <a:lnSpc>
                <a:spcPct val="100000"/>
              </a:lnSpc>
              <a:spcBef>
                <a:spcPts val="0"/>
              </a:spcBef>
              <a:buFontTx/>
              <a:buNone/>
              <a:defRPr sz="2800"/>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dirty="0"/>
              <a:t>Text goes here</a:t>
            </a:r>
            <a:endParaRPr kumimoji="1" lang="ja-JP" altLang="en-US" dirty="0"/>
          </a:p>
        </p:txBody>
      </p:sp>
      <p:sp>
        <p:nvSpPr>
          <p:cNvPr id="33" name="Text Placeholder 5"/>
          <p:cNvSpPr>
            <a:spLocks noGrp="1"/>
          </p:cNvSpPr>
          <p:nvPr>
            <p:ph type="body" sz="quarter" idx="37" hasCustomPrompt="1"/>
          </p:nvPr>
        </p:nvSpPr>
        <p:spPr>
          <a:xfrm>
            <a:off x="9810481" y="5330682"/>
            <a:ext cx="2626958" cy="542247"/>
          </a:xfrm>
        </p:spPr>
        <p:txBody>
          <a:bodyPr anchor="ctr">
            <a:noAutofit/>
          </a:bodyPr>
          <a:lstStyle>
            <a:lvl1pPr marL="0" indent="0" algn="ctr">
              <a:lnSpc>
                <a:spcPct val="100000"/>
              </a:lnSpc>
              <a:spcBef>
                <a:spcPts val="0"/>
              </a:spcBef>
              <a:buFontTx/>
              <a:buNone/>
              <a:defRPr sz="2800"/>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dirty="0"/>
              <a:t>Text goes here</a:t>
            </a:r>
            <a:endParaRPr kumimoji="1" lang="ja-JP" altLang="en-US" dirty="0"/>
          </a:p>
        </p:txBody>
      </p:sp>
      <p:sp>
        <p:nvSpPr>
          <p:cNvPr id="34" name="Text Placeholder 5"/>
          <p:cNvSpPr>
            <a:spLocks noGrp="1"/>
          </p:cNvSpPr>
          <p:nvPr>
            <p:ph type="body" sz="quarter" idx="38" hasCustomPrompt="1"/>
          </p:nvPr>
        </p:nvSpPr>
        <p:spPr>
          <a:xfrm>
            <a:off x="9810481" y="6259970"/>
            <a:ext cx="2626958" cy="542247"/>
          </a:xfrm>
        </p:spPr>
        <p:txBody>
          <a:bodyPr anchor="ctr">
            <a:noAutofit/>
          </a:bodyPr>
          <a:lstStyle>
            <a:lvl1pPr marL="0" indent="0" algn="ctr">
              <a:lnSpc>
                <a:spcPct val="100000"/>
              </a:lnSpc>
              <a:spcBef>
                <a:spcPts val="0"/>
              </a:spcBef>
              <a:buFontTx/>
              <a:buNone/>
              <a:defRPr sz="2800"/>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dirty="0"/>
              <a:t>Text goes here</a:t>
            </a:r>
            <a:endParaRPr kumimoji="1" lang="ja-JP" altLang="en-US" dirty="0"/>
          </a:p>
        </p:txBody>
      </p:sp>
      <p:sp>
        <p:nvSpPr>
          <p:cNvPr id="35" name="Text Placeholder 5"/>
          <p:cNvSpPr>
            <a:spLocks noGrp="1"/>
          </p:cNvSpPr>
          <p:nvPr>
            <p:ph type="body" sz="quarter" idx="39" hasCustomPrompt="1"/>
          </p:nvPr>
        </p:nvSpPr>
        <p:spPr>
          <a:xfrm>
            <a:off x="9810481" y="7188992"/>
            <a:ext cx="2626958" cy="542247"/>
          </a:xfrm>
        </p:spPr>
        <p:txBody>
          <a:bodyPr anchor="ctr">
            <a:noAutofit/>
          </a:bodyPr>
          <a:lstStyle>
            <a:lvl1pPr marL="0" indent="0" algn="ctr">
              <a:lnSpc>
                <a:spcPct val="100000"/>
              </a:lnSpc>
              <a:spcBef>
                <a:spcPts val="0"/>
              </a:spcBef>
              <a:buFontTx/>
              <a:buNone/>
              <a:defRPr sz="2800"/>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dirty="0"/>
              <a:t>Text goes here</a:t>
            </a:r>
            <a:endParaRPr kumimoji="1" lang="ja-JP" altLang="en-US" dirty="0"/>
          </a:p>
        </p:txBody>
      </p:sp>
      <p:cxnSp>
        <p:nvCxnSpPr>
          <p:cNvPr id="40" name="Straight Connector 39"/>
          <p:cNvCxnSpPr/>
          <p:nvPr userDrawn="1"/>
        </p:nvCxnSpPr>
        <p:spPr>
          <a:xfrm>
            <a:off x="1138110" y="5141913"/>
            <a:ext cx="3747653"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41" name="Title 1"/>
          <p:cNvSpPr>
            <a:spLocks noGrp="1"/>
          </p:cNvSpPr>
          <p:nvPr>
            <p:ph type="title" hasCustomPrompt="1"/>
          </p:nvPr>
        </p:nvSpPr>
        <p:spPr>
          <a:xfrm>
            <a:off x="1052392" y="1398589"/>
            <a:ext cx="3288476" cy="3648420"/>
          </a:xfrm>
        </p:spPr>
        <p:txBody>
          <a:bodyPr anchor="b"/>
          <a:lstStyle>
            <a:lvl1pPr algn="l">
              <a:defRPr sz="5400"/>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42" name="Text Placeholder 5"/>
          <p:cNvSpPr>
            <a:spLocks noGrp="1"/>
          </p:cNvSpPr>
          <p:nvPr>
            <p:ph type="body" sz="quarter" idx="12" hasCustomPrompt="1"/>
          </p:nvPr>
        </p:nvSpPr>
        <p:spPr>
          <a:xfrm>
            <a:off x="1066677" y="5360988"/>
            <a:ext cx="3276221" cy="3022600"/>
          </a:xfrm>
        </p:spPr>
        <p:txBody>
          <a:bodyPr anchor="t"/>
          <a:lstStyle>
            <a:lvl1pPr marL="342884" indent="-342884" algn="l">
              <a:spcBef>
                <a:spcPts val="0"/>
              </a:spcBef>
              <a:buFont typeface="Wingdings" panose="05000000000000000000" pitchFamily="2" charset="2"/>
              <a:buChar char="§"/>
              <a:defRPr sz="3200" baseline="0"/>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dirty="0"/>
              <a:t>Text goes here</a:t>
            </a:r>
          </a:p>
          <a:p>
            <a:pPr lvl="0"/>
            <a:r>
              <a:rPr kumimoji="1" lang="en-US" altLang="ja-JP" dirty="0"/>
              <a:t>Text goes here</a:t>
            </a:r>
            <a:endParaRPr kumimoji="1" lang="ja-JP" altLang="en-US" dirty="0"/>
          </a:p>
        </p:txBody>
      </p:sp>
      <p:sp>
        <p:nvSpPr>
          <p:cNvPr id="36" name="Slide Number Placeholder 2"/>
          <p:cNvSpPr>
            <a:spLocks noGrp="1"/>
          </p:cNvSpPr>
          <p:nvPr>
            <p:ph type="sldNum" sz="quarter" idx="10"/>
          </p:nvPr>
        </p:nvSpPr>
        <p:spPr>
          <a:xfrm>
            <a:off x="10230334" y="9378247"/>
            <a:ext cx="3085743" cy="547603"/>
          </a:xfrm>
        </p:spPr>
        <p:txBody>
          <a:bodyPr/>
          <a:lstStyle/>
          <a:p>
            <a:fld id="{B54AD89C-DF1E-4948-B597-5DD47B34A9CA}" type="slidenum">
              <a:rPr kumimoji="1" lang="ja-JP" altLang="en-US" smtClean="0"/>
              <a:pPr/>
              <a:t>‹#›</a:t>
            </a:fld>
            <a:endParaRPr kumimoji="1" lang="ja-JP" altLang="en-US" dirty="0"/>
          </a:p>
        </p:txBody>
      </p:sp>
      <p:pic>
        <p:nvPicPr>
          <p:cNvPr id="37" name="Picture 3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2203489" y="9446540"/>
            <a:ext cx="635345" cy="467949"/>
          </a:xfrm>
          <a:prstGeom prst="rect">
            <a:avLst/>
          </a:prstGeom>
        </p:spPr>
      </p:pic>
      <p:cxnSp>
        <p:nvCxnSpPr>
          <p:cNvPr id="38" name="Straight Connector 37"/>
          <p:cNvCxnSpPr/>
          <p:nvPr userDrawn="1"/>
        </p:nvCxnSpPr>
        <p:spPr>
          <a:xfrm flipH="1">
            <a:off x="925790" y="9680515"/>
            <a:ext cx="11191931" cy="0"/>
          </a:xfrm>
          <a:prstGeom prst="line">
            <a:avLst/>
          </a:prstGeom>
          <a:ln w="12700">
            <a:solidFill>
              <a:srgbClr val="44688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626184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1/28/2020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E65300D-5599-4468-BF5D-B13C6AAEC98A}" type="slidenum">
              <a:rPr kumimoji="1" lang="ja-JP" altLang="en-US" smtClean="0"/>
              <a:pPr/>
              <a:t>‹#›</a:t>
            </a:fld>
            <a:endParaRPr kumimoji="1" lang="ja-JP" altLang="en-US" dirty="0"/>
          </a:p>
        </p:txBody>
      </p:sp>
    </p:spTree>
    <p:extLst>
      <p:ext uri="{BB962C8B-B14F-4D97-AF65-F5344CB8AC3E}">
        <p14:creationId xmlns:p14="http://schemas.microsoft.com/office/powerpoint/2010/main" val="685131051"/>
      </p:ext>
    </p:extLst>
  </p:cSld>
  <p:clrMapOvr>
    <a:masterClrMapping/>
  </p:clrMapOvr>
  <p:hf hd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35724" y="2564214"/>
            <a:ext cx="11828681" cy="4278445"/>
          </a:xfrm>
        </p:spPr>
        <p:txBody>
          <a:bodyPr anchor="b">
            <a:normAutofit/>
          </a:bodyPr>
          <a:lstStyle>
            <a:lvl1pPr>
              <a:defRPr sz="5400"/>
            </a:lvl1pPr>
          </a:lstStyle>
          <a:p>
            <a:r>
              <a:rPr lang="en-US"/>
              <a:t>Click to edit Master title style</a:t>
            </a:r>
            <a:endParaRPr lang="en-US" dirty="0"/>
          </a:p>
        </p:txBody>
      </p:sp>
      <p:sp>
        <p:nvSpPr>
          <p:cNvPr id="3" name="Text Placeholder 2"/>
          <p:cNvSpPr>
            <a:spLocks noGrp="1"/>
          </p:cNvSpPr>
          <p:nvPr>
            <p:ph type="body" idx="1"/>
          </p:nvPr>
        </p:nvSpPr>
        <p:spPr>
          <a:xfrm>
            <a:off x="935724" y="6883135"/>
            <a:ext cx="11828681" cy="2249933"/>
          </a:xfrm>
        </p:spPr>
        <p:txBody>
          <a:bodyPr/>
          <a:lstStyle>
            <a:lvl1pPr marL="0" indent="0" algn="ctr">
              <a:buNone/>
              <a:defRPr sz="3600">
                <a:solidFill>
                  <a:schemeClr val="tx1"/>
                </a:solidFill>
              </a:defRPr>
            </a:lvl1pPr>
            <a:lvl2pPr marL="685709" indent="0">
              <a:buNone/>
              <a:defRPr sz="3000">
                <a:solidFill>
                  <a:schemeClr val="tx1">
                    <a:tint val="75000"/>
                  </a:schemeClr>
                </a:solidFill>
              </a:defRPr>
            </a:lvl2pPr>
            <a:lvl3pPr marL="1371417" indent="0">
              <a:buNone/>
              <a:defRPr sz="2700">
                <a:solidFill>
                  <a:schemeClr val="tx1">
                    <a:tint val="75000"/>
                  </a:schemeClr>
                </a:solidFill>
              </a:defRPr>
            </a:lvl3pPr>
            <a:lvl4pPr marL="2057126" indent="0">
              <a:buNone/>
              <a:defRPr sz="2400">
                <a:solidFill>
                  <a:schemeClr val="tx1">
                    <a:tint val="75000"/>
                  </a:schemeClr>
                </a:solidFill>
              </a:defRPr>
            </a:lvl4pPr>
            <a:lvl5pPr marL="2742834" indent="0">
              <a:buNone/>
              <a:defRPr sz="2400">
                <a:solidFill>
                  <a:schemeClr val="tx1">
                    <a:tint val="75000"/>
                  </a:schemeClr>
                </a:solidFill>
              </a:defRPr>
            </a:lvl5pPr>
            <a:lvl6pPr marL="3428543" indent="0">
              <a:buNone/>
              <a:defRPr sz="2400">
                <a:solidFill>
                  <a:schemeClr val="tx1">
                    <a:tint val="75000"/>
                  </a:schemeClr>
                </a:solidFill>
              </a:defRPr>
            </a:lvl6pPr>
            <a:lvl7pPr marL="4114251" indent="0">
              <a:buNone/>
              <a:defRPr sz="2400">
                <a:solidFill>
                  <a:schemeClr val="tx1">
                    <a:tint val="75000"/>
                  </a:schemeClr>
                </a:solidFill>
              </a:defRPr>
            </a:lvl7pPr>
            <a:lvl8pPr marL="4799960" indent="0">
              <a:buNone/>
              <a:defRPr sz="2400">
                <a:solidFill>
                  <a:schemeClr val="tx1">
                    <a:tint val="75000"/>
                  </a:schemeClr>
                </a:solidFill>
              </a:defRPr>
            </a:lvl8pPr>
            <a:lvl9pPr marL="5485668" indent="0">
              <a:buNone/>
              <a:defRPr sz="2400">
                <a:solidFill>
                  <a:schemeClr val="tx1">
                    <a:tint val="75000"/>
                  </a:schemeClr>
                </a:solidFill>
              </a:defRPr>
            </a:lvl9pPr>
          </a:lstStyle>
          <a:p>
            <a:pPr lvl="0"/>
            <a:r>
              <a:rPr lang="en-US" dirty="0"/>
              <a:t>Edit Master text styles</a:t>
            </a:r>
          </a:p>
        </p:txBody>
      </p:sp>
      <p:sp>
        <p:nvSpPr>
          <p:cNvPr id="4" name="Date Placeholder 3"/>
          <p:cNvSpPr>
            <a:spLocks noGrp="1"/>
          </p:cNvSpPr>
          <p:nvPr>
            <p:ph type="dt" sz="half" idx="10"/>
          </p:nvPr>
        </p:nvSpPr>
        <p:spPr/>
        <p:txBody>
          <a:bodyPr/>
          <a:lstStyle/>
          <a:p>
            <a:fld id="{C764DE79-268F-4C1A-8933-263129D2AF90}" type="datetimeFigureOut">
              <a:rPr lang="en-US" smtClean="0"/>
              <a:t>1/28/2020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E65300D-5599-4468-BF5D-B13C6AAEC98A}" type="slidenum">
              <a:rPr kumimoji="1" lang="ja-JP" altLang="en-US" smtClean="0"/>
              <a:pPr/>
              <a:t>‹#›</a:t>
            </a:fld>
            <a:endParaRPr kumimoji="1" lang="ja-JP" altLang="en-US" dirty="0"/>
          </a:p>
        </p:txBody>
      </p:sp>
    </p:spTree>
    <p:extLst>
      <p:ext uri="{BB962C8B-B14F-4D97-AF65-F5344CB8AC3E}">
        <p14:creationId xmlns:p14="http://schemas.microsoft.com/office/powerpoint/2010/main" val="1052390138"/>
      </p:ext>
    </p:extLst>
  </p:cSld>
  <p:clrMapOvr>
    <a:masterClrMapping/>
  </p:clrMapOvr>
  <p:hf hd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942866" y="2738015"/>
            <a:ext cx="5828626" cy="6526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942921" y="2738015"/>
            <a:ext cx="5828626" cy="6526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smtClean="0"/>
              <a:t>1/28/2020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E65300D-5599-4468-BF5D-B13C6AAEC98A}" type="slidenum">
              <a:rPr kumimoji="1" lang="ja-JP" altLang="en-US" smtClean="0"/>
              <a:pPr/>
              <a:t>‹#›</a:t>
            </a:fld>
            <a:endParaRPr kumimoji="1" lang="ja-JP" altLang="en-US" dirty="0"/>
          </a:p>
        </p:txBody>
      </p:sp>
    </p:spTree>
    <p:extLst>
      <p:ext uri="{BB962C8B-B14F-4D97-AF65-F5344CB8AC3E}">
        <p14:creationId xmlns:p14="http://schemas.microsoft.com/office/powerpoint/2010/main" val="1014238531"/>
      </p:ext>
    </p:extLst>
  </p:cSld>
  <p:clrMapOvr>
    <a:masterClrMapping/>
  </p:clrMapOvr>
  <p:hf hd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44652" y="547605"/>
            <a:ext cx="11828681" cy="1988038"/>
          </a:xfrm>
        </p:spPr>
        <p:txBody>
          <a:bodyPr/>
          <a:lstStyle/>
          <a:p>
            <a:r>
              <a:rPr lang="en-US"/>
              <a:t>Click to edit Master title style</a:t>
            </a:r>
            <a:endParaRPr lang="en-US" dirty="0"/>
          </a:p>
        </p:txBody>
      </p:sp>
      <p:sp>
        <p:nvSpPr>
          <p:cNvPr id="3" name="Text Placeholder 2"/>
          <p:cNvSpPr>
            <a:spLocks noGrp="1"/>
          </p:cNvSpPr>
          <p:nvPr>
            <p:ph type="body" idx="1"/>
          </p:nvPr>
        </p:nvSpPr>
        <p:spPr>
          <a:xfrm>
            <a:off x="944653" y="2521356"/>
            <a:ext cx="5801839" cy="1235677"/>
          </a:xfrm>
        </p:spPr>
        <p:txBody>
          <a:bodyPr anchor="b"/>
          <a:lstStyle>
            <a:lvl1pPr marL="0" indent="0">
              <a:buNone/>
              <a:defRPr sz="3600" b="1"/>
            </a:lvl1pPr>
            <a:lvl2pPr marL="685709" indent="0">
              <a:buNone/>
              <a:defRPr sz="3000" b="1"/>
            </a:lvl2pPr>
            <a:lvl3pPr marL="1371417" indent="0">
              <a:buNone/>
              <a:defRPr sz="2700" b="1"/>
            </a:lvl3pPr>
            <a:lvl4pPr marL="2057126" indent="0">
              <a:buNone/>
              <a:defRPr sz="2400" b="1"/>
            </a:lvl4pPr>
            <a:lvl5pPr marL="2742834" indent="0">
              <a:buNone/>
              <a:defRPr sz="2400" b="1"/>
            </a:lvl5pPr>
            <a:lvl6pPr marL="3428543" indent="0">
              <a:buNone/>
              <a:defRPr sz="2400" b="1"/>
            </a:lvl6pPr>
            <a:lvl7pPr marL="4114251" indent="0">
              <a:buNone/>
              <a:defRPr sz="2400" b="1"/>
            </a:lvl7pPr>
            <a:lvl8pPr marL="4799960" indent="0">
              <a:buNone/>
              <a:defRPr sz="2400" b="1"/>
            </a:lvl8pPr>
            <a:lvl9pPr marL="5485668" indent="0">
              <a:buNone/>
              <a:defRPr sz="2400" b="1"/>
            </a:lvl9pPr>
          </a:lstStyle>
          <a:p>
            <a:pPr lvl="0"/>
            <a:r>
              <a:rPr lang="en-US"/>
              <a:t>Edit Master text styles</a:t>
            </a:r>
          </a:p>
        </p:txBody>
      </p:sp>
      <p:sp>
        <p:nvSpPr>
          <p:cNvPr id="4" name="Content Placeholder 3"/>
          <p:cNvSpPr>
            <a:spLocks noGrp="1"/>
          </p:cNvSpPr>
          <p:nvPr>
            <p:ph sz="half" idx="2"/>
          </p:nvPr>
        </p:nvSpPr>
        <p:spPr>
          <a:xfrm>
            <a:off x="944653" y="3757033"/>
            <a:ext cx="5801839" cy="552602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942922" y="2521356"/>
            <a:ext cx="5830412" cy="1235677"/>
          </a:xfrm>
        </p:spPr>
        <p:txBody>
          <a:bodyPr anchor="b"/>
          <a:lstStyle>
            <a:lvl1pPr marL="0" indent="0">
              <a:buNone/>
              <a:defRPr sz="3600" b="1"/>
            </a:lvl1pPr>
            <a:lvl2pPr marL="685709" indent="0">
              <a:buNone/>
              <a:defRPr sz="3000" b="1"/>
            </a:lvl2pPr>
            <a:lvl3pPr marL="1371417" indent="0">
              <a:buNone/>
              <a:defRPr sz="2700" b="1"/>
            </a:lvl3pPr>
            <a:lvl4pPr marL="2057126" indent="0">
              <a:buNone/>
              <a:defRPr sz="2400" b="1"/>
            </a:lvl4pPr>
            <a:lvl5pPr marL="2742834" indent="0">
              <a:buNone/>
              <a:defRPr sz="2400" b="1"/>
            </a:lvl5pPr>
            <a:lvl6pPr marL="3428543" indent="0">
              <a:buNone/>
              <a:defRPr sz="2400" b="1"/>
            </a:lvl6pPr>
            <a:lvl7pPr marL="4114251" indent="0">
              <a:buNone/>
              <a:defRPr sz="2400" b="1"/>
            </a:lvl7pPr>
            <a:lvl8pPr marL="4799960" indent="0">
              <a:buNone/>
              <a:defRPr sz="2400" b="1"/>
            </a:lvl8pPr>
            <a:lvl9pPr marL="5485668" indent="0">
              <a:buNone/>
              <a:defRPr sz="2400" b="1"/>
            </a:lvl9pPr>
          </a:lstStyle>
          <a:p>
            <a:pPr lvl="0"/>
            <a:r>
              <a:rPr lang="en-US"/>
              <a:t>Edit Master text styles</a:t>
            </a:r>
          </a:p>
        </p:txBody>
      </p:sp>
      <p:sp>
        <p:nvSpPr>
          <p:cNvPr id="6" name="Content Placeholder 5"/>
          <p:cNvSpPr>
            <a:spLocks noGrp="1"/>
          </p:cNvSpPr>
          <p:nvPr>
            <p:ph sz="quarter" idx="4"/>
          </p:nvPr>
        </p:nvSpPr>
        <p:spPr>
          <a:xfrm>
            <a:off x="6942922" y="3757033"/>
            <a:ext cx="5830412" cy="552602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smtClean="0"/>
              <a:t>1/28/2020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E65300D-5599-4468-BF5D-B13C6AAEC98A}" type="slidenum">
              <a:rPr kumimoji="1" lang="ja-JP" altLang="en-US" smtClean="0"/>
              <a:pPr/>
              <a:t>‹#›</a:t>
            </a:fld>
            <a:endParaRPr kumimoji="1" lang="ja-JP" altLang="en-US" dirty="0"/>
          </a:p>
        </p:txBody>
      </p:sp>
    </p:spTree>
    <p:extLst>
      <p:ext uri="{BB962C8B-B14F-4D97-AF65-F5344CB8AC3E}">
        <p14:creationId xmlns:p14="http://schemas.microsoft.com/office/powerpoint/2010/main" val="2127994549"/>
      </p:ext>
    </p:extLst>
  </p:cSld>
  <p:clrMapOvr>
    <a:masterClrMapping/>
  </p:clrMapOvr>
  <p:hf hdr="0" dt="0"/>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ctr">
              <a:defRPr sz="5400">
                <a:solidFill>
                  <a:srgbClr val="44688F"/>
                </a:solidFill>
              </a:defRPr>
            </a:lvl1pPr>
          </a:lstStyle>
          <a:p>
            <a:r>
              <a:rPr lang="en-US" dirty="0"/>
              <a:t>Click to edit Master title style</a:t>
            </a:r>
          </a:p>
        </p:txBody>
      </p:sp>
      <p:sp>
        <p:nvSpPr>
          <p:cNvPr id="3" name="Slide Number Placeholder 2"/>
          <p:cNvSpPr>
            <a:spLocks noGrp="1"/>
          </p:cNvSpPr>
          <p:nvPr>
            <p:ph type="sldNum" sz="quarter" idx="10"/>
          </p:nvPr>
        </p:nvSpPr>
        <p:spPr>
          <a:xfrm>
            <a:off x="10230334" y="9378247"/>
            <a:ext cx="3085743" cy="547603"/>
          </a:xfrm>
        </p:spPr>
        <p:txBody>
          <a:bodyPr/>
          <a:lstStyle/>
          <a:p>
            <a:fld id="{B54AD89C-DF1E-4948-B597-5DD47B34A9CA}" type="slidenum">
              <a:rPr kumimoji="1" lang="ja-JP" altLang="en-US" smtClean="0"/>
              <a:pPr/>
              <a:t>‹#›</a:t>
            </a:fld>
            <a:endParaRPr kumimoji="1" lang="ja-JP" altLang="en-US" dirty="0"/>
          </a:p>
        </p:txBody>
      </p:sp>
      <p:sp>
        <p:nvSpPr>
          <p:cNvPr id="11" name="Text Placeholder 10"/>
          <p:cNvSpPr>
            <a:spLocks noGrp="1"/>
          </p:cNvSpPr>
          <p:nvPr>
            <p:ph type="body" sz="quarter" idx="11" hasCustomPrompt="1"/>
          </p:nvPr>
        </p:nvSpPr>
        <p:spPr>
          <a:xfrm>
            <a:off x="942867" y="3091543"/>
            <a:ext cx="11719156" cy="6073103"/>
          </a:xfrm>
        </p:spPr>
        <p:txBody>
          <a:bodyPr>
            <a:normAutofit/>
          </a:bodyPr>
          <a:lstStyle>
            <a:lvl1pPr>
              <a:defRPr sz="3600" baseline="0">
                <a:solidFill>
                  <a:schemeClr val="tx1"/>
                </a:solidFill>
                <a:latin typeface="Roboto" panose="02000000000000000000" pitchFamily="2" charset="0"/>
                <a:ea typeface="Roboto" panose="02000000000000000000" pitchFamily="2" charset="0"/>
              </a:defRPr>
            </a:lvl1pPr>
            <a:lvl2pPr marL="771384" indent="-257129">
              <a:buFont typeface="Calibri" panose="020F0502020204030204" pitchFamily="34" charset="0"/>
              <a:buChar char="̶"/>
              <a:defRPr sz="2800" baseline="0">
                <a:solidFill>
                  <a:schemeClr val="tx1"/>
                </a:solidFill>
                <a:latin typeface="Roboto" panose="02000000000000000000" pitchFamily="2" charset="0"/>
                <a:ea typeface="Roboto" panose="02000000000000000000" pitchFamily="2" charset="0"/>
              </a:defRPr>
            </a:lvl2pPr>
            <a:lvl3pPr marL="1371395" indent="-342884">
              <a:buFontTx/>
              <a:buChar char="̶"/>
              <a:defRPr sz="2000" baseline="0">
                <a:solidFill>
                  <a:schemeClr val="tx1"/>
                </a:solidFill>
                <a:latin typeface="Roboto" panose="02000000000000000000" pitchFamily="2" charset="0"/>
                <a:ea typeface="Roboto" panose="02000000000000000000" pitchFamily="2" charset="0"/>
              </a:defRPr>
            </a:lvl3pPr>
            <a:lvl4pPr>
              <a:defRPr sz="2000">
                <a:solidFill>
                  <a:schemeClr val="tx1"/>
                </a:solidFill>
              </a:defRPr>
            </a:lvl4pPr>
            <a:lvl5pPr>
              <a:defRPr sz="3600">
                <a:solidFill>
                  <a:schemeClr val="tx1"/>
                </a:solidFill>
              </a:defRPr>
            </a:lvl5pPr>
          </a:lstStyle>
          <a:p>
            <a:pPr lvl="0"/>
            <a:r>
              <a:rPr kumimoji="1" lang="en-US" altLang="ja-JP" dirty="0"/>
              <a:t>First level 36 </a:t>
            </a:r>
            <a:r>
              <a:rPr kumimoji="1" lang="en-US" altLang="ja-JP" dirty="0" err="1"/>
              <a:t>pt</a:t>
            </a:r>
            <a:endParaRPr kumimoji="1" lang="en-US" altLang="ja-JP" dirty="0"/>
          </a:p>
          <a:p>
            <a:pPr lvl="1"/>
            <a:r>
              <a:rPr kumimoji="1" lang="en-US" altLang="ja-JP" dirty="0"/>
              <a:t>Second level 28 </a:t>
            </a:r>
            <a:r>
              <a:rPr kumimoji="1" lang="en-US" altLang="ja-JP" dirty="0" err="1"/>
              <a:t>pt</a:t>
            </a:r>
            <a:endParaRPr kumimoji="1" lang="ja-JP" altLang="en-US" dirty="0"/>
          </a:p>
          <a:p>
            <a:pPr lvl="2"/>
            <a:r>
              <a:rPr lang="en-US" dirty="0"/>
              <a:t>Third level 20 </a:t>
            </a:r>
            <a:r>
              <a:rPr lang="en-US" dirty="0" err="1"/>
              <a:t>pt</a:t>
            </a:r>
            <a:endParaRPr lang="en-US" dirty="0"/>
          </a:p>
          <a:p>
            <a:pPr lvl="3"/>
            <a:r>
              <a:rPr lang="en-US" dirty="0"/>
              <a:t>Forth level 20 </a:t>
            </a:r>
            <a:r>
              <a:rPr lang="en-US" dirty="0" err="1"/>
              <a:t>pt</a:t>
            </a:r>
            <a:endParaRPr lang="en-US" dirty="0"/>
          </a:p>
        </p:txBody>
      </p:sp>
      <p:pic>
        <p:nvPicPr>
          <p:cNvPr id="13" name="Picture 1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2203489" y="9446540"/>
            <a:ext cx="635345" cy="467949"/>
          </a:xfrm>
          <a:prstGeom prst="rect">
            <a:avLst/>
          </a:prstGeom>
        </p:spPr>
      </p:pic>
      <p:cxnSp>
        <p:nvCxnSpPr>
          <p:cNvPr id="5" name="Straight Connector 4"/>
          <p:cNvCxnSpPr/>
          <p:nvPr userDrawn="1"/>
        </p:nvCxnSpPr>
        <p:spPr>
          <a:xfrm flipH="1">
            <a:off x="925790" y="9680515"/>
            <a:ext cx="11191931" cy="0"/>
          </a:xfrm>
          <a:prstGeom prst="line">
            <a:avLst/>
          </a:prstGeom>
          <a:ln w="12700">
            <a:solidFill>
              <a:srgbClr val="44688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41279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ctr">
              <a:defRPr sz="5400">
                <a:solidFill>
                  <a:srgbClr val="44688F"/>
                </a:solidFill>
              </a:defRPr>
            </a:lvl1pPr>
          </a:lstStyle>
          <a:p>
            <a:r>
              <a:rPr lang="en-US" dirty="0"/>
              <a:t>Click to edit Master title style</a:t>
            </a:r>
          </a:p>
        </p:txBody>
      </p:sp>
      <p:sp>
        <p:nvSpPr>
          <p:cNvPr id="11" name="Text Placeholder 10"/>
          <p:cNvSpPr>
            <a:spLocks noGrp="1"/>
          </p:cNvSpPr>
          <p:nvPr>
            <p:ph type="body" sz="quarter" idx="11" hasCustomPrompt="1"/>
          </p:nvPr>
        </p:nvSpPr>
        <p:spPr>
          <a:xfrm>
            <a:off x="942867" y="3091543"/>
            <a:ext cx="11719156" cy="6073103"/>
          </a:xfrm>
        </p:spPr>
        <p:txBody>
          <a:bodyPr>
            <a:normAutofit/>
          </a:bodyPr>
          <a:lstStyle>
            <a:lvl1pPr>
              <a:defRPr sz="3600" baseline="0">
                <a:solidFill>
                  <a:schemeClr val="tx1"/>
                </a:solidFill>
                <a:latin typeface="Roboto" panose="02000000000000000000" pitchFamily="2" charset="0"/>
                <a:ea typeface="Roboto" panose="02000000000000000000" pitchFamily="2" charset="0"/>
              </a:defRPr>
            </a:lvl1pPr>
            <a:lvl2pPr marL="771384" indent="-257129">
              <a:buFont typeface="Calibri" panose="020F0502020204030204" pitchFamily="34" charset="0"/>
              <a:buChar char="̶"/>
              <a:defRPr sz="2800" baseline="0">
                <a:solidFill>
                  <a:schemeClr val="tx1"/>
                </a:solidFill>
                <a:latin typeface="Roboto" panose="02000000000000000000" pitchFamily="2" charset="0"/>
                <a:ea typeface="Roboto" panose="02000000000000000000" pitchFamily="2" charset="0"/>
              </a:defRPr>
            </a:lvl2pPr>
            <a:lvl3pPr marL="1371395" indent="-342884">
              <a:buFontTx/>
              <a:buChar char="̶"/>
              <a:defRPr sz="2000" baseline="0">
                <a:solidFill>
                  <a:schemeClr val="tx1"/>
                </a:solidFill>
                <a:latin typeface="Roboto" panose="02000000000000000000" pitchFamily="2" charset="0"/>
                <a:ea typeface="Roboto" panose="02000000000000000000" pitchFamily="2" charset="0"/>
              </a:defRPr>
            </a:lvl3pPr>
            <a:lvl4pPr>
              <a:defRPr sz="2000">
                <a:solidFill>
                  <a:schemeClr val="tx1"/>
                </a:solidFill>
              </a:defRPr>
            </a:lvl4pPr>
            <a:lvl5pPr>
              <a:defRPr sz="3600">
                <a:solidFill>
                  <a:schemeClr val="tx1"/>
                </a:solidFill>
              </a:defRPr>
            </a:lvl5pPr>
          </a:lstStyle>
          <a:p>
            <a:pPr lvl="0"/>
            <a:r>
              <a:rPr kumimoji="1" lang="en-US" altLang="ja-JP" dirty="0"/>
              <a:t>First level 36 </a:t>
            </a:r>
            <a:r>
              <a:rPr kumimoji="1" lang="en-US" altLang="ja-JP" dirty="0" err="1"/>
              <a:t>pt</a:t>
            </a:r>
            <a:endParaRPr kumimoji="1" lang="en-US" altLang="ja-JP" dirty="0"/>
          </a:p>
          <a:p>
            <a:pPr lvl="1"/>
            <a:r>
              <a:rPr kumimoji="1" lang="en-US" altLang="ja-JP" dirty="0"/>
              <a:t>Second level 28 </a:t>
            </a:r>
            <a:r>
              <a:rPr kumimoji="1" lang="en-US" altLang="ja-JP" dirty="0" err="1"/>
              <a:t>pt</a:t>
            </a:r>
            <a:endParaRPr kumimoji="1" lang="ja-JP" altLang="en-US" dirty="0"/>
          </a:p>
          <a:p>
            <a:pPr lvl="2"/>
            <a:r>
              <a:rPr lang="en-US" dirty="0"/>
              <a:t>Third level 20 </a:t>
            </a:r>
            <a:r>
              <a:rPr lang="en-US" dirty="0" err="1"/>
              <a:t>pt</a:t>
            </a:r>
            <a:endParaRPr lang="en-US" dirty="0"/>
          </a:p>
          <a:p>
            <a:pPr lvl="3"/>
            <a:r>
              <a:rPr lang="en-US" dirty="0"/>
              <a:t>Forth level 20 </a:t>
            </a:r>
            <a:r>
              <a:rPr lang="en-US" dirty="0" err="1"/>
              <a:t>pt</a:t>
            </a:r>
            <a:endParaRPr lang="en-US" dirty="0"/>
          </a:p>
        </p:txBody>
      </p:sp>
      <p:sp>
        <p:nvSpPr>
          <p:cNvPr id="6" name="Slide Number Placeholder 2"/>
          <p:cNvSpPr txBox="1">
            <a:spLocks/>
          </p:cNvSpPr>
          <p:nvPr userDrawn="1"/>
        </p:nvSpPr>
        <p:spPr>
          <a:xfrm>
            <a:off x="10230334" y="9378247"/>
            <a:ext cx="3085743" cy="547603"/>
          </a:xfrm>
          <a:prstGeom prst="rect">
            <a:avLst/>
          </a:prstGeom>
        </p:spPr>
        <p:txBody>
          <a:bodyPr vert="horz" lIns="91440" tIns="45720" rIns="91440" bIns="45720" rtlCol="0" anchor="ctr"/>
          <a:lstStyle>
            <a:defPPr>
              <a:defRPr lang="en-US"/>
            </a:defPPr>
            <a:lvl1pPr marL="0" algn="r" defTabSz="457200" rtl="0" eaLnBrk="1" latinLnBrk="0" hangingPunct="1">
              <a:defRPr sz="18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54AD89C-DF1E-4948-B597-5DD47B34A9CA}" type="slidenum">
              <a:rPr kumimoji="1" lang="ja-JP" altLang="en-US" smtClean="0"/>
              <a:pPr/>
              <a:t>‹#›</a:t>
            </a:fld>
            <a:endParaRPr kumimoji="1" lang="ja-JP" altLang="en-US" dirty="0"/>
          </a:p>
        </p:txBody>
      </p:sp>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2203489" y="9446540"/>
            <a:ext cx="635345" cy="467949"/>
          </a:xfrm>
          <a:prstGeom prst="rect">
            <a:avLst/>
          </a:prstGeom>
        </p:spPr>
      </p:pic>
      <p:cxnSp>
        <p:nvCxnSpPr>
          <p:cNvPr id="8" name="Straight Connector 7"/>
          <p:cNvCxnSpPr/>
          <p:nvPr userDrawn="1"/>
        </p:nvCxnSpPr>
        <p:spPr>
          <a:xfrm flipH="1">
            <a:off x="925790" y="9680515"/>
            <a:ext cx="11191931" cy="0"/>
          </a:xfrm>
          <a:prstGeom prst="line">
            <a:avLst/>
          </a:prstGeom>
          <a:ln w="12700">
            <a:solidFill>
              <a:srgbClr val="44688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56739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2_Wide image and text 3">
    <p:spTree>
      <p:nvGrpSpPr>
        <p:cNvPr id="1" name=""/>
        <p:cNvGrpSpPr/>
        <p:nvPr/>
      </p:nvGrpSpPr>
      <p:grpSpPr>
        <a:xfrm>
          <a:off x="0" y="0"/>
          <a:ext cx="0" cy="0"/>
          <a:chOff x="0" y="0"/>
          <a:chExt cx="0" cy="0"/>
        </a:xfrm>
      </p:grpSpPr>
      <p:sp>
        <p:nvSpPr>
          <p:cNvPr id="5" name="Picture Placeholder 6"/>
          <p:cNvSpPr>
            <a:spLocks noGrp="1"/>
          </p:cNvSpPr>
          <p:nvPr>
            <p:ph type="pic" sz="quarter" idx="13"/>
          </p:nvPr>
        </p:nvSpPr>
        <p:spPr>
          <a:xfrm>
            <a:off x="3" y="1"/>
            <a:ext cx="13714413" cy="5811864"/>
          </a:xfrm>
          <a:solidFill>
            <a:srgbClr val="44688F"/>
          </a:solidFill>
        </p:spPr>
        <p:txBody>
          <a:bodyPr/>
          <a:lstStyle>
            <a:lvl1pPr marL="0" marR="0" indent="0" algn="l" defTabSz="1028511"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028511"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8" name="Title 1"/>
          <p:cNvSpPr>
            <a:spLocks noGrp="1"/>
          </p:cNvSpPr>
          <p:nvPr>
            <p:ph type="title" hasCustomPrompt="1"/>
          </p:nvPr>
        </p:nvSpPr>
        <p:spPr>
          <a:xfrm>
            <a:off x="1" y="6358412"/>
            <a:ext cx="13714412" cy="1054484"/>
          </a:xfrm>
        </p:spPr>
        <p:txBody>
          <a:bodyPr anchor="ctr">
            <a:normAutofit/>
          </a:bodyPr>
          <a:lstStyle>
            <a:lvl1pPr algn="ctr">
              <a:defRPr sz="6000">
                <a:solidFill>
                  <a:srgbClr val="44688F"/>
                </a:solidFill>
              </a:defRPr>
            </a:lvl1pPr>
          </a:lstStyle>
          <a:p>
            <a:r>
              <a:rPr kumimoji="1" lang="en-US" altLang="ja-JP" dirty="0"/>
              <a:t>Slide title</a:t>
            </a:r>
            <a:endParaRPr kumimoji="1" lang="ja-JP" altLang="en-US" dirty="0"/>
          </a:p>
        </p:txBody>
      </p:sp>
      <p:sp>
        <p:nvSpPr>
          <p:cNvPr id="10" name="Text Placeholder 5"/>
          <p:cNvSpPr>
            <a:spLocks noGrp="1"/>
          </p:cNvSpPr>
          <p:nvPr>
            <p:ph type="body" sz="quarter" idx="12" hasCustomPrompt="1"/>
          </p:nvPr>
        </p:nvSpPr>
        <p:spPr>
          <a:xfrm>
            <a:off x="1" y="7694830"/>
            <a:ext cx="13714411" cy="1663700"/>
          </a:xfrm>
        </p:spPr>
        <p:txBody>
          <a:bodyPr anchor="t" anchorCtr="0">
            <a:normAutofit/>
          </a:bodyPr>
          <a:lstStyle>
            <a:lvl1pPr marL="0" indent="0" algn="ctr">
              <a:lnSpc>
                <a:spcPct val="100000"/>
              </a:lnSpc>
              <a:spcBef>
                <a:spcPts val="0"/>
              </a:spcBef>
              <a:buFontTx/>
              <a:buNone/>
              <a:defRPr sz="2800"/>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dirty="0"/>
              <a:t>Text goes here</a:t>
            </a:r>
          </a:p>
          <a:p>
            <a:pPr lvl="0"/>
            <a:r>
              <a:rPr kumimoji="1" lang="en-US" altLang="ja-JP" dirty="0"/>
              <a:t>Title</a:t>
            </a:r>
          </a:p>
          <a:p>
            <a:pPr lvl="0"/>
            <a:r>
              <a:rPr kumimoji="1" lang="en-US" altLang="ja-JP" dirty="0"/>
              <a:t>date</a:t>
            </a:r>
            <a:endParaRPr kumimoji="1" lang="ja-JP" altLang="en-US" dirty="0"/>
          </a:p>
        </p:txBody>
      </p:sp>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535794" y="9321458"/>
            <a:ext cx="2642823" cy="808535"/>
          </a:xfrm>
          <a:prstGeom prst="rect">
            <a:avLst/>
          </a:prstGeom>
        </p:spPr>
      </p:pic>
    </p:spTree>
    <p:extLst>
      <p:ext uri="{BB962C8B-B14F-4D97-AF65-F5344CB8AC3E}">
        <p14:creationId xmlns:p14="http://schemas.microsoft.com/office/powerpoint/2010/main" val="27102632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Wide image and text 2">
    <p:spTree>
      <p:nvGrpSpPr>
        <p:cNvPr id="1" name=""/>
        <p:cNvGrpSpPr/>
        <p:nvPr/>
      </p:nvGrpSpPr>
      <p:grpSpPr>
        <a:xfrm>
          <a:off x="0" y="0"/>
          <a:ext cx="0" cy="0"/>
          <a:chOff x="0" y="0"/>
          <a:chExt cx="0" cy="0"/>
        </a:xfrm>
      </p:grpSpPr>
      <p:sp>
        <p:nvSpPr>
          <p:cNvPr id="5" name="Picture Placeholder 6"/>
          <p:cNvSpPr>
            <a:spLocks noGrp="1"/>
          </p:cNvSpPr>
          <p:nvPr>
            <p:ph type="pic" sz="quarter" idx="13"/>
          </p:nvPr>
        </p:nvSpPr>
        <p:spPr>
          <a:xfrm>
            <a:off x="3" y="1380088"/>
            <a:ext cx="13714413" cy="3743325"/>
          </a:xfrm>
          <a:solidFill>
            <a:srgbClr val="44688F">
              <a:alpha val="20000"/>
            </a:srgbClr>
          </a:solidFill>
        </p:spPr>
        <p:txBody>
          <a:bodyPr/>
          <a:lstStyle>
            <a:lvl1pPr marL="0" marR="0" indent="0" algn="l" defTabSz="1028511"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028511"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6" name="Text Placeholder 5"/>
          <p:cNvSpPr>
            <a:spLocks noGrp="1"/>
          </p:cNvSpPr>
          <p:nvPr>
            <p:ph type="body" sz="quarter" idx="12" hasCustomPrompt="1"/>
          </p:nvPr>
        </p:nvSpPr>
        <p:spPr>
          <a:xfrm>
            <a:off x="3252414" y="6669472"/>
            <a:ext cx="7209591" cy="1931833"/>
          </a:xfrm>
        </p:spPr>
        <p:txBody>
          <a:bodyPr anchor="t">
            <a:normAutofit/>
          </a:bodyPr>
          <a:lstStyle>
            <a:lvl1pPr marL="0" indent="0" algn="ctr">
              <a:buFontTx/>
              <a:buNone/>
              <a:defRPr sz="3000"/>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dirty="0"/>
              <a:t>Text goes here</a:t>
            </a:r>
            <a:endParaRPr kumimoji="1" lang="ja-JP" altLang="en-US" dirty="0"/>
          </a:p>
        </p:txBody>
      </p:sp>
      <p:sp>
        <p:nvSpPr>
          <p:cNvPr id="7" name="Title 1"/>
          <p:cNvSpPr>
            <a:spLocks noGrp="1"/>
          </p:cNvSpPr>
          <p:nvPr>
            <p:ph type="title" hasCustomPrompt="1"/>
          </p:nvPr>
        </p:nvSpPr>
        <p:spPr>
          <a:xfrm>
            <a:off x="2266689" y="5382756"/>
            <a:ext cx="9181038" cy="1141568"/>
          </a:xfrm>
        </p:spPr>
        <p:txBody>
          <a:bodyPr anchor="b"/>
          <a:lstStyle>
            <a:lvl1pPr algn="ctr">
              <a:defRPr>
                <a:solidFill>
                  <a:srgbClr val="44688F"/>
                </a:solidFill>
              </a:defRPr>
            </a:lvl1pPr>
          </a:lstStyle>
          <a:p>
            <a:r>
              <a:rPr kumimoji="1" lang="en-US" altLang="ja-JP" dirty="0"/>
              <a:t>Slide title goes here</a:t>
            </a:r>
            <a:endParaRPr kumimoji="1" lang="ja-JP" altLang="en-US" dirty="0"/>
          </a:p>
        </p:txBody>
      </p:sp>
      <p:pic>
        <p:nvPicPr>
          <p:cNvPr id="9" name="Pictur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535794" y="9321458"/>
            <a:ext cx="2642823" cy="808535"/>
          </a:xfrm>
          <a:prstGeom prst="rect">
            <a:avLst/>
          </a:prstGeom>
        </p:spPr>
      </p:pic>
    </p:spTree>
    <p:extLst>
      <p:ext uri="{BB962C8B-B14F-4D97-AF65-F5344CB8AC3E}">
        <p14:creationId xmlns:p14="http://schemas.microsoft.com/office/powerpoint/2010/main" val="42048541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42866" y="547605"/>
            <a:ext cx="11828681" cy="1988038"/>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942866" y="2738015"/>
            <a:ext cx="11828681" cy="652600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942866" y="9533056"/>
            <a:ext cx="3085743" cy="547603"/>
          </a:xfrm>
          <a:prstGeom prst="rect">
            <a:avLst/>
          </a:prstGeom>
        </p:spPr>
        <p:txBody>
          <a:bodyPr vert="horz" lIns="91440" tIns="45720" rIns="91440" bIns="45720" rtlCol="0" anchor="ctr"/>
          <a:lstStyle>
            <a:lvl1pPr algn="l">
              <a:defRPr sz="1800">
                <a:solidFill>
                  <a:schemeClr val="tx1">
                    <a:tint val="75000"/>
                  </a:schemeClr>
                </a:solidFill>
              </a:defRPr>
            </a:lvl1pPr>
          </a:lstStyle>
          <a:p>
            <a:fld id="{C764DE79-268F-4C1A-8933-263129D2AF90}" type="datetimeFigureOut">
              <a:rPr lang="en-US" smtClean="0"/>
              <a:t>1/28/2020</a:t>
            </a:fld>
            <a:endParaRPr lang="en-US" dirty="0"/>
          </a:p>
        </p:txBody>
      </p:sp>
      <p:sp>
        <p:nvSpPr>
          <p:cNvPr id="5" name="Footer Placeholder 4"/>
          <p:cNvSpPr>
            <a:spLocks noGrp="1"/>
          </p:cNvSpPr>
          <p:nvPr>
            <p:ph type="ftr" sz="quarter" idx="3"/>
          </p:nvPr>
        </p:nvSpPr>
        <p:spPr>
          <a:xfrm>
            <a:off x="4542900" y="9533056"/>
            <a:ext cx="4628614" cy="547603"/>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9685804" y="9533056"/>
            <a:ext cx="3085743" cy="547603"/>
          </a:xfrm>
          <a:prstGeom prst="rect">
            <a:avLst/>
          </a:prstGeom>
        </p:spPr>
        <p:txBody>
          <a:bodyPr vert="horz" lIns="91440" tIns="45720" rIns="91440" bIns="45720" rtlCol="0" anchor="ctr"/>
          <a:lstStyle>
            <a:lvl1pPr algn="r">
              <a:defRPr sz="1800">
                <a:solidFill>
                  <a:schemeClr val="tx1">
                    <a:tint val="75000"/>
                  </a:schemeClr>
                </a:solidFill>
              </a:defRPr>
            </a:lvl1pPr>
          </a:lstStyle>
          <a:p>
            <a:fld id="{7E65300D-5599-4468-BF5D-B13C6AAEC98A}" type="slidenum">
              <a:rPr kumimoji="1" lang="ja-JP" altLang="en-US" smtClean="0"/>
              <a:pPr/>
              <a:t>‹#›</a:t>
            </a:fld>
            <a:endParaRPr kumimoji="1" lang="ja-JP" altLang="en-US" dirty="0"/>
          </a:p>
        </p:txBody>
      </p:sp>
    </p:spTree>
    <p:extLst>
      <p:ext uri="{BB962C8B-B14F-4D97-AF65-F5344CB8AC3E}">
        <p14:creationId xmlns:p14="http://schemas.microsoft.com/office/powerpoint/2010/main" val="2394566672"/>
      </p:ext>
    </p:extLst>
  </p:cSld>
  <p:clrMap bg1="lt1" tx1="dk1" bg2="lt2" tx2="dk2" accent1="accent1" accent2="accent2" accent3="accent3" accent4="accent4" accent5="accent5" accent6="accent6" hlink="hlink" folHlink="folHlink"/>
  <p:sldLayoutIdLst>
    <p:sldLayoutId id="2147483847" r:id="rId1"/>
    <p:sldLayoutId id="2147483848" r:id="rId2"/>
    <p:sldLayoutId id="2147483849" r:id="rId3"/>
    <p:sldLayoutId id="2147483850" r:id="rId4"/>
    <p:sldLayoutId id="2147483851" r:id="rId5"/>
    <p:sldLayoutId id="2147483859" r:id="rId6"/>
    <p:sldLayoutId id="2147483889" r:id="rId7"/>
    <p:sldLayoutId id="2147483860" r:id="rId8"/>
    <p:sldLayoutId id="2147483866" r:id="rId9"/>
    <p:sldLayoutId id="2147483786" r:id="rId10"/>
    <p:sldLayoutId id="2147483699" r:id="rId11"/>
    <p:sldLayoutId id="2147483806" r:id="rId12"/>
    <p:sldLayoutId id="2147483752" r:id="rId13"/>
  </p:sldLayoutIdLst>
  <p:hf hdr="0" dt="0"/>
  <p:txStyles>
    <p:titleStyle>
      <a:lvl1pPr algn="ctr" defTabSz="1371417" rtl="0" eaLnBrk="1" latinLnBrk="0" hangingPunct="1">
        <a:lnSpc>
          <a:spcPct val="90000"/>
        </a:lnSpc>
        <a:spcBef>
          <a:spcPct val="0"/>
        </a:spcBef>
        <a:buNone/>
        <a:defRPr sz="4800" kern="1200">
          <a:solidFill>
            <a:srgbClr val="44688F"/>
          </a:solidFill>
          <a:latin typeface="Franklin Gothic Medium" panose="020B0603020102020204" pitchFamily="34" charset="0"/>
          <a:ea typeface="Roboto Medium" panose="02000000000000000000" pitchFamily="2" charset="0"/>
          <a:cs typeface="+mj-cs"/>
        </a:defRPr>
      </a:lvl1pPr>
    </p:titleStyle>
    <p:bodyStyle>
      <a:lvl1pPr marL="342854" indent="-342854" algn="l" defTabSz="1371417" rtl="0" eaLnBrk="1" latinLnBrk="0" hangingPunct="1">
        <a:lnSpc>
          <a:spcPct val="90000"/>
        </a:lnSpc>
        <a:spcBef>
          <a:spcPts val="1500"/>
        </a:spcBef>
        <a:buFont typeface="Wingdings" panose="05000000000000000000" pitchFamily="2" charset="2"/>
        <a:buChar char="§"/>
        <a:defRPr sz="4199" kern="1200">
          <a:solidFill>
            <a:schemeClr val="tx1"/>
          </a:solidFill>
          <a:latin typeface="Franklin Gothic Book" panose="020B0503020102020204" pitchFamily="34" charset="0"/>
          <a:ea typeface="Roboto" panose="02000000000000000000" pitchFamily="2" charset="0"/>
          <a:cs typeface="+mn-cs"/>
        </a:defRPr>
      </a:lvl1pPr>
      <a:lvl2pPr marL="1028563" indent="-342854" algn="l" defTabSz="1371417" rtl="0" eaLnBrk="1" latinLnBrk="0" hangingPunct="1">
        <a:lnSpc>
          <a:spcPct val="90000"/>
        </a:lnSpc>
        <a:spcBef>
          <a:spcPts val="750"/>
        </a:spcBef>
        <a:buFont typeface="Calibri" panose="020F0502020204030204" pitchFamily="34" charset="0"/>
        <a:buChar char="̶"/>
        <a:defRPr sz="3600" kern="1200">
          <a:solidFill>
            <a:schemeClr val="tx1"/>
          </a:solidFill>
          <a:latin typeface="Franklin Gothic Book" panose="020B0503020102020204" pitchFamily="34" charset="0"/>
          <a:ea typeface="Roboto" panose="02000000000000000000" pitchFamily="2" charset="0"/>
          <a:cs typeface="+mn-cs"/>
        </a:defRPr>
      </a:lvl2pPr>
      <a:lvl3pPr marL="1714271" indent="-342854" algn="l" defTabSz="1371417" rtl="0" eaLnBrk="1" latinLnBrk="0" hangingPunct="1">
        <a:lnSpc>
          <a:spcPct val="90000"/>
        </a:lnSpc>
        <a:spcBef>
          <a:spcPts val="750"/>
        </a:spcBef>
        <a:buFont typeface="Courier New" panose="02070309020205020404" pitchFamily="49" charset="0"/>
        <a:buChar char="o"/>
        <a:defRPr sz="3000" kern="1200">
          <a:solidFill>
            <a:schemeClr val="tx1"/>
          </a:solidFill>
          <a:latin typeface="Franklin Gothic Book" panose="020B0503020102020204" pitchFamily="34" charset="0"/>
          <a:ea typeface="Roboto" panose="02000000000000000000" pitchFamily="2" charset="0"/>
          <a:cs typeface="+mn-cs"/>
        </a:defRPr>
      </a:lvl3pPr>
      <a:lvl4pPr marL="2399980" indent="-342854" algn="l" defTabSz="1371417" rtl="0" eaLnBrk="1" latinLnBrk="0" hangingPunct="1">
        <a:lnSpc>
          <a:spcPct val="90000"/>
        </a:lnSpc>
        <a:spcBef>
          <a:spcPts val="750"/>
        </a:spcBef>
        <a:buFont typeface="Courier New" panose="02070309020205020404" pitchFamily="49" charset="0"/>
        <a:buChar char="o"/>
        <a:defRPr sz="2700" kern="1200">
          <a:solidFill>
            <a:schemeClr val="tx1"/>
          </a:solidFill>
          <a:latin typeface="Franklin Gothic Book" panose="020B0503020102020204" pitchFamily="34" charset="0"/>
          <a:ea typeface="Roboto" panose="02000000000000000000" pitchFamily="2" charset="0"/>
          <a:cs typeface="+mn-cs"/>
        </a:defRPr>
      </a:lvl4pPr>
      <a:lvl5pPr marL="3085689" indent="-342854" algn="l" defTabSz="1371417" rtl="0" eaLnBrk="1" latinLnBrk="0" hangingPunct="1">
        <a:lnSpc>
          <a:spcPct val="90000"/>
        </a:lnSpc>
        <a:spcBef>
          <a:spcPts val="750"/>
        </a:spcBef>
        <a:buFont typeface="Courier New" panose="02070309020205020404" pitchFamily="49" charset="0"/>
        <a:buChar char="o"/>
        <a:defRPr sz="2700" kern="1200">
          <a:solidFill>
            <a:schemeClr val="tx1"/>
          </a:solidFill>
          <a:latin typeface="Franklin Gothic Book" panose="020B0503020102020204" pitchFamily="34" charset="0"/>
          <a:ea typeface="Roboto" panose="02000000000000000000" pitchFamily="2" charset="0"/>
          <a:cs typeface="+mn-cs"/>
        </a:defRPr>
      </a:lvl5pPr>
      <a:lvl6pPr marL="3771397" indent="-342854" algn="l" defTabSz="1371417"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106" indent="-342854" algn="l" defTabSz="1371417"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2814" indent="-342854" algn="l" defTabSz="1371417"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8523" indent="-342854" algn="l" defTabSz="1371417"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417" rtl="0" eaLnBrk="1" latinLnBrk="0" hangingPunct="1">
        <a:defRPr sz="2700" kern="1200">
          <a:solidFill>
            <a:schemeClr val="tx1"/>
          </a:solidFill>
          <a:latin typeface="+mn-lt"/>
          <a:ea typeface="+mn-ea"/>
          <a:cs typeface="+mn-cs"/>
        </a:defRPr>
      </a:lvl1pPr>
      <a:lvl2pPr marL="685709" algn="l" defTabSz="1371417" rtl="0" eaLnBrk="1" latinLnBrk="0" hangingPunct="1">
        <a:defRPr sz="2700" kern="1200">
          <a:solidFill>
            <a:schemeClr val="tx1"/>
          </a:solidFill>
          <a:latin typeface="+mn-lt"/>
          <a:ea typeface="+mn-ea"/>
          <a:cs typeface="+mn-cs"/>
        </a:defRPr>
      </a:lvl2pPr>
      <a:lvl3pPr marL="1371417" algn="l" defTabSz="1371417" rtl="0" eaLnBrk="1" latinLnBrk="0" hangingPunct="1">
        <a:defRPr sz="2700" kern="1200">
          <a:solidFill>
            <a:schemeClr val="tx1"/>
          </a:solidFill>
          <a:latin typeface="+mn-lt"/>
          <a:ea typeface="+mn-ea"/>
          <a:cs typeface="+mn-cs"/>
        </a:defRPr>
      </a:lvl3pPr>
      <a:lvl4pPr marL="2057126" algn="l" defTabSz="1371417" rtl="0" eaLnBrk="1" latinLnBrk="0" hangingPunct="1">
        <a:defRPr sz="2700" kern="1200">
          <a:solidFill>
            <a:schemeClr val="tx1"/>
          </a:solidFill>
          <a:latin typeface="+mn-lt"/>
          <a:ea typeface="+mn-ea"/>
          <a:cs typeface="+mn-cs"/>
        </a:defRPr>
      </a:lvl4pPr>
      <a:lvl5pPr marL="2742834" algn="l" defTabSz="1371417" rtl="0" eaLnBrk="1" latinLnBrk="0" hangingPunct="1">
        <a:defRPr sz="2700" kern="1200">
          <a:solidFill>
            <a:schemeClr val="tx1"/>
          </a:solidFill>
          <a:latin typeface="+mn-lt"/>
          <a:ea typeface="+mn-ea"/>
          <a:cs typeface="+mn-cs"/>
        </a:defRPr>
      </a:lvl5pPr>
      <a:lvl6pPr marL="3428543" algn="l" defTabSz="1371417" rtl="0" eaLnBrk="1" latinLnBrk="0" hangingPunct="1">
        <a:defRPr sz="2700" kern="1200">
          <a:solidFill>
            <a:schemeClr val="tx1"/>
          </a:solidFill>
          <a:latin typeface="+mn-lt"/>
          <a:ea typeface="+mn-ea"/>
          <a:cs typeface="+mn-cs"/>
        </a:defRPr>
      </a:lvl6pPr>
      <a:lvl7pPr marL="4114251" algn="l" defTabSz="1371417" rtl="0" eaLnBrk="1" latinLnBrk="0" hangingPunct="1">
        <a:defRPr sz="2700" kern="1200">
          <a:solidFill>
            <a:schemeClr val="tx1"/>
          </a:solidFill>
          <a:latin typeface="+mn-lt"/>
          <a:ea typeface="+mn-ea"/>
          <a:cs typeface="+mn-cs"/>
        </a:defRPr>
      </a:lvl7pPr>
      <a:lvl8pPr marL="4799960" algn="l" defTabSz="1371417" rtl="0" eaLnBrk="1" latinLnBrk="0" hangingPunct="1">
        <a:defRPr sz="2700" kern="1200">
          <a:solidFill>
            <a:schemeClr val="tx1"/>
          </a:solidFill>
          <a:latin typeface="+mn-lt"/>
          <a:ea typeface="+mn-ea"/>
          <a:cs typeface="+mn-cs"/>
        </a:defRPr>
      </a:lvl8pPr>
      <a:lvl9pPr marL="5485668" algn="l" defTabSz="1371417" rtl="0" eaLnBrk="1" latinLnBrk="0" hangingPunct="1">
        <a:defRPr sz="27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239" userDrawn="1">
          <p15:clr>
            <a:srgbClr val="F26B43"/>
          </p15:clr>
        </p15:guide>
        <p15:guide id="2" pos="4320" userDrawn="1">
          <p15:clr>
            <a:srgbClr val="F26B43"/>
          </p15:clr>
        </p15:guide>
        <p15:guide id="3" orient="horz" pos="881" userDrawn="1">
          <p15:clr>
            <a:srgbClr val="F26B43"/>
          </p15:clr>
        </p15:guide>
        <p15:guide id="4" orient="horz" pos="5598" userDrawn="1">
          <p15:clr>
            <a:srgbClr val="F26B43"/>
          </p15:clr>
        </p15:guide>
        <p15:guide id="5" pos="918" userDrawn="1">
          <p15:clr>
            <a:srgbClr val="F26B43"/>
          </p15:clr>
        </p15:guide>
        <p15:guide id="6" pos="7721" userDrawn="1">
          <p15:clr>
            <a:srgbClr val="F26B43"/>
          </p15:clr>
        </p15:guide>
        <p15:guide id="7" pos="7211" userDrawn="1">
          <p15:clr>
            <a:srgbClr val="F26B43"/>
          </p15:clr>
        </p15:guide>
        <p15:guide id="8" pos="1428" userDrawn="1">
          <p15:clr>
            <a:srgbClr val="F26B43"/>
          </p15:clr>
        </p15:guide>
        <p15:guide id="9" pos="663" userDrawn="1">
          <p15:clr>
            <a:srgbClr val="F26B43"/>
          </p15:clr>
        </p15:guide>
        <p15:guide id="10" pos="7976" userDrawn="1">
          <p15:clr>
            <a:srgbClr val="F26B43"/>
          </p15:clr>
        </p15:guide>
        <p15:guide id="11" orient="horz" pos="2060" userDrawn="1">
          <p15:clr>
            <a:srgbClr val="F26B43"/>
          </p15:clr>
        </p15:guide>
        <p15:guide id="12" orient="horz" pos="4419" userDrawn="1">
          <p15:clr>
            <a:srgbClr val="F26B43"/>
          </p15:clr>
        </p15:guide>
        <p15:guide id="13" pos="5272" userDrawn="1">
          <p15:clr>
            <a:srgbClr val="F26B43"/>
          </p15:clr>
        </p15:guide>
        <p15:guide id="14" pos="3367" userDrawn="1">
          <p15:clr>
            <a:srgbClr val="F26B43"/>
          </p15:clr>
        </p15:guide>
        <p15:guide id="15" pos="3077"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hyperlink" Target="https://www.ezview.wa.gov/site/alias__1962/37610/pfas_in_food_packaging_alternatives_assessment.aspx" TargetMode="External"/><Relationship Id="rId2" Type="http://schemas.openxmlformats.org/officeDocument/2006/relationships/image" Target="../media/image3.jpeg"/><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hyperlink" Target="mailto:Rudisill@srcinc.com" TargetMode="External"/><Relationship Id="rId2" Type="http://schemas.openxmlformats.org/officeDocument/2006/relationships/hyperlink" Target="mailto:ken.zarker@ecy.wa.gov" TargetMode="External"/><Relationship Id="rId1" Type="http://schemas.openxmlformats.org/officeDocument/2006/relationships/slideLayout" Target="../slideLayouts/slideLayout9.xml"/><Relationship Id="rId5" Type="http://schemas.openxmlformats.org/officeDocument/2006/relationships/image" Target="../media/image7.jpeg"/><Relationship Id="rId4" Type="http://schemas.openxmlformats.org/officeDocument/2006/relationships/image" Target="../media/image6.jpe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6334234"/>
            <a:ext cx="13716793" cy="790909"/>
          </a:xfrm>
        </p:spPr>
        <p:txBody>
          <a:bodyPr>
            <a:normAutofit fontScale="90000"/>
          </a:bodyPr>
          <a:lstStyle/>
          <a:p>
            <a:r>
              <a:rPr lang="en-US" dirty="0"/>
              <a:t>PFAS in Food Packaging</a:t>
            </a:r>
            <a:br>
              <a:rPr lang="en-US" dirty="0"/>
            </a:br>
            <a:r>
              <a:rPr lang="en-US" dirty="0"/>
              <a:t>Alternatives Assessment</a:t>
            </a:r>
          </a:p>
        </p:txBody>
      </p:sp>
      <p:pic>
        <p:nvPicPr>
          <p:cNvPr id="7" name="Picture Placeholder 6" descr="Mount Rainier is in the background. Summit Lake is in the foreground. The mountain is reflected in the lake. The sky is blue. Trees frame the view on the sides." title="Mount Rainier from Summit Lake"/>
          <p:cNvPicPr>
            <a:picLocks noGrp="1" noChangeAspect="1"/>
          </p:cNvPicPr>
          <p:nvPr>
            <p:ph type="pic" sz="quarter" idx="13"/>
          </p:nvPr>
        </p:nvPicPr>
        <p:blipFill>
          <a:blip r:embed="rId2" cstate="email">
            <a:extLst>
              <a:ext uri="{28A0092B-C50C-407E-A947-70E740481C1C}">
                <a14:useLocalDpi xmlns:a14="http://schemas.microsoft.com/office/drawing/2010/main"/>
              </a:ext>
            </a:extLst>
          </a:blip>
          <a:srcRect/>
          <a:stretch>
            <a:fillRect/>
          </a:stretch>
        </p:blipFill>
        <p:spPr/>
      </p:pic>
      <p:sp>
        <p:nvSpPr>
          <p:cNvPr id="8" name="Rectangle 7"/>
          <p:cNvSpPr/>
          <p:nvPr/>
        </p:nvSpPr>
        <p:spPr>
          <a:xfrm>
            <a:off x="-1191" y="5708424"/>
            <a:ext cx="13716794" cy="90319"/>
          </a:xfrm>
          <a:prstGeom prst="rect">
            <a:avLst/>
          </a:prstGeom>
          <a:solidFill>
            <a:srgbClr val="44688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4" tIns="34292" rIns="68584" bIns="34292" numCol="1" spcCol="0" rtlCol="0" fromWordArt="0" anchor="ctr" anchorCtr="0" forceAA="0" compatLnSpc="1">
            <a:prstTxWarp prst="textNoShape">
              <a:avLst/>
            </a:prstTxWarp>
            <a:noAutofit/>
          </a:bodyPr>
          <a:lstStyle/>
          <a:p>
            <a:pPr algn="ctr"/>
            <a:endParaRPr kumimoji="1" lang="en-US" sz="1350"/>
          </a:p>
        </p:txBody>
      </p:sp>
      <p:sp>
        <p:nvSpPr>
          <p:cNvPr id="9" name="Rectangle 8"/>
          <p:cNvSpPr/>
          <p:nvPr/>
        </p:nvSpPr>
        <p:spPr>
          <a:xfrm>
            <a:off x="-1191" y="5798745"/>
            <a:ext cx="13716793" cy="60438"/>
          </a:xfrm>
          <a:prstGeom prst="rect">
            <a:avLst/>
          </a:prstGeom>
          <a:solidFill>
            <a:srgbClr val="3333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4" tIns="34292" rIns="68584" bIns="34292" numCol="1" spcCol="0" rtlCol="0" fromWordArt="0" anchor="ctr" anchorCtr="0" forceAA="0" compatLnSpc="1">
            <a:prstTxWarp prst="textNoShape">
              <a:avLst/>
            </a:prstTxWarp>
            <a:noAutofit/>
          </a:bodyPr>
          <a:lstStyle/>
          <a:p>
            <a:pPr algn="ctr"/>
            <a:endParaRPr kumimoji="1" lang="en-US" sz="1350"/>
          </a:p>
        </p:txBody>
      </p:sp>
      <p:sp>
        <p:nvSpPr>
          <p:cNvPr id="3" name="TextBox 2"/>
          <p:cNvSpPr txBox="1"/>
          <p:nvPr/>
        </p:nvSpPr>
        <p:spPr>
          <a:xfrm>
            <a:off x="1357745" y="7600194"/>
            <a:ext cx="12025746" cy="1692771"/>
          </a:xfrm>
          <a:prstGeom prst="rect">
            <a:avLst/>
          </a:prstGeom>
          <a:noFill/>
        </p:spPr>
        <p:txBody>
          <a:bodyPr wrap="square" rtlCol="0">
            <a:spAutoFit/>
          </a:bodyPr>
          <a:lstStyle/>
          <a:p>
            <a:r>
              <a:rPr lang="en-US" sz="3200" dirty="0">
                <a:solidFill>
                  <a:srgbClr val="00B0F0"/>
                </a:solidFill>
              </a:rPr>
              <a:t>Ken Zarker, Ecology Project Manager &amp; </a:t>
            </a:r>
            <a:r>
              <a:rPr lang="en-US" sz="3200" dirty="0">
                <a:solidFill>
                  <a:srgbClr val="00B0F0"/>
                </a:solidFill>
                <a:latin typeface="Calibri" panose="020F0502020204030204" pitchFamily="34" charset="0"/>
                <a:cs typeface="Calibri" panose="020F0502020204030204" pitchFamily="34" charset="0"/>
              </a:rPr>
              <a:t>Catherine Rudisill, M.S., Work Assignment Manager,  SRC, Inc. </a:t>
            </a:r>
          </a:p>
          <a:p>
            <a:r>
              <a:rPr lang="en-US" sz="2000" dirty="0" err="1">
                <a:solidFill>
                  <a:srgbClr val="00B0F0"/>
                </a:solidFill>
              </a:rPr>
              <a:t>EZView</a:t>
            </a:r>
            <a:r>
              <a:rPr lang="en-US" sz="2000" dirty="0">
                <a:solidFill>
                  <a:srgbClr val="00B0F0"/>
                </a:solidFill>
              </a:rPr>
              <a:t> Website: </a:t>
            </a:r>
            <a:r>
              <a:rPr lang="en-US" sz="2000" dirty="0">
                <a:solidFill>
                  <a:srgbClr val="00B0F0"/>
                </a:solidFill>
                <a:hlinkClick r:id="rId3"/>
              </a:rPr>
              <a:t>https://www.ezview.wa.gov/site/alias__1962/37610/pfas_in_food_packaging_alternatives_assessment.aspx</a:t>
            </a:r>
            <a:r>
              <a:rPr lang="en-US" sz="2000" dirty="0">
                <a:solidFill>
                  <a:srgbClr val="00B0F0"/>
                </a:solidFill>
              </a:rPr>
              <a:t> </a:t>
            </a:r>
          </a:p>
        </p:txBody>
      </p:sp>
    </p:spTree>
    <p:extLst>
      <p:ext uri="{BB962C8B-B14F-4D97-AF65-F5344CB8AC3E}">
        <p14:creationId xmlns:p14="http://schemas.microsoft.com/office/powerpoint/2010/main" val="21825861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Upcoming Webinar: Hazard &amp; Exposure Modules</a:t>
            </a:r>
          </a:p>
        </p:txBody>
      </p:sp>
      <p:sp>
        <p:nvSpPr>
          <p:cNvPr id="3" name="Slide Number Placeholder 2"/>
          <p:cNvSpPr>
            <a:spLocks noGrp="1"/>
          </p:cNvSpPr>
          <p:nvPr>
            <p:ph type="sldNum" sz="quarter" idx="10"/>
          </p:nvPr>
        </p:nvSpPr>
        <p:spPr/>
        <p:txBody>
          <a:bodyPr/>
          <a:lstStyle/>
          <a:p>
            <a:fld id="{B54AD89C-DF1E-4948-B597-5DD47B34A9CA}" type="slidenum">
              <a:rPr kumimoji="1" lang="ja-JP" altLang="en-US" smtClean="0"/>
              <a:pPr/>
              <a:t>10</a:t>
            </a:fld>
            <a:endParaRPr kumimoji="1" lang="ja-JP" altLang="en-US" dirty="0"/>
          </a:p>
        </p:txBody>
      </p:sp>
      <p:sp>
        <p:nvSpPr>
          <p:cNvPr id="4" name="Text Placeholder 3"/>
          <p:cNvSpPr>
            <a:spLocks noGrp="1"/>
          </p:cNvSpPr>
          <p:nvPr>
            <p:ph type="body" sz="quarter" idx="11"/>
          </p:nvPr>
        </p:nvSpPr>
        <p:spPr/>
        <p:txBody>
          <a:bodyPr/>
          <a:lstStyle/>
          <a:p>
            <a:r>
              <a:rPr lang="en-US" dirty="0" smtClean="0">
                <a:solidFill>
                  <a:srgbClr val="00B0F0"/>
                </a:solidFill>
                <a:latin typeface="Calibri" panose="020F0502020204030204" pitchFamily="34" charset="0"/>
                <a:cs typeface="Calibri" panose="020F0502020204030204" pitchFamily="34" charset="0"/>
              </a:rPr>
              <a:t>Ecology, </a:t>
            </a:r>
            <a:r>
              <a:rPr lang="en-US" dirty="0" err="1" smtClean="0">
                <a:solidFill>
                  <a:srgbClr val="00B0F0"/>
                </a:solidFill>
                <a:latin typeface="Calibri" panose="020F0502020204030204" pitchFamily="34" charset="0"/>
                <a:cs typeface="Calibri" panose="020F0502020204030204" pitchFamily="34" charset="0"/>
              </a:rPr>
              <a:t>DoH</a:t>
            </a:r>
            <a:r>
              <a:rPr lang="en-US" dirty="0" smtClean="0">
                <a:solidFill>
                  <a:srgbClr val="00B0F0"/>
                </a:solidFill>
                <a:latin typeface="Calibri" panose="020F0502020204030204" pitchFamily="34" charset="0"/>
                <a:cs typeface="Calibri" panose="020F0502020204030204" pitchFamily="34" charset="0"/>
              </a:rPr>
              <a:t> </a:t>
            </a:r>
            <a:r>
              <a:rPr lang="en-US" dirty="0">
                <a:solidFill>
                  <a:srgbClr val="00B0F0"/>
                </a:solidFill>
                <a:latin typeface="Calibri" panose="020F0502020204030204" pitchFamily="34" charset="0"/>
                <a:cs typeface="Calibri" panose="020F0502020204030204" pitchFamily="34" charset="0"/>
              </a:rPr>
              <a:t>and SRC are refining hazard assessment based on comments. </a:t>
            </a:r>
          </a:p>
          <a:p>
            <a:r>
              <a:rPr lang="en-US" dirty="0">
                <a:solidFill>
                  <a:srgbClr val="00B0F0"/>
                </a:solidFill>
                <a:latin typeface="Calibri" panose="020F0502020204030204" pitchFamily="34" charset="0"/>
                <a:cs typeface="Calibri" panose="020F0502020204030204" pitchFamily="34" charset="0"/>
              </a:rPr>
              <a:t>Ecology </a:t>
            </a:r>
            <a:r>
              <a:rPr lang="en-US" dirty="0" smtClean="0">
                <a:solidFill>
                  <a:srgbClr val="00B0F0"/>
                </a:solidFill>
                <a:latin typeface="Calibri" panose="020F0502020204030204" pitchFamily="34" charset="0"/>
                <a:cs typeface="Calibri" panose="020F0502020204030204" pitchFamily="34" charset="0"/>
              </a:rPr>
              <a:t>and </a:t>
            </a:r>
            <a:r>
              <a:rPr lang="en-US" dirty="0" err="1" smtClean="0">
                <a:solidFill>
                  <a:srgbClr val="00B0F0"/>
                </a:solidFill>
                <a:latin typeface="Calibri" panose="020F0502020204030204" pitchFamily="34" charset="0"/>
                <a:cs typeface="Calibri" panose="020F0502020204030204" pitchFamily="34" charset="0"/>
              </a:rPr>
              <a:t>DoH</a:t>
            </a:r>
            <a:r>
              <a:rPr lang="en-US" dirty="0" smtClean="0">
                <a:solidFill>
                  <a:srgbClr val="00B0F0"/>
                </a:solidFill>
                <a:latin typeface="Calibri" panose="020F0502020204030204" pitchFamily="34" charset="0"/>
                <a:cs typeface="Calibri" panose="020F0502020204030204" pitchFamily="34" charset="0"/>
              </a:rPr>
              <a:t> currently </a:t>
            </a:r>
            <a:r>
              <a:rPr lang="en-US" dirty="0">
                <a:solidFill>
                  <a:srgbClr val="00B0F0"/>
                </a:solidFill>
                <a:latin typeface="Calibri" panose="020F0502020204030204" pitchFamily="34" charset="0"/>
                <a:cs typeface="Calibri" panose="020F0502020204030204" pitchFamily="34" charset="0"/>
              </a:rPr>
              <a:t>reviewing draft Exposure Assessment Methodology is currently being </a:t>
            </a:r>
            <a:r>
              <a:rPr lang="en-US" dirty="0" smtClean="0">
                <a:solidFill>
                  <a:srgbClr val="00B0F0"/>
                </a:solidFill>
                <a:latin typeface="Calibri" panose="020F0502020204030204" pitchFamily="34" charset="0"/>
                <a:cs typeface="Calibri" panose="020F0502020204030204" pitchFamily="34" charset="0"/>
              </a:rPr>
              <a:t>finalized. </a:t>
            </a:r>
            <a:endParaRPr lang="en-US" dirty="0">
              <a:solidFill>
                <a:srgbClr val="00B0F0"/>
              </a:solidFill>
              <a:latin typeface="Calibri" panose="020F0502020204030204" pitchFamily="34" charset="0"/>
              <a:cs typeface="Calibri" panose="020F0502020204030204" pitchFamily="34" charset="0"/>
            </a:endParaRPr>
          </a:p>
          <a:p>
            <a:r>
              <a:rPr lang="en-US" dirty="0">
                <a:solidFill>
                  <a:srgbClr val="00B0F0"/>
                </a:solidFill>
                <a:latin typeface="Calibri" panose="020F0502020204030204" pitchFamily="34" charset="0"/>
                <a:cs typeface="Calibri" panose="020F0502020204030204" pitchFamily="34" charset="0"/>
              </a:rPr>
              <a:t>Will be discussed during next call – </a:t>
            </a:r>
            <a:r>
              <a:rPr lang="en-US" b="1" dirty="0">
                <a:solidFill>
                  <a:srgbClr val="00B0F0"/>
                </a:solidFill>
                <a:latin typeface="Calibri" panose="020F0502020204030204" pitchFamily="34" charset="0"/>
                <a:cs typeface="Calibri" panose="020F0502020204030204" pitchFamily="34" charset="0"/>
              </a:rPr>
              <a:t>February 11</a:t>
            </a:r>
            <a:r>
              <a:rPr lang="en-US" b="1" baseline="30000" dirty="0">
                <a:solidFill>
                  <a:srgbClr val="00B0F0"/>
                </a:solidFill>
                <a:latin typeface="Calibri" panose="020F0502020204030204" pitchFamily="34" charset="0"/>
                <a:cs typeface="Calibri" panose="020F0502020204030204" pitchFamily="34" charset="0"/>
              </a:rPr>
              <a:t>th</a:t>
            </a:r>
            <a:r>
              <a:rPr lang="en-US" b="1" dirty="0">
                <a:solidFill>
                  <a:srgbClr val="00B0F0"/>
                </a:solidFill>
                <a:latin typeface="Calibri" panose="020F0502020204030204" pitchFamily="34" charset="0"/>
                <a:cs typeface="Calibri" panose="020F0502020204030204" pitchFamily="34" charset="0"/>
              </a:rPr>
              <a:t> at 11:00 PST/2:00 EST</a:t>
            </a:r>
          </a:p>
          <a:p>
            <a:endParaRPr lang="en-US" dirty="0"/>
          </a:p>
        </p:txBody>
      </p:sp>
    </p:spTree>
    <p:extLst>
      <p:ext uri="{BB962C8B-B14F-4D97-AF65-F5344CB8AC3E}">
        <p14:creationId xmlns:p14="http://schemas.microsoft.com/office/powerpoint/2010/main" val="14083187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2266690" y="6514326"/>
            <a:ext cx="9181038" cy="1908060"/>
          </a:xfrm>
        </p:spPr>
        <p:txBody>
          <a:bodyPr>
            <a:noAutofit/>
          </a:bodyPr>
          <a:lstStyle/>
          <a:p>
            <a:r>
              <a:rPr kumimoji="1" lang="en-US" altLang="ja-JP" sz="3600" dirty="0"/>
              <a:t>Contacts:</a:t>
            </a:r>
            <a:br>
              <a:rPr kumimoji="1" lang="en-US" altLang="ja-JP" sz="3600" dirty="0"/>
            </a:br>
            <a:r>
              <a:rPr kumimoji="1" lang="en-US" altLang="ja-JP" sz="3600" dirty="0"/>
              <a:t/>
            </a:r>
            <a:br>
              <a:rPr kumimoji="1" lang="en-US" altLang="ja-JP" sz="3600" dirty="0"/>
            </a:br>
            <a:r>
              <a:rPr kumimoji="1" lang="en-US" altLang="ja-JP" sz="3600" dirty="0"/>
              <a:t> </a:t>
            </a:r>
            <a:br>
              <a:rPr kumimoji="1" lang="en-US" altLang="ja-JP" sz="3600" dirty="0"/>
            </a:br>
            <a:r>
              <a:rPr kumimoji="1" lang="en-US" altLang="ja-JP" sz="3600" dirty="0"/>
              <a:t>Ken Zarker, Ecology, </a:t>
            </a:r>
            <a:r>
              <a:rPr kumimoji="1" lang="en-US" altLang="ja-JP" sz="3600" dirty="0">
                <a:hlinkClick r:id="rId2"/>
              </a:rPr>
              <a:t>ken.zarker@ecy.wa.gov</a:t>
            </a:r>
            <a:r>
              <a:rPr kumimoji="1" lang="en-US" altLang="ja-JP" sz="3600" dirty="0"/>
              <a:t/>
            </a:r>
            <a:br>
              <a:rPr kumimoji="1" lang="en-US" altLang="ja-JP" sz="3600" dirty="0"/>
            </a:br>
            <a:r>
              <a:rPr kumimoji="1" lang="en-US" altLang="ja-JP" sz="3600" dirty="0"/>
              <a:t/>
            </a:r>
            <a:br>
              <a:rPr kumimoji="1" lang="en-US" altLang="ja-JP" sz="3600" dirty="0"/>
            </a:br>
            <a:r>
              <a:rPr kumimoji="1" lang="en-US" altLang="ja-JP" sz="3600" dirty="0"/>
              <a:t>Cathy Rudisill, SRC, Inc. </a:t>
            </a:r>
            <a:r>
              <a:rPr kumimoji="1" lang="en-US" altLang="ja-JP" sz="3600" dirty="0">
                <a:hlinkClick r:id="rId3"/>
              </a:rPr>
              <a:t>Rudisill@srcinc.com</a:t>
            </a:r>
            <a:r>
              <a:rPr kumimoji="1" lang="en-US" altLang="ja-JP" sz="3600" dirty="0"/>
              <a:t> </a:t>
            </a:r>
            <a:endParaRPr kumimoji="1" lang="ja-JP" altLang="en-US" sz="3600" dirty="0"/>
          </a:p>
        </p:txBody>
      </p:sp>
      <p:pic>
        <p:nvPicPr>
          <p:cNvPr id="5" name="Picture Placeholder 4" descr="Territorial view from Bear Mountain. The Cascade foothills are in teh background." title="Cascade foothils"/>
          <p:cNvPicPr>
            <a:picLocks noGrp="1" noChangeAspect="1"/>
          </p:cNvPicPr>
          <p:nvPr>
            <p:ph type="pic" sz="quarter" idx="13"/>
          </p:nvPr>
        </p:nvPicPr>
        <p:blipFill>
          <a:blip r:embed="rId4" cstate="email">
            <a:extLst>
              <a:ext uri="{28A0092B-C50C-407E-A947-70E740481C1C}">
                <a14:useLocalDpi xmlns:a14="http://schemas.microsoft.com/office/drawing/2010/main"/>
              </a:ext>
            </a:extLst>
          </a:blip>
          <a:srcRect/>
          <a:stretch>
            <a:fillRect/>
          </a:stretch>
        </p:blipFill>
        <p:spPr/>
      </p:pic>
      <p:pic>
        <p:nvPicPr>
          <p:cNvPr id="4" name="Picture 42" descr="SRC_HiRes_CMYK.jpg">
            <a:extLst>
              <a:ext uri="{FF2B5EF4-FFF2-40B4-BE49-F238E27FC236}">
                <a16:creationId xmlns:a16="http://schemas.microsoft.com/office/drawing/2014/main" id="{3DB329A4-0564-49F9-8BAB-263D03AA2A96}"/>
              </a:ext>
            </a:extLst>
          </p:cNvPr>
          <p:cNvPicPr>
            <a:picLocks noChangeAspect="1"/>
          </p:cNvPicPr>
          <p:nvPr/>
        </p:nvPicPr>
        <p:blipFill>
          <a:blip r:embed="rId5" cstate="hqprint">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5487309" y="8605430"/>
            <a:ext cx="2496864" cy="89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58504519"/>
      </p:ext>
    </p:extLst>
  </p:cSld>
  <p:clrMapOvr>
    <a:masterClrMapping/>
  </p:clrMapOvr>
  <mc:AlternateContent xmlns:mc="http://schemas.openxmlformats.org/markup-compatibility/2006" xmlns:p14="http://schemas.microsoft.com/office/powerpoint/2010/main">
    <mc:Choice Requires="p14">
      <p:transition p14:dur="0" advTm="3094"/>
    </mc:Choice>
    <mc:Fallback xmlns="">
      <p:transition advTm="3094"/>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PFAS Food Packaging AA</a:t>
            </a:r>
            <a:br>
              <a:rPr lang="en-US" dirty="0"/>
            </a:br>
            <a:r>
              <a:rPr lang="en-US" dirty="0"/>
              <a:t>Agenda</a:t>
            </a:r>
          </a:p>
        </p:txBody>
      </p:sp>
      <p:sp>
        <p:nvSpPr>
          <p:cNvPr id="3" name="Slide Number Placeholder 2"/>
          <p:cNvSpPr>
            <a:spLocks noGrp="1"/>
          </p:cNvSpPr>
          <p:nvPr>
            <p:ph type="sldNum" sz="quarter" idx="10"/>
          </p:nvPr>
        </p:nvSpPr>
        <p:spPr/>
        <p:txBody>
          <a:bodyPr/>
          <a:lstStyle/>
          <a:p>
            <a:fld id="{B54AD89C-DF1E-4948-B597-5DD47B34A9CA}" type="slidenum">
              <a:rPr kumimoji="1" lang="ja-JP" altLang="en-US" smtClean="0"/>
              <a:pPr/>
              <a:t>2</a:t>
            </a:fld>
            <a:endParaRPr kumimoji="1" lang="ja-JP" altLang="en-US" dirty="0"/>
          </a:p>
        </p:txBody>
      </p:sp>
      <p:sp>
        <p:nvSpPr>
          <p:cNvPr id="5" name="Text Placeholder 4"/>
          <p:cNvSpPr>
            <a:spLocks noGrp="1"/>
          </p:cNvSpPr>
          <p:nvPr>
            <p:ph type="body" sz="quarter" idx="11"/>
          </p:nvPr>
        </p:nvSpPr>
        <p:spPr>
          <a:xfrm>
            <a:off x="942866" y="2577468"/>
            <a:ext cx="11719156" cy="6073103"/>
          </a:xfrm>
        </p:spPr>
        <p:txBody>
          <a:bodyPr>
            <a:noAutofit/>
          </a:bodyPr>
          <a:lstStyle/>
          <a:p>
            <a:r>
              <a:rPr lang="en-US" dirty="0">
                <a:solidFill>
                  <a:srgbClr val="00B0F0"/>
                </a:solidFill>
              </a:rPr>
              <a:t>Project Scope &amp; Timeline </a:t>
            </a:r>
          </a:p>
          <a:p>
            <a:endParaRPr lang="en-US" dirty="0">
              <a:solidFill>
                <a:srgbClr val="00B0F0"/>
              </a:solidFill>
            </a:endParaRPr>
          </a:p>
          <a:p>
            <a:r>
              <a:rPr lang="en-US" dirty="0">
                <a:solidFill>
                  <a:srgbClr val="00B0F0"/>
                </a:solidFill>
              </a:rPr>
              <a:t>User Engagement </a:t>
            </a:r>
          </a:p>
          <a:p>
            <a:endParaRPr lang="en-US" dirty="0">
              <a:solidFill>
                <a:srgbClr val="00B0F0"/>
              </a:solidFill>
            </a:endParaRPr>
          </a:p>
          <a:p>
            <a:r>
              <a:rPr lang="en-US" dirty="0">
                <a:solidFill>
                  <a:srgbClr val="00B0F0"/>
                </a:solidFill>
              </a:rPr>
              <a:t>Ecology Basic Cost &amp; Availability </a:t>
            </a:r>
          </a:p>
          <a:p>
            <a:pPr marL="0" indent="0">
              <a:buNone/>
            </a:pPr>
            <a:r>
              <a:rPr lang="en-US" dirty="0">
                <a:solidFill>
                  <a:srgbClr val="00B0F0"/>
                </a:solidFill>
              </a:rPr>
              <a:t>   Assessment Module</a:t>
            </a:r>
          </a:p>
          <a:p>
            <a:endParaRPr lang="en-US" dirty="0">
              <a:solidFill>
                <a:srgbClr val="00B0F0"/>
              </a:solidFill>
            </a:endParaRPr>
          </a:p>
          <a:p>
            <a:r>
              <a:rPr lang="en-US" dirty="0">
                <a:solidFill>
                  <a:srgbClr val="00B0F0"/>
                </a:solidFill>
              </a:rPr>
              <a:t>Refining the Hazard Module</a:t>
            </a:r>
          </a:p>
          <a:p>
            <a:endParaRPr lang="en-US" dirty="0">
              <a:solidFill>
                <a:srgbClr val="00B0F0"/>
              </a:solidFill>
            </a:endParaRPr>
          </a:p>
          <a:p>
            <a:r>
              <a:rPr lang="en-US" dirty="0">
                <a:solidFill>
                  <a:srgbClr val="00B0F0"/>
                </a:solidFill>
              </a:rPr>
              <a:t>Discussion</a:t>
            </a:r>
          </a:p>
          <a:p>
            <a:endParaRPr lang="en-US" dirty="0">
              <a:solidFill>
                <a:srgbClr val="00B0F0"/>
              </a:solidFill>
            </a:endParaRPr>
          </a:p>
          <a:p>
            <a:endParaRPr lang="en-US" dirty="0">
              <a:solidFill>
                <a:srgbClr val="00B0F0"/>
              </a:solidFill>
            </a:endParaRPr>
          </a:p>
        </p:txBody>
      </p:sp>
      <p:pic>
        <p:nvPicPr>
          <p:cNvPr id="6" name="Picture 5"/>
          <p:cNvPicPr>
            <a:picLocks noChangeAspect="1"/>
          </p:cNvPicPr>
          <p:nvPr/>
        </p:nvPicPr>
        <p:blipFill>
          <a:blip r:embed="rId2"/>
          <a:stretch>
            <a:fillRect/>
          </a:stretch>
        </p:blipFill>
        <p:spPr>
          <a:xfrm>
            <a:off x="8593410" y="5614019"/>
            <a:ext cx="2885987" cy="3739145"/>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3"/>
          <a:stretch>
            <a:fillRect/>
          </a:stretch>
        </p:blipFill>
        <p:spPr>
          <a:xfrm>
            <a:off x="9846632" y="1758947"/>
            <a:ext cx="2815390" cy="36576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652587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WA Toxics in Packaging Law</a:t>
            </a:r>
            <a:br>
              <a:rPr lang="en-US" dirty="0"/>
            </a:br>
            <a:r>
              <a:rPr lang="en-US" dirty="0"/>
              <a:t>RCW 70.95G.070</a:t>
            </a:r>
          </a:p>
        </p:txBody>
      </p:sp>
      <p:sp>
        <p:nvSpPr>
          <p:cNvPr id="3" name="Slide Number Placeholder 2"/>
          <p:cNvSpPr>
            <a:spLocks noGrp="1"/>
          </p:cNvSpPr>
          <p:nvPr>
            <p:ph type="sldNum" sz="quarter" idx="10"/>
          </p:nvPr>
        </p:nvSpPr>
        <p:spPr/>
        <p:txBody>
          <a:bodyPr/>
          <a:lstStyle/>
          <a:p>
            <a:fld id="{B54AD89C-DF1E-4948-B597-5DD47B34A9CA}" type="slidenum">
              <a:rPr kumimoji="1" lang="ja-JP" altLang="en-US" smtClean="0"/>
              <a:pPr/>
              <a:t>3</a:t>
            </a:fld>
            <a:endParaRPr kumimoji="1" lang="ja-JP" altLang="en-US" dirty="0"/>
          </a:p>
        </p:txBody>
      </p:sp>
      <p:sp>
        <p:nvSpPr>
          <p:cNvPr id="5" name="Text Placeholder 4"/>
          <p:cNvSpPr>
            <a:spLocks noGrp="1"/>
          </p:cNvSpPr>
          <p:nvPr>
            <p:ph type="body" sz="quarter" idx="11"/>
          </p:nvPr>
        </p:nvSpPr>
        <p:spPr>
          <a:xfrm>
            <a:off x="1052391" y="2190997"/>
            <a:ext cx="11719156" cy="6073103"/>
          </a:xfrm>
        </p:spPr>
        <p:txBody>
          <a:bodyPr>
            <a:noAutofit/>
          </a:bodyPr>
          <a:lstStyle/>
          <a:p>
            <a:pPr>
              <a:spcAft>
                <a:spcPts val="1200"/>
              </a:spcAft>
            </a:pPr>
            <a:endParaRPr lang="en-US" dirty="0">
              <a:solidFill>
                <a:srgbClr val="00B0F0"/>
              </a:solidFill>
              <a:latin typeface="Calibri" panose="020F0502020204030204" pitchFamily="34" charset="0"/>
              <a:cs typeface="Calibri" panose="020F0502020204030204" pitchFamily="34" charset="0"/>
            </a:endParaRPr>
          </a:p>
          <a:p>
            <a:pPr>
              <a:spcAft>
                <a:spcPts val="1200"/>
              </a:spcAft>
            </a:pPr>
            <a:r>
              <a:rPr lang="en-US" dirty="0">
                <a:solidFill>
                  <a:srgbClr val="00B0F0"/>
                </a:solidFill>
                <a:latin typeface="Calibri" panose="020F0502020204030204" pitchFamily="34" charset="0"/>
                <a:cs typeface="Calibri" panose="020F0502020204030204" pitchFamily="34" charset="0"/>
              </a:rPr>
              <a:t>Legislature passed toxics law that bans perfluorinated and polyfluorinated substances in paper food packaging. </a:t>
            </a:r>
          </a:p>
          <a:p>
            <a:pPr>
              <a:spcAft>
                <a:spcPts val="1200"/>
              </a:spcAft>
            </a:pPr>
            <a:r>
              <a:rPr lang="en-US" dirty="0">
                <a:solidFill>
                  <a:srgbClr val="00B0F0"/>
                </a:solidFill>
                <a:latin typeface="Calibri" panose="020F0502020204030204" pitchFamily="34" charset="0"/>
                <a:cs typeface="Calibri" panose="020F0502020204030204" pitchFamily="34" charset="0"/>
              </a:rPr>
              <a:t>Ecology will determine there are alternatives available. A p</a:t>
            </a:r>
            <a:r>
              <a:rPr lang="en-US" sz="3200" dirty="0">
                <a:solidFill>
                  <a:srgbClr val="00B0F0"/>
                </a:solidFill>
              </a:rPr>
              <a:t>eer review process required</a:t>
            </a:r>
            <a:r>
              <a:rPr lang="en-US" dirty="0">
                <a:solidFill>
                  <a:srgbClr val="00B0F0"/>
                </a:solidFill>
              </a:rPr>
              <a:t>.</a:t>
            </a:r>
          </a:p>
          <a:p>
            <a:pPr>
              <a:spcAft>
                <a:spcPts val="1200"/>
              </a:spcAft>
            </a:pPr>
            <a:r>
              <a:rPr lang="en-US" dirty="0">
                <a:solidFill>
                  <a:srgbClr val="00B0F0"/>
                </a:solidFill>
                <a:latin typeface="Calibri" panose="020F0502020204030204" pitchFamily="34" charset="0"/>
                <a:cs typeface="Calibri" panose="020F0502020204030204" pitchFamily="34" charset="0"/>
              </a:rPr>
              <a:t>Ecology reports to legislature and ban will take effect two years later.  </a:t>
            </a:r>
          </a:p>
          <a:p>
            <a:pPr>
              <a:spcAft>
                <a:spcPts val="1200"/>
              </a:spcAft>
            </a:pPr>
            <a:r>
              <a:rPr lang="en-US" dirty="0">
                <a:solidFill>
                  <a:srgbClr val="00B0F0"/>
                </a:solidFill>
                <a:latin typeface="Calibri" panose="020F0502020204030204" pitchFamily="34" charset="0"/>
                <a:cs typeface="Calibri" panose="020F0502020204030204" pitchFamily="34" charset="0"/>
              </a:rPr>
              <a:t>Based on the Interstate Chemicals Clearinghouse (IC2) modules: </a:t>
            </a:r>
            <a:r>
              <a:rPr lang="en-US" b="1" dirty="0">
                <a:solidFill>
                  <a:srgbClr val="00B0F0"/>
                </a:solidFill>
                <a:latin typeface="Calibri" panose="020F0502020204030204" pitchFamily="34" charset="0"/>
                <a:cs typeface="Calibri" panose="020F0502020204030204" pitchFamily="34" charset="0"/>
              </a:rPr>
              <a:t>Hazard (L2); Exposure (L1); Cost &amp; Availability (L1) &amp; Performance (L1).</a:t>
            </a:r>
          </a:p>
        </p:txBody>
      </p:sp>
    </p:spTree>
    <p:extLst>
      <p:ext uri="{BB962C8B-B14F-4D97-AF65-F5344CB8AC3E}">
        <p14:creationId xmlns:p14="http://schemas.microsoft.com/office/powerpoint/2010/main" val="15886411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2866" y="567255"/>
            <a:ext cx="11828681" cy="1988038"/>
          </a:xfrm>
        </p:spPr>
        <p:txBody>
          <a:bodyPr/>
          <a:lstStyle/>
          <a:p>
            <a:r>
              <a:rPr lang="en-US" dirty="0"/>
              <a:t>Roles and Responsibilities</a:t>
            </a:r>
          </a:p>
        </p:txBody>
      </p:sp>
      <p:sp>
        <p:nvSpPr>
          <p:cNvPr id="3" name="Slide Number Placeholder 2"/>
          <p:cNvSpPr>
            <a:spLocks noGrp="1"/>
          </p:cNvSpPr>
          <p:nvPr>
            <p:ph type="sldNum" sz="quarter" idx="10"/>
          </p:nvPr>
        </p:nvSpPr>
        <p:spPr/>
        <p:txBody>
          <a:bodyPr/>
          <a:lstStyle/>
          <a:p>
            <a:fld id="{B54AD89C-DF1E-4948-B597-5DD47B34A9CA}" type="slidenum">
              <a:rPr kumimoji="1" lang="ja-JP" altLang="en-US" smtClean="0"/>
              <a:pPr/>
              <a:t>4</a:t>
            </a:fld>
            <a:endParaRPr kumimoji="1" lang="ja-JP" altLang="en-US" dirty="0"/>
          </a:p>
        </p:txBody>
      </p:sp>
      <p:graphicFrame>
        <p:nvGraphicFramePr>
          <p:cNvPr id="5" name="Table 7">
            <a:extLst>
              <a:ext uri="{FF2B5EF4-FFF2-40B4-BE49-F238E27FC236}">
                <a16:creationId xmlns:a16="http://schemas.microsoft.com/office/drawing/2014/main" id="{230756C2-6575-49D0-B5CD-66E27C9C2723}"/>
              </a:ext>
            </a:extLst>
          </p:cNvPr>
          <p:cNvGraphicFramePr>
            <a:graphicFrameLocks noGrp="1"/>
          </p:cNvGraphicFramePr>
          <p:nvPr>
            <p:extLst>
              <p:ext uri="{D42A27DB-BD31-4B8C-83A1-F6EECF244321}">
                <p14:modId xmlns:p14="http://schemas.microsoft.com/office/powerpoint/2010/main" val="639008319"/>
              </p:ext>
            </p:extLst>
          </p:nvPr>
        </p:nvGraphicFramePr>
        <p:xfrm>
          <a:off x="942866" y="2108877"/>
          <a:ext cx="12107400" cy="7269117"/>
        </p:xfrm>
        <a:graphic>
          <a:graphicData uri="http://schemas.openxmlformats.org/drawingml/2006/table">
            <a:tbl>
              <a:tblPr firstRow="1" bandRow="1">
                <a:tableStyleId>{5C22544A-7EE6-4342-B048-85BDC9FD1C3A}</a:tableStyleId>
              </a:tblPr>
              <a:tblGrid>
                <a:gridCol w="6053700">
                  <a:extLst>
                    <a:ext uri="{9D8B030D-6E8A-4147-A177-3AD203B41FA5}">
                      <a16:colId xmlns:a16="http://schemas.microsoft.com/office/drawing/2014/main" val="1715915657"/>
                    </a:ext>
                  </a:extLst>
                </a:gridCol>
                <a:gridCol w="6053700">
                  <a:extLst>
                    <a:ext uri="{9D8B030D-6E8A-4147-A177-3AD203B41FA5}">
                      <a16:colId xmlns:a16="http://schemas.microsoft.com/office/drawing/2014/main" val="2329803772"/>
                    </a:ext>
                  </a:extLst>
                </a:gridCol>
              </a:tblGrid>
              <a:tr h="685694">
                <a:tc>
                  <a:txBody>
                    <a:bodyPr/>
                    <a:lstStyle/>
                    <a:p>
                      <a:r>
                        <a:rPr lang="en-US" sz="3600" dirty="0"/>
                        <a:t>SRC’s Role</a:t>
                      </a:r>
                    </a:p>
                  </a:txBody>
                  <a:tcPr marL="137139" marR="137139" marT="68569" marB="68569"/>
                </a:tc>
                <a:tc>
                  <a:txBody>
                    <a:bodyPr/>
                    <a:lstStyle/>
                    <a:p>
                      <a:r>
                        <a:rPr lang="en-US" sz="3600" dirty="0"/>
                        <a:t>Ecology’s Role</a:t>
                      </a:r>
                    </a:p>
                  </a:txBody>
                  <a:tcPr marL="137139" marR="137139" marT="68569" marB="68569"/>
                </a:tc>
                <a:extLst>
                  <a:ext uri="{0D108BD9-81ED-4DB2-BD59-A6C34878D82A}">
                    <a16:rowId xmlns:a16="http://schemas.microsoft.com/office/drawing/2014/main" val="3056292334"/>
                  </a:ext>
                </a:extLst>
              </a:tr>
              <a:tr h="2331360">
                <a:tc>
                  <a:txBody>
                    <a:bodyPr/>
                    <a:lstStyle/>
                    <a:p>
                      <a:r>
                        <a:rPr lang="en-US" sz="3600" dirty="0">
                          <a:solidFill>
                            <a:srgbClr val="00B0F0"/>
                          </a:solidFill>
                        </a:rPr>
                        <a:t>Use</a:t>
                      </a:r>
                      <a:r>
                        <a:rPr lang="en-US" sz="3600" baseline="0" dirty="0">
                          <a:solidFill>
                            <a:srgbClr val="00B0F0"/>
                          </a:solidFill>
                        </a:rPr>
                        <a:t> IC2 Guide to d</a:t>
                      </a:r>
                      <a:r>
                        <a:rPr lang="en-US" sz="3600" dirty="0">
                          <a:solidFill>
                            <a:srgbClr val="00B0F0"/>
                          </a:solidFill>
                        </a:rPr>
                        <a:t>evelop methodology to assess hazard, exposure, performance. </a:t>
                      </a:r>
                    </a:p>
                  </a:txBody>
                  <a:tcPr marL="137139" marR="137139" marT="68569" marB="68569"/>
                </a:tc>
                <a:tc>
                  <a:txBody>
                    <a:bodyPr/>
                    <a:lstStyle/>
                    <a:p>
                      <a:pPr marL="571500" indent="-571500">
                        <a:buFont typeface="Arial" panose="020B0604020202020204" pitchFamily="34" charset="0"/>
                        <a:buChar char="•"/>
                      </a:pPr>
                      <a:r>
                        <a:rPr lang="en-US" sz="3600" dirty="0">
                          <a:solidFill>
                            <a:srgbClr val="00B0F0"/>
                          </a:solidFill>
                        </a:rPr>
                        <a:t>Approves methodologies.  </a:t>
                      </a:r>
                    </a:p>
                    <a:p>
                      <a:pPr marL="571500" indent="-571500">
                        <a:buFont typeface="Arial" panose="020B0604020202020204" pitchFamily="34" charset="0"/>
                        <a:buChar char="•"/>
                      </a:pPr>
                      <a:r>
                        <a:rPr lang="en-US" sz="3600" dirty="0">
                          <a:solidFill>
                            <a:srgbClr val="00B0F0"/>
                          </a:solidFill>
                        </a:rPr>
                        <a:t>Conducts IC2 Basic Cost</a:t>
                      </a:r>
                      <a:r>
                        <a:rPr lang="en-US" sz="3600" baseline="0" dirty="0">
                          <a:solidFill>
                            <a:srgbClr val="00B0F0"/>
                          </a:solidFill>
                        </a:rPr>
                        <a:t> and Availability module.</a:t>
                      </a:r>
                      <a:r>
                        <a:rPr lang="en-US" sz="3600" dirty="0">
                          <a:solidFill>
                            <a:srgbClr val="00B0F0"/>
                          </a:solidFill>
                        </a:rPr>
                        <a:t> </a:t>
                      </a:r>
                    </a:p>
                    <a:p>
                      <a:pPr marL="571500" indent="-571500">
                        <a:buFont typeface="Arial" panose="020B0604020202020204" pitchFamily="34" charset="0"/>
                        <a:buChar char="•"/>
                      </a:pPr>
                      <a:r>
                        <a:rPr lang="en-US" sz="3600" dirty="0">
                          <a:solidFill>
                            <a:srgbClr val="00B0F0"/>
                          </a:solidFill>
                        </a:rPr>
                        <a:t>Consultation with</a:t>
                      </a:r>
                      <a:r>
                        <a:rPr lang="en-US" sz="3600" baseline="0" dirty="0">
                          <a:solidFill>
                            <a:srgbClr val="00B0F0"/>
                          </a:solidFill>
                        </a:rPr>
                        <a:t> </a:t>
                      </a:r>
                      <a:r>
                        <a:rPr lang="en-US" sz="3600" baseline="0" dirty="0" err="1">
                          <a:solidFill>
                            <a:srgbClr val="00B0F0"/>
                          </a:solidFill>
                        </a:rPr>
                        <a:t>DoH</a:t>
                      </a:r>
                      <a:r>
                        <a:rPr lang="en-US" sz="3600" baseline="0" dirty="0">
                          <a:solidFill>
                            <a:srgbClr val="00B0F0"/>
                          </a:solidFill>
                        </a:rPr>
                        <a:t>. </a:t>
                      </a:r>
                      <a:endParaRPr lang="en-US" sz="3600" dirty="0">
                        <a:solidFill>
                          <a:srgbClr val="00B0F0"/>
                        </a:solidFill>
                      </a:endParaRPr>
                    </a:p>
                  </a:txBody>
                  <a:tcPr marL="137139" marR="137139" marT="68569" marB="68569"/>
                </a:tc>
                <a:extLst>
                  <a:ext uri="{0D108BD9-81ED-4DB2-BD59-A6C34878D82A}">
                    <a16:rowId xmlns:a16="http://schemas.microsoft.com/office/drawing/2014/main" val="3837361962"/>
                  </a:ext>
                </a:extLst>
              </a:tr>
              <a:tr h="1234250">
                <a:tc>
                  <a:txBody>
                    <a:bodyPr/>
                    <a:lstStyle/>
                    <a:p>
                      <a:r>
                        <a:rPr lang="en-US" sz="3600" dirty="0">
                          <a:solidFill>
                            <a:srgbClr val="00B0F0"/>
                          </a:solidFill>
                        </a:rPr>
                        <a:t>Recommend products and product types for evaluation.</a:t>
                      </a:r>
                    </a:p>
                  </a:txBody>
                  <a:tcPr marL="137139" marR="137139" marT="68569" marB="68569"/>
                </a:tc>
                <a:tc>
                  <a:txBody>
                    <a:bodyPr/>
                    <a:lstStyle/>
                    <a:p>
                      <a:r>
                        <a:rPr lang="en-US" sz="3600" dirty="0">
                          <a:solidFill>
                            <a:srgbClr val="00B0F0"/>
                          </a:solidFill>
                        </a:rPr>
                        <a:t>Approves the selection of products and product types.</a:t>
                      </a:r>
                    </a:p>
                  </a:txBody>
                  <a:tcPr marL="137139" marR="137139" marT="68569" marB="68569"/>
                </a:tc>
                <a:extLst>
                  <a:ext uri="{0D108BD9-81ED-4DB2-BD59-A6C34878D82A}">
                    <a16:rowId xmlns:a16="http://schemas.microsoft.com/office/drawing/2014/main" val="1396916211"/>
                  </a:ext>
                </a:extLst>
              </a:tr>
              <a:tr h="1782805">
                <a:tc>
                  <a:txBody>
                    <a:bodyPr/>
                    <a:lstStyle/>
                    <a:p>
                      <a:r>
                        <a:rPr lang="en-US" sz="3600" dirty="0">
                          <a:solidFill>
                            <a:srgbClr val="00B0F0"/>
                          </a:solidFill>
                        </a:rPr>
                        <a:t>Evaluates products against the assessment methodologies. </a:t>
                      </a:r>
                    </a:p>
                  </a:txBody>
                  <a:tcPr marL="137139" marR="137139" marT="68569" marB="68569"/>
                </a:tc>
                <a:tc>
                  <a:txBody>
                    <a:bodyPr/>
                    <a:lstStyle/>
                    <a:p>
                      <a:r>
                        <a:rPr lang="en-US" sz="3600" dirty="0">
                          <a:solidFill>
                            <a:srgbClr val="00B0F0"/>
                          </a:solidFill>
                        </a:rPr>
                        <a:t>Determines safer alternatives exist.</a:t>
                      </a:r>
                    </a:p>
                  </a:txBody>
                  <a:tcPr marL="137139" marR="137139" marT="68569" marB="68569"/>
                </a:tc>
                <a:extLst>
                  <a:ext uri="{0D108BD9-81ED-4DB2-BD59-A6C34878D82A}">
                    <a16:rowId xmlns:a16="http://schemas.microsoft.com/office/drawing/2014/main" val="2902349822"/>
                  </a:ext>
                </a:extLst>
              </a:tr>
              <a:tr h="1234250">
                <a:tc>
                  <a:txBody>
                    <a:bodyPr/>
                    <a:lstStyle/>
                    <a:p>
                      <a:endParaRPr lang="en-US" sz="3600" dirty="0"/>
                    </a:p>
                  </a:txBody>
                  <a:tcPr marL="137139" marR="137139" marT="68569" marB="68569"/>
                </a:tc>
                <a:tc>
                  <a:txBody>
                    <a:bodyPr/>
                    <a:lstStyle/>
                    <a:p>
                      <a:r>
                        <a:rPr lang="en-US" sz="3600" dirty="0">
                          <a:solidFill>
                            <a:srgbClr val="00B0F0"/>
                          </a:solidFill>
                        </a:rPr>
                        <a:t>Prepares final report to legislature.</a:t>
                      </a:r>
                    </a:p>
                  </a:txBody>
                  <a:tcPr marL="137139" marR="137139" marT="68569" marB="68569"/>
                </a:tc>
                <a:extLst>
                  <a:ext uri="{0D108BD9-81ED-4DB2-BD59-A6C34878D82A}">
                    <a16:rowId xmlns:a16="http://schemas.microsoft.com/office/drawing/2014/main" val="801538331"/>
                  </a:ext>
                </a:extLst>
              </a:tr>
            </a:tbl>
          </a:graphicData>
        </a:graphic>
      </p:graphicFrame>
    </p:spTree>
    <p:extLst>
      <p:ext uri="{BB962C8B-B14F-4D97-AF65-F5344CB8AC3E}">
        <p14:creationId xmlns:p14="http://schemas.microsoft.com/office/powerpoint/2010/main" val="2149786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Public Engagement</a:t>
            </a:r>
          </a:p>
        </p:txBody>
      </p:sp>
      <p:sp>
        <p:nvSpPr>
          <p:cNvPr id="3" name="Slide Number Placeholder 2"/>
          <p:cNvSpPr>
            <a:spLocks noGrp="1"/>
          </p:cNvSpPr>
          <p:nvPr>
            <p:ph type="sldNum" sz="quarter" idx="10"/>
          </p:nvPr>
        </p:nvSpPr>
        <p:spPr/>
        <p:txBody>
          <a:bodyPr/>
          <a:lstStyle/>
          <a:p>
            <a:fld id="{B54AD89C-DF1E-4948-B597-5DD47B34A9CA}" type="slidenum">
              <a:rPr kumimoji="1" lang="ja-JP" altLang="en-US" smtClean="0"/>
              <a:pPr/>
              <a:t>5</a:t>
            </a:fld>
            <a:endParaRPr kumimoji="1" lang="ja-JP" altLang="en-US" dirty="0"/>
          </a:p>
        </p:txBody>
      </p:sp>
      <p:sp>
        <p:nvSpPr>
          <p:cNvPr id="5" name="Text Placeholder 4"/>
          <p:cNvSpPr>
            <a:spLocks noGrp="1"/>
          </p:cNvSpPr>
          <p:nvPr>
            <p:ph type="body" sz="quarter" idx="11"/>
          </p:nvPr>
        </p:nvSpPr>
        <p:spPr>
          <a:xfrm>
            <a:off x="1052391" y="2190997"/>
            <a:ext cx="11719156" cy="6073103"/>
          </a:xfrm>
        </p:spPr>
        <p:txBody>
          <a:bodyPr>
            <a:noAutofit/>
          </a:bodyPr>
          <a:lstStyle/>
          <a:p>
            <a:pPr>
              <a:spcAft>
                <a:spcPts val="1200"/>
              </a:spcAft>
            </a:pPr>
            <a:endParaRPr lang="en-US" dirty="0">
              <a:solidFill>
                <a:srgbClr val="00B0F0"/>
              </a:solidFill>
              <a:latin typeface="Calibri" panose="020F0502020204030204" pitchFamily="34" charset="0"/>
              <a:cs typeface="Calibri" panose="020F0502020204030204" pitchFamily="34" charset="0"/>
            </a:endParaRPr>
          </a:p>
          <a:p>
            <a:r>
              <a:rPr lang="en-US" dirty="0">
                <a:solidFill>
                  <a:srgbClr val="00B0F0"/>
                </a:solidFill>
                <a:latin typeface="Calibri" panose="020F0502020204030204" pitchFamily="34" charset="0"/>
                <a:cs typeface="Calibri" panose="020F0502020204030204" pitchFamily="34" charset="0"/>
              </a:rPr>
              <a:t>Current active stakeholders ~60 </a:t>
            </a:r>
          </a:p>
          <a:p>
            <a:r>
              <a:rPr lang="en-US" dirty="0">
                <a:solidFill>
                  <a:srgbClr val="00B0F0"/>
                </a:solidFill>
                <a:latin typeface="Calibri" panose="020F0502020204030204" pitchFamily="34" charset="0"/>
                <a:cs typeface="Calibri" panose="020F0502020204030204" pitchFamily="34" charset="0"/>
              </a:rPr>
              <a:t>Chemical Action Plan (CAP) and project </a:t>
            </a:r>
            <a:r>
              <a:rPr lang="en-US" dirty="0" err="1">
                <a:solidFill>
                  <a:srgbClr val="00B0F0"/>
                </a:solidFill>
                <a:latin typeface="Calibri" panose="020F0502020204030204" pitchFamily="34" charset="0"/>
                <a:cs typeface="Calibri" panose="020F0502020204030204" pitchFamily="34" charset="0"/>
              </a:rPr>
              <a:t>listserve</a:t>
            </a:r>
            <a:r>
              <a:rPr lang="en-US" dirty="0">
                <a:solidFill>
                  <a:srgbClr val="00B0F0"/>
                </a:solidFill>
                <a:latin typeface="Calibri" panose="020F0502020204030204" pitchFamily="34" charset="0"/>
                <a:cs typeface="Calibri" panose="020F0502020204030204" pitchFamily="34" charset="0"/>
              </a:rPr>
              <a:t> membership ~240 </a:t>
            </a:r>
          </a:p>
          <a:p>
            <a:r>
              <a:rPr lang="en-US" dirty="0">
                <a:solidFill>
                  <a:srgbClr val="00B0F0"/>
                </a:solidFill>
                <a:latin typeface="Calibri" panose="020F0502020204030204" pitchFamily="34" charset="0"/>
                <a:cs typeface="Calibri" panose="020F0502020204030204" pitchFamily="34" charset="0"/>
              </a:rPr>
              <a:t>Representatives from: </a:t>
            </a:r>
            <a:r>
              <a:rPr lang="en-US" b="1" dirty="0">
                <a:solidFill>
                  <a:srgbClr val="00B0F0"/>
                </a:solidFill>
                <a:latin typeface="Calibri" panose="020F0502020204030204" pitchFamily="34" charset="0"/>
                <a:cs typeface="Calibri" panose="020F0502020204030204" pitchFamily="34" charset="0"/>
              </a:rPr>
              <a:t>government, chemical manufacturers, NGOs, product manufacturers, suppliers, paper producers, trade organizations, purchasers/users, entrepreneurs, academia/research groups, and others</a:t>
            </a:r>
            <a:r>
              <a:rPr lang="en-US" dirty="0">
                <a:solidFill>
                  <a:srgbClr val="00B0F0"/>
                </a:solidFill>
                <a:latin typeface="Calibri" panose="020F0502020204030204" pitchFamily="34" charset="0"/>
                <a:cs typeface="Calibri" panose="020F0502020204030204" pitchFamily="34" charset="0"/>
              </a:rPr>
              <a:t>. </a:t>
            </a:r>
          </a:p>
          <a:p>
            <a:r>
              <a:rPr lang="en-US" dirty="0">
                <a:solidFill>
                  <a:srgbClr val="00B0F0"/>
                </a:solidFill>
                <a:latin typeface="Calibri" panose="020F0502020204030204" pitchFamily="34" charset="0"/>
                <a:cs typeface="Calibri" panose="020F0502020204030204" pitchFamily="34" charset="0"/>
              </a:rPr>
              <a:t>Current focus on engagement with users. </a:t>
            </a:r>
          </a:p>
          <a:p>
            <a:r>
              <a:rPr lang="en-US" dirty="0">
                <a:solidFill>
                  <a:srgbClr val="00B0F0"/>
                </a:solidFill>
                <a:latin typeface="Calibri" panose="020F0502020204030204" pitchFamily="34" charset="0"/>
                <a:cs typeface="Calibri" panose="020F0502020204030204" pitchFamily="34" charset="0"/>
              </a:rPr>
              <a:t>Integrating environmental justice.  </a:t>
            </a:r>
          </a:p>
          <a:p>
            <a:pPr>
              <a:spcAft>
                <a:spcPts val="1200"/>
              </a:spcAft>
            </a:pPr>
            <a:endParaRPr lang="en-US" dirty="0">
              <a:solidFill>
                <a:srgbClr val="00B0F0"/>
              </a:solidFill>
            </a:endParaRPr>
          </a:p>
        </p:txBody>
      </p:sp>
    </p:spTree>
    <p:extLst>
      <p:ext uri="{BB962C8B-B14F-4D97-AF65-F5344CB8AC3E}">
        <p14:creationId xmlns:p14="http://schemas.microsoft.com/office/powerpoint/2010/main" val="10260932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End-user and Consumer Engagement</a:t>
            </a:r>
          </a:p>
        </p:txBody>
      </p:sp>
      <p:sp>
        <p:nvSpPr>
          <p:cNvPr id="3" name="Slide Number Placeholder 2"/>
          <p:cNvSpPr>
            <a:spLocks noGrp="1"/>
          </p:cNvSpPr>
          <p:nvPr>
            <p:ph type="sldNum" sz="quarter" idx="10"/>
          </p:nvPr>
        </p:nvSpPr>
        <p:spPr/>
        <p:txBody>
          <a:bodyPr/>
          <a:lstStyle/>
          <a:p>
            <a:fld id="{B54AD89C-DF1E-4948-B597-5DD47B34A9CA}" type="slidenum">
              <a:rPr kumimoji="1" lang="ja-JP" altLang="en-US" smtClean="0"/>
              <a:pPr/>
              <a:t>6</a:t>
            </a:fld>
            <a:endParaRPr kumimoji="1" lang="ja-JP" altLang="en-US" dirty="0"/>
          </a:p>
        </p:txBody>
      </p:sp>
      <p:sp>
        <p:nvSpPr>
          <p:cNvPr id="4" name="Text Placeholder 3"/>
          <p:cNvSpPr>
            <a:spLocks noGrp="1"/>
          </p:cNvSpPr>
          <p:nvPr>
            <p:ph type="body" sz="quarter" idx="11"/>
          </p:nvPr>
        </p:nvSpPr>
        <p:spPr>
          <a:xfrm>
            <a:off x="942866" y="2535643"/>
            <a:ext cx="11719156" cy="6073103"/>
          </a:xfrm>
        </p:spPr>
        <p:txBody>
          <a:bodyPr>
            <a:normAutofit/>
          </a:bodyPr>
          <a:lstStyle/>
          <a:p>
            <a:r>
              <a:rPr lang="en-US" dirty="0">
                <a:solidFill>
                  <a:srgbClr val="00B0F0"/>
                </a:solidFill>
              </a:rPr>
              <a:t>Increase end-user engagement.</a:t>
            </a:r>
          </a:p>
          <a:p>
            <a:pPr lvl="2"/>
            <a:r>
              <a:rPr lang="en-US" sz="2800" dirty="0">
                <a:solidFill>
                  <a:srgbClr val="00B0F0"/>
                </a:solidFill>
              </a:rPr>
              <a:t>Brands, retailers, &amp; grocers. </a:t>
            </a:r>
          </a:p>
          <a:p>
            <a:pPr lvl="2"/>
            <a:r>
              <a:rPr lang="en-US" sz="2800" dirty="0">
                <a:solidFill>
                  <a:srgbClr val="00B0F0"/>
                </a:solidFill>
              </a:rPr>
              <a:t>Consumer &amp; Public Education campaigns.</a:t>
            </a:r>
          </a:p>
          <a:p>
            <a:pPr lvl="2"/>
            <a:r>
              <a:rPr lang="en-US" sz="2800" dirty="0">
                <a:solidFill>
                  <a:srgbClr val="00B0F0"/>
                </a:solidFill>
              </a:rPr>
              <a:t>WA public health agencies.   </a:t>
            </a:r>
          </a:p>
          <a:p>
            <a:pPr marL="1028511" lvl="2" indent="0">
              <a:buNone/>
            </a:pPr>
            <a:endParaRPr lang="en-US" sz="2800" dirty="0">
              <a:solidFill>
                <a:srgbClr val="00B0F0"/>
              </a:solidFill>
            </a:endParaRPr>
          </a:p>
          <a:p>
            <a:r>
              <a:rPr lang="en-US" dirty="0">
                <a:solidFill>
                  <a:srgbClr val="00B0F0"/>
                </a:solidFill>
              </a:rPr>
              <a:t>King County EJ Partnership (</a:t>
            </a:r>
            <a:r>
              <a:rPr lang="en-US" i="1" dirty="0">
                <a:solidFill>
                  <a:srgbClr val="00B0F0"/>
                </a:solidFill>
              </a:rPr>
              <a:t>in development</a:t>
            </a:r>
            <a:r>
              <a:rPr lang="en-US" dirty="0">
                <a:solidFill>
                  <a:srgbClr val="00B0F0"/>
                </a:solidFill>
              </a:rPr>
              <a:t>). </a:t>
            </a:r>
          </a:p>
          <a:p>
            <a:endParaRPr lang="en-US" dirty="0">
              <a:solidFill>
                <a:srgbClr val="00B0F0"/>
              </a:solidFill>
            </a:endParaRPr>
          </a:p>
          <a:p>
            <a:r>
              <a:rPr lang="en-US" dirty="0">
                <a:solidFill>
                  <a:srgbClr val="00B0F0"/>
                </a:solidFill>
              </a:rPr>
              <a:t>Engaging individual members of trade organizations.</a:t>
            </a:r>
          </a:p>
          <a:p>
            <a:endParaRPr lang="en-US" dirty="0">
              <a:solidFill>
                <a:srgbClr val="00B0F0"/>
              </a:solidFill>
            </a:endParaRPr>
          </a:p>
          <a:p>
            <a:r>
              <a:rPr lang="en-US" dirty="0">
                <a:solidFill>
                  <a:srgbClr val="00B0F0"/>
                </a:solidFill>
              </a:rPr>
              <a:t>State purchasing &amp; institutional buyers. </a:t>
            </a:r>
          </a:p>
          <a:p>
            <a:endParaRPr lang="en-US" dirty="0">
              <a:solidFill>
                <a:srgbClr val="00B0F0"/>
              </a:solidFill>
            </a:endParaRPr>
          </a:p>
          <a:p>
            <a:endParaRPr lang="en-US" dirty="0"/>
          </a:p>
        </p:txBody>
      </p:sp>
    </p:spTree>
    <p:extLst>
      <p:ext uri="{BB962C8B-B14F-4D97-AF65-F5344CB8AC3E}">
        <p14:creationId xmlns:p14="http://schemas.microsoft.com/office/powerpoint/2010/main" val="17066188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Expanded Product Scoping &amp; Engagement</a:t>
            </a:r>
          </a:p>
        </p:txBody>
      </p:sp>
      <p:sp>
        <p:nvSpPr>
          <p:cNvPr id="3" name="Slide Number Placeholder 2"/>
          <p:cNvSpPr>
            <a:spLocks noGrp="1"/>
          </p:cNvSpPr>
          <p:nvPr>
            <p:ph type="sldNum" sz="quarter" idx="10"/>
          </p:nvPr>
        </p:nvSpPr>
        <p:spPr/>
        <p:txBody>
          <a:bodyPr/>
          <a:lstStyle/>
          <a:p>
            <a:fld id="{B54AD89C-DF1E-4948-B597-5DD47B34A9CA}" type="slidenum">
              <a:rPr kumimoji="1" lang="ja-JP" altLang="en-US" smtClean="0"/>
              <a:pPr/>
              <a:t>7</a:t>
            </a:fld>
            <a:endParaRPr kumimoji="1" lang="ja-JP" altLang="en-US" dirty="0"/>
          </a:p>
        </p:txBody>
      </p:sp>
      <p:sp>
        <p:nvSpPr>
          <p:cNvPr id="4" name="Text Placeholder 3"/>
          <p:cNvSpPr>
            <a:spLocks noGrp="1"/>
          </p:cNvSpPr>
          <p:nvPr>
            <p:ph type="body" sz="quarter" idx="11"/>
          </p:nvPr>
        </p:nvSpPr>
        <p:spPr>
          <a:xfrm>
            <a:off x="942866" y="2713591"/>
            <a:ext cx="11719156" cy="6073103"/>
          </a:xfrm>
        </p:spPr>
        <p:txBody>
          <a:bodyPr>
            <a:normAutofit lnSpcReduction="10000"/>
          </a:bodyPr>
          <a:lstStyle/>
          <a:p>
            <a:r>
              <a:rPr lang="en-US" b="1" dirty="0">
                <a:solidFill>
                  <a:srgbClr val="00B0F0"/>
                </a:solidFill>
                <a:latin typeface="Calibri" panose="020F0502020204030204" pitchFamily="34" charset="0"/>
                <a:cs typeface="Calibri" panose="020F0502020204030204" pitchFamily="34" charset="0"/>
              </a:rPr>
              <a:t>Initial scope</a:t>
            </a:r>
            <a:r>
              <a:rPr lang="en-US" dirty="0">
                <a:solidFill>
                  <a:srgbClr val="00B0F0"/>
                </a:solidFill>
                <a:latin typeface="Calibri" panose="020F0502020204030204" pitchFamily="34" charset="0"/>
                <a:cs typeface="Calibri" panose="020F0502020204030204" pitchFamily="34" charset="0"/>
              </a:rPr>
              <a:t>: Wraps/Liners and possibly bags.</a:t>
            </a:r>
          </a:p>
          <a:p>
            <a:pPr marL="0" indent="0">
              <a:buNone/>
            </a:pPr>
            <a:r>
              <a:rPr lang="en-US" dirty="0">
                <a:solidFill>
                  <a:srgbClr val="00B0F0"/>
                </a:solidFill>
                <a:latin typeface="Calibri" panose="020F0502020204030204" pitchFamily="34" charset="0"/>
                <a:cs typeface="Calibri" panose="020F0502020204030204" pitchFamily="34" charset="0"/>
              </a:rPr>
              <a:t> </a:t>
            </a:r>
          </a:p>
          <a:p>
            <a:r>
              <a:rPr lang="en-US" b="1" dirty="0">
                <a:solidFill>
                  <a:srgbClr val="00B0F0"/>
                </a:solidFill>
                <a:latin typeface="Calibri" panose="020F0502020204030204" pitchFamily="34" charset="0"/>
                <a:cs typeface="Calibri" panose="020F0502020204030204" pitchFamily="34" charset="0"/>
              </a:rPr>
              <a:t>Feedback:</a:t>
            </a:r>
            <a:r>
              <a:rPr lang="en-US" dirty="0">
                <a:solidFill>
                  <a:srgbClr val="00B0F0"/>
                </a:solidFill>
                <a:latin typeface="Calibri" panose="020F0502020204030204" pitchFamily="34" charset="0"/>
                <a:cs typeface="Calibri" panose="020F0502020204030204" pitchFamily="34" charset="0"/>
              </a:rPr>
              <a:t> Stakeholder concerns this was too narrow. </a:t>
            </a:r>
          </a:p>
          <a:p>
            <a:pPr marL="0" indent="0">
              <a:buNone/>
            </a:pPr>
            <a:endParaRPr lang="en-US" dirty="0">
              <a:solidFill>
                <a:srgbClr val="00B0F0"/>
              </a:solidFill>
              <a:latin typeface="Calibri" panose="020F0502020204030204" pitchFamily="34" charset="0"/>
              <a:cs typeface="Calibri" panose="020F0502020204030204" pitchFamily="34" charset="0"/>
            </a:endParaRPr>
          </a:p>
          <a:p>
            <a:r>
              <a:rPr lang="en-US" b="1" dirty="0">
                <a:solidFill>
                  <a:srgbClr val="00B0F0"/>
                </a:solidFill>
                <a:latin typeface="Calibri" panose="020F0502020204030204" pitchFamily="34" charset="0"/>
                <a:cs typeface="Calibri" panose="020F0502020204030204" pitchFamily="34" charset="0"/>
              </a:rPr>
              <a:t>Expanded Scope: </a:t>
            </a:r>
            <a:r>
              <a:rPr lang="en-US" dirty="0">
                <a:solidFill>
                  <a:srgbClr val="00B0F0"/>
                </a:solidFill>
                <a:latin typeface="Calibri" panose="020F0502020204030204" pitchFamily="34" charset="0"/>
                <a:cs typeface="Calibri" panose="020F0502020204030204" pitchFamily="34" charset="0"/>
              </a:rPr>
              <a:t>Ecology includes more products and leverage alternatives/product types where possible.  </a:t>
            </a:r>
          </a:p>
          <a:p>
            <a:pPr marL="0" indent="0">
              <a:buNone/>
            </a:pPr>
            <a:endParaRPr lang="en-US" dirty="0">
              <a:solidFill>
                <a:srgbClr val="00B0F0"/>
              </a:solidFill>
              <a:latin typeface="Calibri" panose="020F0502020204030204" pitchFamily="34" charset="0"/>
              <a:cs typeface="Calibri" panose="020F0502020204030204" pitchFamily="34" charset="0"/>
            </a:endParaRPr>
          </a:p>
          <a:p>
            <a:r>
              <a:rPr lang="en-US" b="1" dirty="0">
                <a:solidFill>
                  <a:srgbClr val="00B0F0"/>
                </a:solidFill>
                <a:latin typeface="Calibri" panose="020F0502020204030204" pitchFamily="34" charset="0"/>
                <a:cs typeface="Calibri" panose="020F0502020204030204" pitchFamily="34" charset="0"/>
              </a:rPr>
              <a:t>Stakeholders: </a:t>
            </a:r>
            <a:r>
              <a:rPr lang="en-US" dirty="0">
                <a:solidFill>
                  <a:srgbClr val="00B0F0"/>
                </a:solidFill>
                <a:latin typeface="Calibri" panose="020F0502020204030204" pitchFamily="34" charset="0"/>
                <a:cs typeface="Calibri" panose="020F0502020204030204" pitchFamily="34" charset="0"/>
              </a:rPr>
              <a:t>SRC is currently working with stakeholders to identify product overlap and alternatives in use in different products.</a:t>
            </a:r>
          </a:p>
          <a:p>
            <a:endParaRPr lang="en-US" dirty="0"/>
          </a:p>
        </p:txBody>
      </p:sp>
    </p:spTree>
    <p:extLst>
      <p:ext uri="{BB962C8B-B14F-4D97-AF65-F5344CB8AC3E}">
        <p14:creationId xmlns:p14="http://schemas.microsoft.com/office/powerpoint/2010/main" val="33160152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Enhanced Product Categories</a:t>
            </a:r>
          </a:p>
        </p:txBody>
      </p:sp>
      <p:sp>
        <p:nvSpPr>
          <p:cNvPr id="3" name="Slide Number Placeholder 2"/>
          <p:cNvSpPr>
            <a:spLocks noGrp="1"/>
          </p:cNvSpPr>
          <p:nvPr>
            <p:ph type="sldNum" sz="quarter" idx="10"/>
          </p:nvPr>
        </p:nvSpPr>
        <p:spPr/>
        <p:txBody>
          <a:bodyPr/>
          <a:lstStyle/>
          <a:p>
            <a:fld id="{B54AD89C-DF1E-4948-B597-5DD47B34A9CA}" type="slidenum">
              <a:rPr kumimoji="1" lang="ja-JP" altLang="en-US" smtClean="0"/>
              <a:pPr/>
              <a:t>8</a:t>
            </a:fld>
            <a:endParaRPr kumimoji="1" lang="ja-JP" altLang="en-US" dirty="0"/>
          </a:p>
        </p:txBody>
      </p:sp>
      <p:sp>
        <p:nvSpPr>
          <p:cNvPr id="4" name="Text Placeholder 3"/>
          <p:cNvSpPr>
            <a:spLocks noGrp="1"/>
          </p:cNvSpPr>
          <p:nvPr>
            <p:ph type="body" sz="quarter" idx="11"/>
          </p:nvPr>
        </p:nvSpPr>
        <p:spPr>
          <a:xfrm>
            <a:off x="942866" y="2628247"/>
            <a:ext cx="11719156" cy="6073103"/>
          </a:xfrm>
        </p:spPr>
        <p:txBody>
          <a:bodyPr/>
          <a:lstStyle/>
          <a:p>
            <a:r>
              <a:rPr lang="en-US" b="1" dirty="0">
                <a:solidFill>
                  <a:srgbClr val="00B0F0"/>
                </a:solidFill>
              </a:rPr>
              <a:t>Category 1:</a:t>
            </a:r>
            <a:r>
              <a:rPr lang="en-US" dirty="0">
                <a:solidFill>
                  <a:srgbClr val="00B0F0"/>
                </a:solidFill>
              </a:rPr>
              <a:t> Paper Wraps, Liners, Bags &amp; Sleeves </a:t>
            </a:r>
          </a:p>
          <a:p>
            <a:pPr marL="514255" lvl="1" indent="0">
              <a:buNone/>
            </a:pPr>
            <a:endParaRPr lang="en-US" dirty="0">
              <a:solidFill>
                <a:srgbClr val="00B0F0"/>
              </a:solidFill>
            </a:endParaRPr>
          </a:p>
          <a:p>
            <a:r>
              <a:rPr lang="en-US" b="1" dirty="0">
                <a:solidFill>
                  <a:srgbClr val="00B0F0"/>
                </a:solidFill>
              </a:rPr>
              <a:t>Category 2: </a:t>
            </a:r>
            <a:r>
              <a:rPr lang="en-US" dirty="0">
                <a:solidFill>
                  <a:srgbClr val="00B0F0"/>
                </a:solidFill>
              </a:rPr>
              <a:t>Dinnerware </a:t>
            </a:r>
          </a:p>
          <a:p>
            <a:pPr lvl="1"/>
            <a:r>
              <a:rPr lang="en-US" dirty="0">
                <a:solidFill>
                  <a:srgbClr val="00B0F0"/>
                </a:solidFill>
              </a:rPr>
              <a:t>Plates, bowls, trays </a:t>
            </a:r>
          </a:p>
          <a:p>
            <a:pPr marL="514255" lvl="1" indent="0">
              <a:buNone/>
            </a:pPr>
            <a:endParaRPr lang="en-US" dirty="0">
              <a:solidFill>
                <a:srgbClr val="00B0F0"/>
              </a:solidFill>
            </a:endParaRPr>
          </a:p>
          <a:p>
            <a:r>
              <a:rPr lang="en-US" b="1" dirty="0">
                <a:solidFill>
                  <a:srgbClr val="00B0F0"/>
                </a:solidFill>
              </a:rPr>
              <a:t>Category 3: </a:t>
            </a:r>
            <a:r>
              <a:rPr lang="en-US" dirty="0">
                <a:solidFill>
                  <a:srgbClr val="00B0F0"/>
                </a:solidFill>
              </a:rPr>
              <a:t>Food Service Containers</a:t>
            </a:r>
          </a:p>
          <a:p>
            <a:pPr lvl="1"/>
            <a:r>
              <a:rPr lang="en-US" dirty="0">
                <a:solidFill>
                  <a:srgbClr val="00B0F0"/>
                </a:solidFill>
              </a:rPr>
              <a:t>“Take-out” cartons or containers for storage and transport</a:t>
            </a:r>
          </a:p>
          <a:p>
            <a:pPr lvl="1"/>
            <a:endParaRPr lang="en-US" dirty="0">
              <a:solidFill>
                <a:srgbClr val="00B0F0"/>
              </a:solidFill>
            </a:endParaRPr>
          </a:p>
          <a:p>
            <a:pPr marL="0" indent="0">
              <a:buNone/>
            </a:pPr>
            <a:r>
              <a:rPr lang="en-US" sz="3200" dirty="0">
                <a:solidFill>
                  <a:srgbClr val="00B0F0"/>
                </a:solidFill>
              </a:rPr>
              <a:t>Note: These categories account for 56% of U.S. market demand for foodservice disposals in 2016 (</a:t>
            </a:r>
            <a:r>
              <a:rPr lang="en-US" sz="3200" dirty="0" err="1">
                <a:solidFill>
                  <a:srgbClr val="00B0F0"/>
                </a:solidFill>
              </a:rPr>
              <a:t>Freedonia</a:t>
            </a:r>
            <a:r>
              <a:rPr lang="en-US" sz="3200" dirty="0">
                <a:solidFill>
                  <a:srgbClr val="00B0F0"/>
                </a:solidFill>
              </a:rPr>
              <a:t>, 2017) </a:t>
            </a:r>
          </a:p>
        </p:txBody>
      </p:sp>
    </p:spTree>
    <p:extLst>
      <p:ext uri="{BB962C8B-B14F-4D97-AF65-F5344CB8AC3E}">
        <p14:creationId xmlns:p14="http://schemas.microsoft.com/office/powerpoint/2010/main" val="7163419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Alternatives &amp; Product Prioritization</a:t>
            </a:r>
          </a:p>
        </p:txBody>
      </p:sp>
      <p:sp>
        <p:nvSpPr>
          <p:cNvPr id="3" name="Slide Number Placeholder 2"/>
          <p:cNvSpPr>
            <a:spLocks noGrp="1"/>
          </p:cNvSpPr>
          <p:nvPr>
            <p:ph type="sldNum" sz="quarter" idx="10"/>
          </p:nvPr>
        </p:nvSpPr>
        <p:spPr/>
        <p:txBody>
          <a:bodyPr/>
          <a:lstStyle/>
          <a:p>
            <a:fld id="{B54AD89C-DF1E-4948-B597-5DD47B34A9CA}" type="slidenum">
              <a:rPr kumimoji="1" lang="ja-JP" altLang="en-US" smtClean="0"/>
              <a:pPr/>
              <a:t>9</a:t>
            </a:fld>
            <a:endParaRPr kumimoji="1" lang="ja-JP" altLang="en-US" dirty="0"/>
          </a:p>
        </p:txBody>
      </p:sp>
      <p:sp>
        <p:nvSpPr>
          <p:cNvPr id="4" name="Text Placeholder 3"/>
          <p:cNvSpPr>
            <a:spLocks noGrp="1"/>
          </p:cNvSpPr>
          <p:nvPr>
            <p:ph type="body" sz="quarter" idx="11"/>
          </p:nvPr>
        </p:nvSpPr>
        <p:spPr/>
        <p:txBody>
          <a:bodyPr/>
          <a:lstStyle/>
          <a:p>
            <a:r>
              <a:rPr lang="en-US" dirty="0">
                <a:solidFill>
                  <a:srgbClr val="00B0F0"/>
                </a:solidFill>
              </a:rPr>
              <a:t>From this product scope, we will be prioritizing a select group of alternatives that consider:</a:t>
            </a:r>
          </a:p>
          <a:p>
            <a:pPr marL="0" indent="0">
              <a:buNone/>
            </a:pPr>
            <a:r>
              <a:rPr lang="en-US" dirty="0">
                <a:solidFill>
                  <a:srgbClr val="00B0F0"/>
                </a:solidFill>
              </a:rPr>
              <a:t> </a:t>
            </a:r>
          </a:p>
          <a:p>
            <a:pPr lvl="1"/>
            <a:r>
              <a:rPr lang="en-US" sz="3200" dirty="0">
                <a:solidFill>
                  <a:srgbClr val="00B0F0"/>
                </a:solidFill>
              </a:rPr>
              <a:t>Focus on existing alternatives &amp; known product categories </a:t>
            </a:r>
          </a:p>
          <a:p>
            <a:pPr lvl="1"/>
            <a:r>
              <a:rPr lang="en-US" sz="3200" dirty="0">
                <a:solidFill>
                  <a:srgbClr val="00B0F0"/>
                </a:solidFill>
              </a:rPr>
              <a:t>Leverage across product categories. </a:t>
            </a:r>
          </a:p>
          <a:p>
            <a:pPr lvl="1"/>
            <a:r>
              <a:rPr lang="en-US" sz="3200" dirty="0">
                <a:solidFill>
                  <a:srgbClr val="00B0F0"/>
                </a:solidFill>
              </a:rPr>
              <a:t>Looks at most common options (qualitative). </a:t>
            </a:r>
          </a:p>
          <a:p>
            <a:pPr lvl="1"/>
            <a:r>
              <a:rPr lang="en-US" sz="3200" dirty="0">
                <a:solidFill>
                  <a:srgbClr val="00B0F0"/>
                </a:solidFill>
              </a:rPr>
              <a:t>Alternatives used or produced by our active stakeholders.</a:t>
            </a:r>
          </a:p>
          <a:p>
            <a:pPr lvl="1"/>
            <a:r>
              <a:rPr lang="en-US" sz="3200" dirty="0">
                <a:solidFill>
                  <a:srgbClr val="00B0F0"/>
                </a:solidFill>
              </a:rPr>
              <a:t>Determine “Low hanging fruit” opportunities.</a:t>
            </a:r>
          </a:p>
          <a:p>
            <a:pPr lvl="1"/>
            <a:r>
              <a:rPr lang="en-US" sz="3200" dirty="0">
                <a:solidFill>
                  <a:srgbClr val="00B0F0"/>
                </a:solidFill>
              </a:rPr>
              <a:t>Economic availability / current market use.  </a:t>
            </a:r>
          </a:p>
        </p:txBody>
      </p:sp>
    </p:spTree>
    <p:extLst>
      <p:ext uri="{BB962C8B-B14F-4D97-AF65-F5344CB8AC3E}">
        <p14:creationId xmlns:p14="http://schemas.microsoft.com/office/powerpoint/2010/main" val="4267033545"/>
      </p:ext>
    </p:extLst>
  </p:cSld>
  <p:clrMapOvr>
    <a:masterClrMapping/>
  </p:clrMapOvr>
</p:sld>
</file>

<file path=ppt/theme/theme1.xml><?xml version="1.0" encoding="utf-8"?>
<a:theme xmlns:a="http://schemas.openxmlformats.org/drawingml/2006/main" name="Contents">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710CB2479D91A4792A1A99B37BFEC01" ma:contentTypeVersion="6" ma:contentTypeDescription="Create a new document." ma:contentTypeScope="" ma:versionID="d4f1d4c604237e4f544547cd12d825c4">
  <xsd:schema xmlns:xsd="http://www.w3.org/2001/XMLSchema" xmlns:xs="http://www.w3.org/2001/XMLSchema" xmlns:p="http://schemas.microsoft.com/office/2006/metadata/properties" xmlns:ns2="13ca7600-3bff-434a-a5d1-dfd04fb39ad7" xmlns:ns3="bf02219d-9a9f-4212-a9ea-954357619fb9" targetNamespace="http://schemas.microsoft.com/office/2006/metadata/properties" ma:root="true" ma:fieldsID="b133add9e64e0c67e46dfb215f27b2be" ns2:_="" ns3:_="">
    <xsd:import namespace="13ca7600-3bff-434a-a5d1-dfd04fb39ad7"/>
    <xsd:import namespace="bf02219d-9a9f-4212-a9ea-954357619fb9"/>
    <xsd:element name="properties">
      <xsd:complexType>
        <xsd:sequence>
          <xsd:element name="documentManagement">
            <xsd:complexType>
              <xsd:all>
                <xsd:element ref="ns2:Category"/>
                <xsd:element ref="ns2:Archived" minOccurs="0"/>
                <xsd:element ref="ns2:Program" minOccurs="0"/>
                <xsd:element ref="ns2:Lead_x0020_Person" minOccurs="0"/>
                <xsd:element ref="ns3: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ca7600-3bff-434a-a5d1-dfd04fb39ad7" elementFormDefault="qualified">
    <xsd:import namespace="http://schemas.microsoft.com/office/2006/documentManagement/types"/>
    <xsd:import namespace="http://schemas.microsoft.com/office/infopath/2007/PartnerControls"/>
    <xsd:element name="Category" ma:index="8" ma:displayName="Category" ma:format="Dropdown" ma:internalName="Category">
      <xsd:simpleType>
        <xsd:restriction base="dms:Choice">
          <xsd:enumeration value="Contact List - team"/>
          <xsd:enumeration value="Coverage pods"/>
          <xsd:enumeration value="Historical Reference"/>
          <xsd:enumeration value="Instruction Sets"/>
          <xsd:enumeration value="Issues Information"/>
          <xsd:enumeration value="Legislative Documents"/>
          <xsd:enumeration value="Newspaper Subscriptions"/>
          <xsd:enumeration value="Org Chart"/>
          <xsd:enumeration value="Penalty BMPs"/>
          <xsd:enumeration value="Presentations"/>
          <xsd:enumeration value="Program Resources"/>
          <xsd:enumeration value="Sample Communication Plans"/>
          <xsd:enumeration value="Templates"/>
          <xsd:enumeration value="Trainings, tips, and tricks"/>
          <xsd:enumeration value="Webinars"/>
          <xsd:enumeration value="Web reference documents"/>
          <xsd:enumeration value="Project Documents"/>
          <xsd:enumeration value="Meeting logistics &amp; sign ups"/>
        </xsd:restriction>
      </xsd:simpleType>
    </xsd:element>
    <xsd:element name="Archived" ma:index="9" nillable="true" ma:displayName="Archived" ma:default="0" ma:internalName="Archived">
      <xsd:simpleType>
        <xsd:restriction base="dms:Boolean"/>
      </xsd:simpleType>
    </xsd:element>
    <xsd:element name="Program" ma:index="10" nillable="true" ma:displayName="Program" ma:format="Dropdown" ma:internalName="Program">
      <xsd:simpleType>
        <xsd:restriction base="dms:Choice">
          <xsd:enumeration value="Air Quality Program"/>
          <xsd:enumeration value="Environmental Assessment Program"/>
          <xsd:enumeration value="Hazardous Waste &amp; Toxics Reduction Program"/>
          <xsd:enumeration value="Nuclear Waste Program"/>
          <xsd:enumeration value="Shorelands &amp; Environmental Assistance Program"/>
          <xsd:enumeration value="Spill Prevention, Preparedness, &amp; Response Program"/>
          <xsd:enumeration value="Toxics Cleanup Program"/>
          <xsd:enumeration value="Waste 2 Resources Program"/>
          <xsd:enumeration value="Water Quality Program"/>
          <xsd:enumeration value="Water Resources Program"/>
          <xsd:enumeration value="Regional Office - Central"/>
          <xsd:enumeration value="Regional Office - Eastern"/>
          <xsd:enumeration value="Regional Office - Northwest"/>
          <xsd:enumeration value="Regional Office - Southwest"/>
          <xsd:enumeration value="Office of Columbia River"/>
        </xsd:restriction>
      </xsd:simpleType>
    </xsd:element>
    <xsd:element name="Lead_x0020_Person" ma:index="11" nillable="true" ma:displayName="Lead Person" ma:list="UserInfo" ma:SharePointGroup="0" ma:internalName="Lead_x0020_Person"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bf02219d-9a9f-4212-a9ea-954357619fb9" elementFormDefault="qualified">
    <xsd:import namespace="http://schemas.microsoft.com/office/2006/documentManagement/types"/>
    <xsd:import namespace="http://schemas.microsoft.com/office/infopath/2007/PartnerControls"/>
    <xsd:element name="SharedWithUsers" ma:index="12"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Category xmlns="13ca7600-3bff-434a-a5d1-dfd04fb39ad7">Templates</Category>
    <Lead_x0020_Person xmlns="13ca7600-3bff-434a-a5d1-dfd04fb39ad7">
      <UserInfo>
        <DisplayName>St. Onge, Camille (ECY)</DisplayName>
        <AccountId>1678</AccountId>
        <AccountType/>
      </UserInfo>
    </Lead_x0020_Person>
    <Program xmlns="13ca7600-3bff-434a-a5d1-dfd04fb39ad7" xsi:nil="true"/>
    <Archived xmlns="13ca7600-3bff-434a-a5d1-dfd04fb39ad7">false</Archived>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3FCA1BC-ECC9-4AF7-B561-68EDF23BA14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3ca7600-3bff-434a-a5d1-dfd04fb39ad7"/>
    <ds:schemaRef ds:uri="bf02219d-9a9f-4212-a9ea-954357619fb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FBD3E23-31D7-4FD5-A842-ED2822B53B2A}">
  <ds:schemaRefs>
    <ds:schemaRef ds:uri="http://purl.org/dc/dcmitype/"/>
    <ds:schemaRef ds:uri="13ca7600-3bff-434a-a5d1-dfd04fb39ad7"/>
    <ds:schemaRef ds:uri="http://purl.org/dc/elements/1.1/"/>
    <ds:schemaRef ds:uri="http://schemas.microsoft.com/office/2006/metadata/properties"/>
    <ds:schemaRef ds:uri="bf02219d-9a9f-4212-a9ea-954357619fb9"/>
    <ds:schemaRef ds:uri="http://schemas.microsoft.com/office/2006/documentManagement/types"/>
    <ds:schemaRef ds:uri="http://schemas.openxmlformats.org/package/2006/metadata/core-properties"/>
    <ds:schemaRef ds:uri="http://schemas.microsoft.com/office/infopath/2007/PartnerControls"/>
    <ds:schemaRef ds:uri="http://www.w3.org/XML/1998/namespace"/>
    <ds:schemaRef ds:uri="http://purl.org/dc/terms/"/>
  </ds:schemaRefs>
</ds:datastoreItem>
</file>

<file path=customXml/itemProps3.xml><?xml version="1.0" encoding="utf-8"?>
<ds:datastoreItem xmlns:ds="http://schemas.openxmlformats.org/officeDocument/2006/customXml" ds:itemID="{1AE8A675-86C9-45FC-8898-4341DBAF3AA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7718</TotalTime>
  <Words>623</Words>
  <Application>Microsoft Office PowerPoint</Application>
  <PresentationFormat>Custom</PresentationFormat>
  <Paragraphs>95</Paragraphs>
  <Slides>11</Slides>
  <Notes>3</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11</vt:i4>
      </vt:variant>
    </vt:vector>
  </HeadingPairs>
  <TitlesOfParts>
    <vt:vector size="22" baseType="lpstr">
      <vt:lpstr>Roboto</vt:lpstr>
      <vt:lpstr>Wingdings</vt:lpstr>
      <vt:lpstr>Franklin Gothic Medium</vt:lpstr>
      <vt:lpstr>Roboto Medium</vt:lpstr>
      <vt:lpstr>Courier New</vt:lpstr>
      <vt:lpstr>Arial</vt:lpstr>
      <vt:lpstr>Calibri Light</vt:lpstr>
      <vt:lpstr>Franklin Gothic Book</vt:lpstr>
      <vt:lpstr>Calibri</vt:lpstr>
      <vt:lpstr>Yu Gothic</vt:lpstr>
      <vt:lpstr>Contents</vt:lpstr>
      <vt:lpstr>PFAS in Food Packaging Alternatives Assessment</vt:lpstr>
      <vt:lpstr>PFAS Food Packaging AA Agenda</vt:lpstr>
      <vt:lpstr>WA Toxics in Packaging Law RCW 70.95G.070</vt:lpstr>
      <vt:lpstr>Roles and Responsibilities</vt:lpstr>
      <vt:lpstr>Public Engagement</vt:lpstr>
      <vt:lpstr>End-user and Consumer Engagement</vt:lpstr>
      <vt:lpstr>Expanded Product Scoping &amp; Engagement</vt:lpstr>
      <vt:lpstr>Enhanced Product Categories</vt:lpstr>
      <vt:lpstr>Alternatives &amp; Product Prioritization</vt:lpstr>
      <vt:lpstr>Upcoming Webinar: Hazard &amp; Exposure Modules</vt:lpstr>
      <vt:lpstr>Contacts:    Ken Zarker, Ecology, ken.zarker@ecy.wa.gov  Cathy Rudisill, SRC, Inc. Rudisill@srcinc.com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template - NARROW</dc:title>
  <dc:creator>Camille St. Onge</dc:creator>
  <cp:lastModifiedBy>Zarker, Ken (ECY)</cp:lastModifiedBy>
  <cp:revision>381</cp:revision>
  <cp:lastPrinted>2019-01-10T20:44:52Z</cp:lastPrinted>
  <dcterms:created xsi:type="dcterms:W3CDTF">2016-10-08T14:15:50Z</dcterms:created>
  <dcterms:modified xsi:type="dcterms:W3CDTF">2020-01-28T16:43:39Z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0x0101004710CB2479D91A4792A1A99B37BFEC01</vt:lpwstr>
  </property>
</Properties>
</file>