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46" r:id="rId4"/>
  </p:sldMasterIdLst>
  <p:notesMasterIdLst>
    <p:notesMasterId r:id="rId28"/>
  </p:notesMasterIdLst>
  <p:handoutMasterIdLst>
    <p:handoutMasterId r:id="rId29"/>
  </p:handoutMasterIdLst>
  <p:sldIdLst>
    <p:sldId id="417" r:id="rId5"/>
    <p:sldId id="403" r:id="rId6"/>
    <p:sldId id="482" r:id="rId7"/>
    <p:sldId id="459" r:id="rId8"/>
    <p:sldId id="478" r:id="rId9"/>
    <p:sldId id="465" r:id="rId10"/>
    <p:sldId id="470" r:id="rId11"/>
    <p:sldId id="483" r:id="rId12"/>
    <p:sldId id="502" r:id="rId13"/>
    <p:sldId id="495" r:id="rId14"/>
    <p:sldId id="481" r:id="rId15"/>
    <p:sldId id="496" r:id="rId16"/>
    <p:sldId id="484" r:id="rId17"/>
    <p:sldId id="486" r:id="rId18"/>
    <p:sldId id="485" r:id="rId19"/>
    <p:sldId id="497" r:id="rId20"/>
    <p:sldId id="498" r:id="rId21"/>
    <p:sldId id="499" r:id="rId22"/>
    <p:sldId id="488" r:id="rId23"/>
    <p:sldId id="504" r:id="rId24"/>
    <p:sldId id="500" r:id="rId25"/>
    <p:sldId id="471" r:id="rId26"/>
    <p:sldId id="261" r:id="rId27"/>
  </p:sldIdLst>
  <p:sldSz cx="13714413" cy="10285413"/>
  <p:notesSz cx="7010400" cy="9296400"/>
  <p:embeddedFontLst>
    <p:embeddedFont>
      <p:font typeface="Franklin Gothic Book" pitchFamily="34" charset="0"/>
      <p:regular r:id="rId30"/>
      <p:italic r:id="rId31"/>
    </p:embeddedFont>
    <p:embeddedFont>
      <p:font typeface="Calibri Light" panose="020F0302020204030204" pitchFamily="34" charset="0"/>
      <p:regular r:id="rId32"/>
      <p:italic r:id="rId33"/>
    </p:embeddedFont>
    <p:embeddedFont>
      <p:font typeface="Calibri" panose="020F0502020204030204" pitchFamily="34" charset="0"/>
      <p:regular r:id="rId34"/>
      <p:bold r:id="rId35"/>
      <p:italic r:id="rId36"/>
      <p:boldItalic r:id="rId37"/>
    </p:embeddedFont>
    <p:embeddedFont>
      <p:font typeface="Roboto" panose="020B0604020202020204" charset="0"/>
      <p:regular r:id="rId38"/>
      <p:bold r:id="rId39"/>
      <p:italic r:id="rId40"/>
      <p:boldItalic r:id="rId41"/>
    </p:embeddedFont>
    <p:embeddedFont>
      <p:font typeface="Yu Gothic" panose="020B0400000000000000" pitchFamily="34" charset="-128"/>
      <p:regular r:id="rId42"/>
      <p:bold r:id="rId43"/>
    </p:embeddedFont>
    <p:embeddedFont>
      <p:font typeface="Franklin Gothic Medium" panose="020B0603020102020204" pitchFamily="34" charset="0"/>
      <p:regular r:id="rId44"/>
      <p:italic r:id="rId4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content and transition slides" id="{A4B3CB7A-03FA-470D-A59F-40DC950A61A6}">
          <p14:sldIdLst>
            <p14:sldId id="417"/>
            <p14:sldId id="403"/>
            <p14:sldId id="482"/>
            <p14:sldId id="459"/>
            <p14:sldId id="478"/>
            <p14:sldId id="465"/>
            <p14:sldId id="470"/>
            <p14:sldId id="483"/>
            <p14:sldId id="502"/>
            <p14:sldId id="495"/>
            <p14:sldId id="481"/>
            <p14:sldId id="496"/>
            <p14:sldId id="484"/>
            <p14:sldId id="486"/>
            <p14:sldId id="485"/>
            <p14:sldId id="497"/>
            <p14:sldId id="498"/>
            <p14:sldId id="499"/>
            <p14:sldId id="488"/>
            <p14:sldId id="504"/>
            <p14:sldId id="500"/>
            <p14:sldId id="471"/>
            <p14:sldId id="261"/>
          </p14:sldIdLst>
        </p14:section>
        <p14:section name="Text only slides no images" id="{96A9CC7C-C929-4F14-B895-F78E69EE5E65}">
          <p14:sldIdLst/>
        </p14:section>
        <p14:section name="Text with images" id="{F8EE98D8-7BD6-4714-8C18-070B2256955E}">
          <p14:sldIdLst/>
        </p14:section>
      </p14:sectionLst>
    </p:ext>
    <p:ext uri="{EFAFB233-063F-42B5-8137-9DF3F51BA10A}">
      <p15:sldGuideLst xmlns:p15="http://schemas.microsoft.com/office/powerpoint/2012/main">
        <p15:guide id="1" orient="horz" pos="3240" userDrawn="1">
          <p15:clr>
            <a:srgbClr val="A4A3A4"/>
          </p15:clr>
        </p15:guide>
        <p15:guide id="2" pos="43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 Onge, Camille (ECY)" initials="CStO" lastIdx="2" clrIdx="0">
    <p:extLst>
      <p:ext uri="{19B8F6BF-5375-455C-9EA6-DF929625EA0E}">
        <p15:presenceInfo xmlns:p15="http://schemas.microsoft.com/office/powerpoint/2012/main" userId="St. Onge, Camille (ECY)" providerId="None"/>
      </p:ext>
    </p:extLst>
  </p:cmAuthor>
  <p:cmAuthor id="2" name="Rudisill, Cathy" initials="RC" lastIdx="11" clrIdx="1">
    <p:extLst>
      <p:ext uri="{19B8F6BF-5375-455C-9EA6-DF929625EA0E}">
        <p15:presenceInfo xmlns:p15="http://schemas.microsoft.com/office/powerpoint/2012/main" userId="Rudisill, Cathy" providerId="None"/>
      </p:ext>
    </p:extLst>
  </p:cmAuthor>
  <p:cmAuthor id="3" name="Rudisill, Cathy" initials="RC [2]" lastIdx="3" clrIdx="2">
    <p:extLst>
      <p:ext uri="{19B8F6BF-5375-455C-9EA6-DF929625EA0E}">
        <p15:presenceInfo xmlns:p15="http://schemas.microsoft.com/office/powerpoint/2012/main" userId="S::rudisill@srcinc.com::7f6678bd-5601-4506-a59b-2b373786fc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00"/>
    <a:srgbClr val="97B1CD"/>
    <a:srgbClr val="44688F"/>
    <a:srgbClr val="666633"/>
    <a:srgbClr val="C4D2E2"/>
    <a:srgbClr val="DAE1E9"/>
    <a:srgbClr val="7D9DC1"/>
    <a:srgbClr val="80A8CD"/>
    <a:srgbClr val="7AA456"/>
    <a:srgbClr val="8DAA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3466" autoAdjust="0"/>
  </p:normalViewPr>
  <p:slideViewPr>
    <p:cSldViewPr snapToGrid="0" showGuides="1">
      <p:cViewPr varScale="1">
        <p:scale>
          <a:sx n="59" d="100"/>
          <a:sy n="59" d="100"/>
        </p:scale>
        <p:origin x="1243" y="67"/>
      </p:cViewPr>
      <p:guideLst>
        <p:guide orient="horz" pos="3240"/>
        <p:guide pos="4320"/>
      </p:guideLst>
    </p:cSldViewPr>
  </p:slideViewPr>
  <p:outlineViewPr>
    <p:cViewPr>
      <p:scale>
        <a:sx n="33" d="100"/>
        <a:sy n="33" d="100"/>
      </p:scale>
      <p:origin x="0" y="-67660"/>
    </p:cViewPr>
  </p:outlineViewPr>
  <p:notesTextViewPr>
    <p:cViewPr>
      <p:scale>
        <a:sx n="3" d="2"/>
        <a:sy n="3" d="2"/>
      </p:scale>
      <p:origin x="0" y="0"/>
    </p:cViewPr>
  </p:notesTextViewPr>
  <p:sorterViewPr>
    <p:cViewPr>
      <p:scale>
        <a:sx n="26" d="100"/>
        <a:sy n="2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41"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viewProps" Target="view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udisill\AppData\Local\Microsoft\Windows\INetCache\Content.Outlook\QBIZPM2P\PFAS%20AA%20Webinar%20Polling%20Results%204-14-20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udisill\AppData\Local\Microsoft\Windows\INetCache\Content.Outlook\QBIZPM2P\PFAS%20AA%20Webinar%20Polling%20Results%204-14-202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rudisill\AppData\Local\Microsoft\Windows\INetCache\Content.Outlook\QBIZPM2P\PFAS%20AA%20Webinar%20Polling%20Results%204-14-2020.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926867758852725"/>
          <c:y val="8.1403267865162637E-2"/>
          <c:w val="0.44505988934152124"/>
          <c:h val="0.66362593091100153"/>
        </c:manualLayout>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6496-4684-BB38-5096B8AC8739}"/>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6496-4684-BB38-5096B8AC8739}"/>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6496-4684-BB38-5096B8AC8739}"/>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6496-4684-BB38-5096B8AC8739}"/>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6496-4684-BB38-5096B8AC8739}"/>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6496-4684-BB38-5096B8AC8739}"/>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6496-4684-BB38-5096B8AC8739}"/>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6496-4684-BB38-5096B8AC8739}"/>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6496-4684-BB38-5096B8AC8739}"/>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6496-4684-BB38-5096B8AC8739}"/>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6496-4684-BB38-5096B8AC8739}"/>
              </c:ext>
            </c:extLst>
          </c:dPt>
          <c:dLbls>
            <c:dLbl>
              <c:idx val="0"/>
              <c:layout>
                <c:manualLayout>
                  <c:x val="0.12101290531594475"/>
                  <c:y val="6.7657103515503694E-8"/>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4731571061818647"/>
                      <c:h val="0.1473469732464246"/>
                    </c:manualLayout>
                  </c15:layout>
                </c:ext>
                <c:ext xmlns:c16="http://schemas.microsoft.com/office/drawing/2014/chart" uri="{C3380CC4-5D6E-409C-BE32-E72D297353CC}">
                  <c16:uniqueId val="{00000001-6496-4684-BB38-5096B8AC8739}"/>
                </c:ext>
              </c:extLst>
            </c:dLbl>
            <c:dLbl>
              <c:idx val="1"/>
              <c:layout>
                <c:manualLayout>
                  <c:x val="1.9592558276290296E-2"/>
                  <c:y val="7.730180190804585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8001223287103122"/>
                      <c:h val="0.1473469732464246"/>
                    </c:manualLayout>
                  </c15:layout>
                </c:ext>
                <c:ext xmlns:c16="http://schemas.microsoft.com/office/drawing/2014/chart" uri="{C3380CC4-5D6E-409C-BE32-E72D297353CC}">
                  <c16:uniqueId val="{00000003-6496-4684-BB38-5096B8AC8739}"/>
                </c:ext>
              </c:extLst>
            </c:dLbl>
            <c:dLbl>
              <c:idx val="2"/>
              <c:layout>
                <c:manualLayout>
                  <c:x val="4.7252685922851152E-2"/>
                  <c:y val="1.5466481520747597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3550826762400071"/>
                      <c:h val="0.19452998450159739"/>
                    </c:manualLayout>
                  </c15:layout>
                </c:ext>
                <c:ext xmlns:c16="http://schemas.microsoft.com/office/drawing/2014/chart" uri="{C3380CC4-5D6E-409C-BE32-E72D297353CC}">
                  <c16:uniqueId val="{00000005-6496-4684-BB38-5096B8AC8739}"/>
                </c:ext>
              </c:extLst>
            </c:dLbl>
            <c:dLbl>
              <c:idx val="3"/>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6496-4684-BB38-5096B8AC8739}"/>
                </c:ext>
              </c:extLst>
            </c:dLbl>
            <c:dLbl>
              <c:idx val="4"/>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9-6496-4684-BB38-5096B8AC8739}"/>
                </c:ext>
              </c:extLst>
            </c:dLbl>
            <c:dLbl>
              <c:idx val="5"/>
              <c:layout>
                <c:manualLayout>
                  <c:x val="-3.1117547182310613E-2"/>
                  <c:y val="5.8154389045665129E-3"/>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6416830542974309"/>
                      <c:h val="0.10016380982235042"/>
                    </c:manualLayout>
                  </c15:layout>
                </c:ext>
                <c:ext xmlns:c16="http://schemas.microsoft.com/office/drawing/2014/chart" uri="{C3380CC4-5D6E-409C-BE32-E72D297353CC}">
                  <c16:uniqueId val="{0000000B-6496-4684-BB38-5096B8AC8739}"/>
                </c:ext>
              </c:extLst>
            </c:dLbl>
            <c:dLbl>
              <c:idx val="6"/>
              <c:layout>
                <c:manualLayout>
                  <c:x val="-2.9965134502594949E-2"/>
                  <c:y val="3.0932895384391805E-2"/>
                </c:manualLayout>
              </c:layout>
              <c:tx>
                <c:rich>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r>
                      <a:rPr lang="en-US" sz="2000" baseline="0" dirty="0"/>
                      <a:t>Trade/Prof Org
</a:t>
                    </a:r>
                    <a:fld id="{1A419C1E-D6F9-469E-881E-3D6D6EFB3A69}" type="PERCENTAGE">
                      <a:rPr lang="en-US" sz="2000" baseline="0" dirty="0"/>
                      <a:pPr>
                        <a:defRPr sz="2000">
                          <a:solidFill>
                            <a:schemeClr val="accent1"/>
                          </a:solidFill>
                        </a:defRPr>
                      </a:pPr>
                      <a:t>[PERCENTAGE]</a:t>
                    </a:fld>
                    <a:endParaRPr lang="en-US" sz="2000" baseline="0" dirty="0"/>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6280263424169356"/>
                      <c:h val="0.1473469732464246"/>
                    </c:manualLayout>
                  </c15:layout>
                  <c15:dlblFieldTable/>
                  <c15:showDataLabelsRange val="0"/>
                </c:ext>
                <c:ext xmlns:c16="http://schemas.microsoft.com/office/drawing/2014/chart" uri="{C3380CC4-5D6E-409C-BE32-E72D297353CC}">
                  <c16:uniqueId val="{0000000D-6496-4684-BB38-5096B8AC8739}"/>
                </c:ext>
              </c:extLst>
            </c:dLbl>
            <c:dLbl>
              <c:idx val="7"/>
              <c:layout>
                <c:manualLayout>
                  <c:x val="-5.9930178256888476E-2"/>
                  <c:y val="7.7301801908045854E-3"/>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2">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6496-4684-BB38-5096B8AC8739}"/>
                </c:ext>
              </c:extLst>
            </c:dLbl>
            <c:dLbl>
              <c:idx val="8"/>
              <c:layout>
                <c:manualLayout>
                  <c:x val="-8.7590260529298566E-2"/>
                  <c:y val="-7.7301801908045854E-3"/>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3">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6496-4684-BB38-5096B8AC8739}"/>
                </c:ext>
              </c:extLst>
            </c:dLbl>
            <c:dLbl>
              <c:idx val="9"/>
              <c:layout>
                <c:manualLayout>
                  <c:x val="-8.6437757101281459E-2"/>
                  <c:y val="-2.705563066781605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4">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6496-4684-BB38-5096B8AC8739}"/>
                </c:ext>
              </c:extLst>
            </c:dLbl>
            <c:dLbl>
              <c:idx val="10"/>
              <c:layout>
                <c:manualLayout>
                  <c:x val="-7.3760219393093504E-2"/>
                  <c:y val="-1.9325450477011552E-3"/>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5">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5685571655312541"/>
                      <c:h val="0.10016380982235042"/>
                    </c:manualLayout>
                  </c15:layout>
                </c:ext>
                <c:ext xmlns:c16="http://schemas.microsoft.com/office/drawing/2014/chart" uri="{C3380CC4-5D6E-409C-BE32-E72D297353CC}">
                  <c16:uniqueId val="{00000015-6496-4684-BB38-5096B8AC8739}"/>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'Poll 1'!$A$1:$A$11</c:f>
              <c:strCache>
                <c:ptCount val="11"/>
                <c:pt idx="0">
                  <c:v>Chemical manufacturer </c:v>
                </c:pt>
                <c:pt idx="1">
                  <c:v>Packaging product manufacturer</c:v>
                </c:pt>
                <c:pt idx="2">
                  <c:v>Product vendor/broker/supplier </c:v>
                </c:pt>
                <c:pt idx="3">
                  <c:v>Government agency </c:v>
                </c:pt>
                <c:pt idx="4">
                  <c:v>End-user/Consumer</c:v>
                </c:pt>
                <c:pt idx="5">
                  <c:v>NGO</c:v>
                </c:pt>
                <c:pt idx="6">
                  <c:v>Trade/Professional Organization </c:v>
                </c:pt>
                <c:pt idx="7">
                  <c:v>Consultant </c:v>
                </c:pt>
                <c:pt idx="8">
                  <c:v>Academia</c:v>
                </c:pt>
                <c:pt idx="9">
                  <c:v>Other</c:v>
                </c:pt>
                <c:pt idx="10">
                  <c:v>No Answer</c:v>
                </c:pt>
              </c:strCache>
            </c:strRef>
          </c:cat>
          <c:val>
            <c:numRef>
              <c:f>'Poll 1'!$B$1:$B$11</c:f>
              <c:numCache>
                <c:formatCode>0%</c:formatCode>
                <c:ptCount val="11"/>
                <c:pt idx="0">
                  <c:v>7.0000000000000007E-2</c:v>
                </c:pt>
                <c:pt idx="1">
                  <c:v>0.14000000000000001</c:v>
                </c:pt>
                <c:pt idx="2">
                  <c:v>7.0000000000000007E-2</c:v>
                </c:pt>
                <c:pt idx="3">
                  <c:v>0.1</c:v>
                </c:pt>
                <c:pt idx="4">
                  <c:v>0.02</c:v>
                </c:pt>
                <c:pt idx="5">
                  <c:v>0.09</c:v>
                </c:pt>
                <c:pt idx="6">
                  <c:v>0.06</c:v>
                </c:pt>
                <c:pt idx="7">
                  <c:v>0.1</c:v>
                </c:pt>
                <c:pt idx="8">
                  <c:v>0.01</c:v>
                </c:pt>
                <c:pt idx="9">
                  <c:v>0.14000000000000001</c:v>
                </c:pt>
                <c:pt idx="10">
                  <c:v>0.23</c:v>
                </c:pt>
              </c:numCache>
            </c:numRef>
          </c:val>
          <c:extLst>
            <c:ext xmlns:c16="http://schemas.microsoft.com/office/drawing/2014/chart" uri="{C3380CC4-5D6E-409C-BE32-E72D297353CC}">
              <c16:uniqueId val="{00000016-6496-4684-BB38-5096B8AC8739}"/>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176993845199602"/>
          <c:y val="8.4413807989237921E-2"/>
          <c:w val="0.43815395339816376"/>
          <c:h val="0.73355633025128253"/>
        </c:manualLayout>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C440-4E60-9CD2-DE301A1E4862}"/>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C440-4E60-9CD2-DE301A1E4862}"/>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C440-4E60-9CD2-DE301A1E4862}"/>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C440-4E60-9CD2-DE301A1E4862}"/>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C440-4E60-9CD2-DE301A1E4862}"/>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C440-4E60-9CD2-DE301A1E4862}"/>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C440-4E60-9CD2-DE301A1E4862}"/>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C440-4E60-9CD2-DE301A1E4862}"/>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C440-4E60-9CD2-DE301A1E4862}"/>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C440-4E60-9CD2-DE301A1E4862}"/>
              </c:ext>
            </c:extLst>
          </c:dPt>
          <c:dLbls>
            <c:dLbl>
              <c:idx val="0"/>
              <c:layout>
                <c:manualLayout>
                  <c:x val="4.6406951392161784E-2"/>
                  <c:y val="9.9608218132899631E-3"/>
                </c:manualLayout>
              </c:layout>
              <c:tx>
                <c:rich>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fld id="{5885828D-B839-424C-8DFD-80F3CCE2861A}" type="CATEGORYNAME">
                      <a:rPr lang="en-US" sz="2000" smtClean="0"/>
                      <a:pPr>
                        <a:defRPr sz="2000"/>
                      </a:pPr>
                      <a:t>[CATEGORY NAME]</a:t>
                    </a:fld>
                    <a:r>
                      <a:rPr lang="en-US" sz="2000" dirty="0"/>
                      <a:t> 32%</a:t>
                    </a: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C440-4E60-9CD2-DE301A1E4862}"/>
                </c:ext>
              </c:extLst>
            </c:dLbl>
            <c:dLbl>
              <c:idx val="1"/>
              <c:layout/>
              <c:tx>
                <c:rich>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fld id="{AFC86D52-4FFE-4F9E-8C34-5DE079DE5ABF}" type="CATEGORYNAME">
                      <a:rPr lang="en-US" sz="2000" smtClean="0"/>
                      <a:pPr>
                        <a:defRPr sz="2000">
                          <a:solidFill>
                            <a:schemeClr val="accent1"/>
                          </a:solidFill>
                        </a:defRPr>
                      </a:pPr>
                      <a:t>[CATEGORY NAME]</a:t>
                    </a:fld>
                    <a:r>
                      <a:rPr lang="en-US" sz="2000" dirty="0"/>
                      <a:t>20%</a:t>
                    </a: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C440-4E60-9CD2-DE301A1E4862}"/>
                </c:ext>
              </c:extLst>
            </c:dLbl>
            <c:dLbl>
              <c:idx val="2"/>
              <c:layout>
                <c:manualLayout>
                  <c:x val="5.5926326036707684E-2"/>
                  <c:y val="-1.9921643626579926E-2"/>
                </c:manualLayout>
              </c:layout>
              <c:tx>
                <c:rich>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fld id="{9CA74A01-D9BE-4E27-954E-02A4D48EE5B3}" type="CATEGORYNAME">
                      <a:rPr lang="en-US" sz="2000" smtClean="0"/>
                      <a:pPr>
                        <a:defRPr sz="2000">
                          <a:solidFill>
                            <a:schemeClr val="accent1"/>
                          </a:solidFill>
                        </a:defRPr>
                      </a:pPr>
                      <a:t>[CATEGORY NAME]</a:t>
                    </a:fld>
                    <a:r>
                      <a:rPr lang="en-US" sz="2000" dirty="0"/>
                      <a:t> 32%</a:t>
                    </a: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C440-4E60-9CD2-DE301A1E4862}"/>
                </c:ext>
              </c:extLst>
            </c:dLbl>
            <c:dLbl>
              <c:idx val="3"/>
              <c:layout>
                <c:manualLayout>
                  <c:x val="0.14160069783762158"/>
                  <c:y val="-2.1913807989238067E-2"/>
                </c:manualLayout>
              </c:layout>
              <c:tx>
                <c:rich>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fld id="{7E7F1170-3743-4BDB-8D26-80D0C306D0FB}" type="CATEGORYNAME">
                      <a:rPr lang="en-US" sz="2000" smtClean="0"/>
                      <a:pPr>
                        <a:defRPr sz="2000">
                          <a:solidFill>
                            <a:schemeClr val="accent1"/>
                          </a:solidFill>
                        </a:defRPr>
                      </a:pPr>
                      <a:t>[CATEGORY NAME]</a:t>
                    </a:fld>
                    <a:r>
                      <a:rPr lang="en-US" sz="2000" dirty="0"/>
                      <a:t> 5%</a:t>
                    </a: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7-C440-4E60-9CD2-DE301A1E4862}"/>
                </c:ext>
              </c:extLst>
            </c:dLbl>
            <c:dLbl>
              <c:idx val="4"/>
              <c:layout>
                <c:manualLayout>
                  <c:x val="0.15112011932948366"/>
                  <c:y val="3.1874629802527886E-2"/>
                </c:manualLayout>
              </c:layout>
              <c:tx>
                <c:rich>
                  <a:bodyPr rot="0" spcFirstLastPara="1" vertOverflow="ellipsis" vert="horz" wrap="square" lIns="38100" tIns="19050" rIns="38100" bIns="19050" anchor="ctr" anchorCtr="1">
                    <a:noAutofit/>
                  </a:bodyPr>
                  <a:lstStyle/>
                  <a:p>
                    <a:pPr>
                      <a:defRPr sz="2000" b="1" i="0" u="none" strike="noStrike" kern="1200" spc="0" baseline="0">
                        <a:solidFill>
                          <a:schemeClr val="accent1"/>
                        </a:solidFill>
                        <a:latin typeface="+mn-lt"/>
                        <a:ea typeface="+mn-ea"/>
                        <a:cs typeface="+mn-cs"/>
                      </a:defRPr>
                    </a:pPr>
                    <a:fld id="{DCDB7B95-00FB-405A-AB90-8CABA7944FC8}" type="CATEGORYNAME">
                      <a:rPr lang="en-US" sz="2000" smtClean="0"/>
                      <a:pPr>
                        <a:defRPr sz="2000">
                          <a:solidFill>
                            <a:schemeClr val="accent1"/>
                          </a:solidFill>
                        </a:defRPr>
                      </a:pPr>
                      <a:t>[CATEGORY NAME]</a:t>
                    </a:fld>
                    <a:r>
                      <a:rPr lang="en-US" sz="2000" dirty="0"/>
                      <a:t>11%</a:t>
                    </a: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5588079044539613"/>
                      <c:h val="9.8442880412412531E-2"/>
                    </c:manualLayout>
                  </c15:layout>
                  <c15:dlblFieldTable/>
                  <c15:showDataLabelsRange val="0"/>
                </c:ext>
                <c:ext xmlns:c16="http://schemas.microsoft.com/office/drawing/2014/chart" uri="{C3380CC4-5D6E-409C-BE32-E72D297353CC}">
                  <c16:uniqueId val="{00000009-C440-4E60-9CD2-DE301A1E4862}"/>
                </c:ext>
              </c:extLst>
            </c:dLbl>
            <c:dLbl>
              <c:idx val="5"/>
              <c:layout>
                <c:manualLayout>
                  <c:x val="5.5926326036707684E-2"/>
                  <c:y val="3.1874629802527886E-2"/>
                </c:manualLayout>
              </c:layout>
              <c:tx>
                <c:rich>
                  <a:bodyPr rot="0" spcFirstLastPara="1" vertOverflow="ellipsis" vert="horz" wrap="square" lIns="38100" tIns="19050" rIns="38100" bIns="19050" anchor="ctr" anchorCtr="1">
                    <a:noAutofit/>
                  </a:bodyPr>
                  <a:lstStyle/>
                  <a:p>
                    <a:pPr>
                      <a:defRPr sz="2000" b="1" i="0" u="none" strike="noStrike" kern="1200" spc="0" baseline="0">
                        <a:solidFill>
                          <a:schemeClr val="accent1"/>
                        </a:solidFill>
                        <a:latin typeface="+mn-lt"/>
                        <a:ea typeface="+mn-ea"/>
                        <a:cs typeface="+mn-cs"/>
                      </a:defRPr>
                    </a:pPr>
                    <a:fld id="{B29C8966-CCFE-4FBA-B53A-55FB575883AD}" type="CATEGORYNAME">
                      <a:rPr lang="en-US" sz="2000" smtClean="0"/>
                      <a:pPr>
                        <a:defRPr sz="2000">
                          <a:solidFill>
                            <a:schemeClr val="accent1"/>
                          </a:solidFill>
                        </a:defRPr>
                      </a:pPr>
                      <a:t>[CATEGORY NAME]</a:t>
                    </a:fld>
                    <a:r>
                      <a:rPr lang="en-US" sz="2000" dirty="0"/>
                      <a:t> 4%</a:t>
                    </a: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28624647122591"/>
                      <c:h val="0.13031751021494042"/>
                    </c:manualLayout>
                  </c15:layout>
                  <c15:dlblFieldTable/>
                  <c15:showDataLabelsRange val="0"/>
                </c:ext>
                <c:ext xmlns:c16="http://schemas.microsoft.com/office/drawing/2014/chart" uri="{C3380CC4-5D6E-409C-BE32-E72D297353CC}">
                  <c16:uniqueId val="{0000000B-C440-4E60-9CD2-DE301A1E4862}"/>
                </c:ext>
              </c:extLst>
            </c:dLbl>
            <c:dLbl>
              <c:idx val="6"/>
              <c:layout>
                <c:manualLayout>
                  <c:x val="-5.3546482375571171E-2"/>
                  <c:y val="4.7186216857914444E-2"/>
                </c:manualLayout>
              </c:layout>
              <c:tx>
                <c:rich>
                  <a:bodyPr rot="0" spcFirstLastPara="1" vertOverflow="ellipsis" vert="horz" wrap="square" lIns="38100" tIns="19050" rIns="38100" bIns="19050" anchor="ctr" anchorCtr="1">
                    <a:noAutofit/>
                  </a:bodyPr>
                  <a:lstStyle/>
                  <a:p>
                    <a:pPr>
                      <a:defRPr sz="2000" b="1" i="0" u="none" strike="noStrike" kern="1200" spc="0" baseline="0">
                        <a:solidFill>
                          <a:schemeClr val="accent1"/>
                        </a:solidFill>
                        <a:latin typeface="+mn-lt"/>
                        <a:ea typeface="+mn-ea"/>
                        <a:cs typeface="+mn-cs"/>
                      </a:defRPr>
                    </a:pPr>
                    <a:fld id="{B17D568C-AFB3-4071-9D18-CAE871BC726B}" type="CATEGORYNAME">
                      <a:rPr lang="en-US" sz="2000" smtClean="0"/>
                      <a:pPr>
                        <a:defRPr sz="2000">
                          <a:solidFill>
                            <a:schemeClr val="accent1"/>
                          </a:solidFill>
                        </a:defRPr>
                      </a:pPr>
                      <a:t>[CATEGORY NAME]</a:t>
                    </a:fld>
                    <a:r>
                      <a:rPr lang="en-US" sz="2000" dirty="0"/>
                      <a:t> 7%</a:t>
                    </a: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4304649970907818"/>
                      <c:h val="0.13703471197381761"/>
                    </c:manualLayout>
                  </c15:layout>
                  <c15:dlblFieldTable/>
                  <c15:showDataLabelsRange val="0"/>
                </c:ext>
                <c:ext xmlns:c16="http://schemas.microsoft.com/office/drawing/2014/chart" uri="{C3380CC4-5D6E-409C-BE32-E72D297353CC}">
                  <c16:uniqueId val="{0000000D-C440-4E60-9CD2-DE301A1E4862}"/>
                </c:ext>
              </c:extLst>
            </c:dLbl>
            <c:dLbl>
              <c:idx val="7"/>
              <c:layout>
                <c:manualLayout>
                  <c:x val="-5.7116247867275934E-2"/>
                  <c:y val="-2.1913807989237921E-2"/>
                </c:manualLayout>
              </c:layout>
              <c:tx>
                <c:rich>
                  <a:bodyPr rot="0" spcFirstLastPara="1" vertOverflow="ellipsis" vert="horz" wrap="square" lIns="38100" tIns="19050" rIns="38100" bIns="19050" anchor="ctr" anchorCtr="1">
                    <a:noAutofit/>
                  </a:bodyPr>
                  <a:lstStyle/>
                  <a:p>
                    <a:pPr>
                      <a:defRPr sz="2000" b="1" i="0" u="none" strike="noStrike" kern="1200" spc="0" baseline="0">
                        <a:solidFill>
                          <a:schemeClr val="accent1"/>
                        </a:solidFill>
                        <a:latin typeface="+mn-lt"/>
                        <a:ea typeface="+mn-ea"/>
                        <a:cs typeface="+mn-cs"/>
                      </a:defRPr>
                    </a:pPr>
                    <a:r>
                      <a:rPr lang="en-US" sz="2000" dirty="0"/>
                      <a:t>End</a:t>
                    </a:r>
                    <a:r>
                      <a:rPr lang="en-US" sz="2000" baseline="0" dirty="0"/>
                      <a:t> of Life</a:t>
                    </a:r>
                    <a:r>
                      <a:rPr lang="en-US" sz="2000" dirty="0"/>
                      <a:t> 36%</a:t>
                    </a: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4593201330089001"/>
                      <c:h val="0.19887776832414741"/>
                    </c:manualLayout>
                  </c15:layout>
                </c:ext>
                <c:ext xmlns:c16="http://schemas.microsoft.com/office/drawing/2014/chart" uri="{C3380CC4-5D6E-409C-BE32-E72D297353CC}">
                  <c16:uniqueId val="{0000000F-C440-4E60-9CD2-DE301A1E4862}"/>
                </c:ext>
              </c:extLst>
            </c:dLbl>
            <c:dLbl>
              <c:idx val="8"/>
              <c:layout>
                <c:manualLayout>
                  <c:x val="-4.2837185900456952E-2"/>
                  <c:y val="-9.9608218132900377E-3"/>
                </c:manualLayout>
              </c:layout>
              <c:tx>
                <c:rich>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fld id="{F60057A7-1F11-4BBD-A72D-44045F2D4C16}" type="CATEGORYNAME">
                      <a:rPr lang="en-US" sz="2000" smtClean="0"/>
                      <a:pPr>
                        <a:defRPr sz="2000">
                          <a:solidFill>
                            <a:schemeClr val="accent1"/>
                          </a:solidFill>
                        </a:defRPr>
                      </a:pPr>
                      <a:t>[CATEGORY NAME]</a:t>
                    </a:fld>
                    <a:r>
                      <a:rPr lang="en-US" sz="2000" dirty="0"/>
                      <a:t> 30%</a:t>
                    </a: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1-C440-4E60-9CD2-DE301A1E4862}"/>
                </c:ext>
              </c:extLst>
            </c:dLbl>
            <c:dLbl>
              <c:idx val="9"/>
              <c:layout>
                <c:manualLayout>
                  <c:x val="-7.2585231664663186E-2"/>
                  <c:y val="-1.1952986175947956E-2"/>
                </c:manualLayout>
              </c:layout>
              <c:tx>
                <c:rich>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fld id="{7951C6AC-3EF2-4AB9-BD4A-F3CA3621763C}" type="CATEGORYNAME">
                      <a:rPr lang="en-US" sz="2000" smtClean="0"/>
                      <a:pPr>
                        <a:defRPr sz="2000">
                          <a:solidFill>
                            <a:schemeClr val="accent1"/>
                          </a:solidFill>
                        </a:defRPr>
                      </a:pPr>
                      <a:t>[CATEGORY NAME]</a:t>
                    </a:fld>
                    <a:r>
                      <a:rPr lang="en-US" sz="2000" dirty="0"/>
                      <a:t> 32%</a:t>
                    </a: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3-C440-4E60-9CD2-DE301A1E4862}"/>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'Poll 2'!$A$1:$A$10</c:f>
              <c:strCache>
                <c:ptCount val="10"/>
                <c:pt idx="0">
                  <c:v>OGR (penetration and spreading)</c:v>
                </c:pt>
                <c:pt idx="1">
                  <c:v>OGR (duration) </c:v>
                </c:pt>
                <c:pt idx="2">
                  <c:v>Leakproof</c:v>
                </c:pt>
                <c:pt idx="3">
                  <c:v>Printable</c:v>
                </c:pt>
                <c:pt idx="4">
                  <c:v>Keeps food hot </c:v>
                </c:pt>
                <c:pt idx="5">
                  <c:v>Keeps food crispy</c:v>
                </c:pt>
                <c:pt idx="6">
                  <c:v>Heat resistance</c:v>
                </c:pt>
                <c:pt idx="7">
                  <c:v>Compostable/Recyclable</c:v>
                </c:pt>
                <c:pt idx="8">
                  <c:v>Depends on the product</c:v>
                </c:pt>
                <c:pt idx="9">
                  <c:v>No Answer</c:v>
                </c:pt>
              </c:strCache>
            </c:strRef>
          </c:cat>
          <c:val>
            <c:numRef>
              <c:f>'Poll 2'!$B$1:$B$10</c:f>
              <c:numCache>
                <c:formatCode>0%</c:formatCode>
                <c:ptCount val="10"/>
                <c:pt idx="0">
                  <c:v>0.32</c:v>
                </c:pt>
                <c:pt idx="1">
                  <c:v>0.2</c:v>
                </c:pt>
                <c:pt idx="2">
                  <c:v>0.32</c:v>
                </c:pt>
                <c:pt idx="3">
                  <c:v>0.05</c:v>
                </c:pt>
                <c:pt idx="4">
                  <c:v>0.11</c:v>
                </c:pt>
                <c:pt idx="5">
                  <c:v>0.04</c:v>
                </c:pt>
                <c:pt idx="6">
                  <c:v>7.0000000000000007E-2</c:v>
                </c:pt>
                <c:pt idx="7">
                  <c:v>0.36</c:v>
                </c:pt>
                <c:pt idx="8">
                  <c:v>0.3</c:v>
                </c:pt>
                <c:pt idx="9">
                  <c:v>0.32</c:v>
                </c:pt>
              </c:numCache>
            </c:numRef>
          </c:val>
          <c:extLst>
            <c:ext xmlns:c16="http://schemas.microsoft.com/office/drawing/2014/chart" uri="{C3380CC4-5D6E-409C-BE32-E72D297353CC}">
              <c16:uniqueId val="{00000014-C440-4E60-9CD2-DE301A1E4862}"/>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932076741568156"/>
          <c:y val="8.5356848877007577E-2"/>
          <c:w val="0.43592637217929281"/>
          <c:h val="0.78357242042569542"/>
        </c:manualLayout>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46EC-4FE9-94E4-62547396AA07}"/>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46EC-4FE9-94E4-62547396AA07}"/>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46EC-4FE9-94E4-62547396AA07}"/>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46EC-4FE9-94E4-62547396AA07}"/>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46EC-4FE9-94E4-62547396AA07}"/>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46EC-4FE9-94E4-62547396AA07}"/>
              </c:ext>
            </c:extLst>
          </c:dPt>
          <c:dLbls>
            <c:dLbl>
              <c:idx val="0"/>
              <c:layout>
                <c:manualLayout>
                  <c:x val="2.2949960764124255E-2"/>
                  <c:y val="9.486476746889236E-4"/>
                </c:manualLayout>
              </c:layout>
              <c:tx>
                <c:rich>
                  <a:bodyPr rot="0" spcFirstLastPara="1" vertOverflow="ellipsis" vert="horz" wrap="square" lIns="38100" tIns="19050" rIns="38100" bIns="19050" anchor="ctr" anchorCtr="1">
                    <a:noAutofit/>
                  </a:bodyPr>
                  <a:lstStyle/>
                  <a:p>
                    <a:pPr>
                      <a:defRPr sz="2000" b="1" i="0" u="none" strike="noStrike" kern="1200" spc="0" baseline="0">
                        <a:solidFill>
                          <a:schemeClr val="accent1"/>
                        </a:solidFill>
                        <a:latin typeface="+mn-lt"/>
                        <a:ea typeface="+mn-ea"/>
                        <a:cs typeface="+mn-cs"/>
                      </a:defRPr>
                    </a:pPr>
                    <a:fld id="{DEEA39E3-266C-4432-B457-DEE6283F3AC4}" type="CATEGORYNAME">
                      <a:rPr lang="en-US" sz="2000" smtClean="0"/>
                      <a:pPr>
                        <a:defRPr sz="2000"/>
                      </a:pPr>
                      <a:t>[CATEGORY NAME]</a:t>
                    </a:fld>
                    <a:r>
                      <a:rPr lang="en-US" sz="2000" dirty="0"/>
                      <a:t> 9%</a:t>
                    </a: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8994315462994713"/>
                      <c:h val="0.1959017583784885"/>
                    </c:manualLayout>
                  </c15:layout>
                  <c15:dlblFieldTable/>
                  <c15:showDataLabelsRange val="0"/>
                </c:ext>
                <c:ext xmlns:c16="http://schemas.microsoft.com/office/drawing/2014/chart" uri="{C3380CC4-5D6E-409C-BE32-E72D297353CC}">
                  <c16:uniqueId val="{00000001-46EC-4FE9-94E4-62547396AA07}"/>
                </c:ext>
              </c:extLst>
            </c:dLbl>
            <c:dLbl>
              <c:idx val="1"/>
              <c:layout>
                <c:manualLayout>
                  <c:x val="9.5948350823434475E-2"/>
                  <c:y val="5.8820787388775372E-2"/>
                </c:manualLayout>
              </c:layout>
              <c:tx>
                <c:rich>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fld id="{54E32641-472F-41AB-9BE7-71C12694840C}" type="CATEGORYNAME">
                      <a:rPr lang="en-US" sz="2000" smtClean="0"/>
                      <a:pPr>
                        <a:defRPr sz="2000">
                          <a:solidFill>
                            <a:schemeClr val="accent1"/>
                          </a:solidFill>
                        </a:defRPr>
                      </a:pPr>
                      <a:t>[CATEGORY NAME]</a:t>
                    </a:fld>
                    <a:r>
                      <a:rPr lang="en-US" sz="2000" dirty="0"/>
                      <a:t> 9%</a:t>
                    </a: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6EC-4FE9-94E4-62547396AA07}"/>
                </c:ext>
              </c:extLst>
            </c:dLbl>
            <c:dLbl>
              <c:idx val="2"/>
              <c:layout>
                <c:manualLayout>
                  <c:x val="5.8956215566206942E-2"/>
                  <c:y val="3.6051450335055878E-2"/>
                </c:manualLayout>
              </c:layout>
              <c:tx>
                <c:rich>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fld id="{8845E640-DDD3-4D68-9B07-9C0D8AE4B57A}" type="CATEGORYNAME">
                      <a:rPr lang="en-US" sz="2000" smtClean="0"/>
                      <a:pPr>
                        <a:defRPr sz="2000">
                          <a:solidFill>
                            <a:schemeClr val="accent1"/>
                          </a:solidFill>
                        </a:defRPr>
                      </a:pPr>
                      <a:t>[CATEGORY NAME]</a:t>
                    </a:fld>
                    <a:r>
                      <a:rPr lang="en-US" sz="2000" dirty="0"/>
                      <a:t>11%</a:t>
                    </a: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6EC-4FE9-94E4-62547396AA07}"/>
                </c:ext>
              </c:extLst>
            </c:dLbl>
            <c:dLbl>
              <c:idx val="3"/>
              <c:layout>
                <c:manualLayout>
                  <c:x val="4.2772156391169623E-2"/>
                  <c:y val="1.8974447544766249E-3"/>
                </c:manualLayout>
              </c:layout>
              <c:tx>
                <c:rich>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fld id="{CA723943-C523-4524-97B1-374D64AFBC73}" type="CATEGORYNAME">
                      <a:rPr lang="en-US" sz="2000" smtClean="0"/>
                      <a:pPr>
                        <a:defRPr sz="2000">
                          <a:solidFill>
                            <a:schemeClr val="accent1"/>
                          </a:solidFill>
                        </a:defRPr>
                      </a:pPr>
                      <a:t>[CATEGORY NAME]</a:t>
                    </a:fld>
                    <a:r>
                      <a:rPr lang="en-US" sz="2000" dirty="0"/>
                      <a:t> 27%</a:t>
                    </a: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6EC-4FE9-94E4-62547396AA07}"/>
                </c:ext>
              </c:extLst>
            </c:dLbl>
            <c:dLbl>
              <c:idx val="4"/>
              <c:tx>
                <c:rich>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fld id="{B5D2696D-0842-4C8C-866B-FCFDC195C641}" type="CATEGORYNAME">
                      <a:rPr lang="en-US" sz="2000" smtClean="0"/>
                      <a:pPr>
                        <a:defRPr sz="2000">
                          <a:solidFill>
                            <a:schemeClr val="accent1"/>
                          </a:solidFill>
                        </a:defRPr>
                      </a:pPr>
                      <a:t>[CATEGORY NAME]</a:t>
                    </a:fld>
                    <a:r>
                      <a:rPr lang="en-US" sz="2000" dirty="0"/>
                      <a:t>12%</a:t>
                    </a: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46EC-4FE9-94E4-62547396AA07}"/>
                </c:ext>
              </c:extLst>
            </c:dLbl>
            <c:dLbl>
              <c:idx val="5"/>
              <c:tx>
                <c:rich>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fld id="{CC39D688-C53A-44C3-AA5A-9E4D5A8B3F38}" type="CATEGORYNAME">
                      <a:rPr lang="en-US" sz="2000" smtClean="0"/>
                      <a:pPr>
                        <a:defRPr sz="2000">
                          <a:solidFill>
                            <a:schemeClr val="accent1"/>
                          </a:solidFill>
                        </a:defRPr>
                      </a:pPr>
                      <a:t>[CATEGORY NAME]</a:t>
                    </a:fld>
                    <a:r>
                      <a:rPr lang="en-US" sz="2000" dirty="0"/>
                      <a:t> 49%</a:t>
                    </a: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46EC-4FE9-94E4-62547396AA07}"/>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'Poll 3'!$A$1:$A$6</c:f>
              <c:strCache>
                <c:ptCount val="6"/>
                <c:pt idx="0">
                  <c:v>Yes, for wraps/liners/bags/sleeves</c:v>
                </c:pt>
                <c:pt idx="1">
                  <c:v>Yes, for dinnerware </c:v>
                </c:pt>
                <c:pt idx="2">
                  <c:v>Yes, for take-out containers </c:v>
                </c:pt>
                <c:pt idx="3">
                  <c:v>No, haven't tried </c:v>
                </c:pt>
                <c:pt idx="4">
                  <c:v>No, wasn't successful </c:v>
                </c:pt>
                <c:pt idx="5">
                  <c:v>No Answer</c:v>
                </c:pt>
              </c:strCache>
            </c:strRef>
          </c:cat>
          <c:val>
            <c:numRef>
              <c:f>'Poll 3'!$B$1:$B$6</c:f>
              <c:numCache>
                <c:formatCode>0%</c:formatCode>
                <c:ptCount val="6"/>
                <c:pt idx="0">
                  <c:v>0.09</c:v>
                </c:pt>
                <c:pt idx="1">
                  <c:v>0.09</c:v>
                </c:pt>
                <c:pt idx="2">
                  <c:v>0.11</c:v>
                </c:pt>
                <c:pt idx="3">
                  <c:v>0.27</c:v>
                </c:pt>
                <c:pt idx="4">
                  <c:v>0.12</c:v>
                </c:pt>
                <c:pt idx="5">
                  <c:v>0.49</c:v>
                </c:pt>
              </c:numCache>
            </c:numRef>
          </c:val>
          <c:extLst>
            <c:ext xmlns:c16="http://schemas.microsoft.com/office/drawing/2014/chart" uri="{C3380CC4-5D6E-409C-BE32-E72D297353CC}">
              <c16:uniqueId val="{0000000C-46EC-4FE9-94E4-62547396AA07}"/>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9DF0C1-5FF9-421D-8366-F0A2B8C55851}" type="doc">
      <dgm:prSet loTypeId="urn:microsoft.com/office/officeart/2005/8/layout/vProcess5" loCatId="process" qsTypeId="urn:microsoft.com/office/officeart/2005/8/quickstyle/simple1" qsCatId="simple" csTypeId="urn:microsoft.com/office/officeart/2005/8/colors/accent1_3" csCatId="accent1" phldr="1"/>
      <dgm:spPr/>
      <dgm:t>
        <a:bodyPr/>
        <a:lstStyle/>
        <a:p>
          <a:endParaRPr lang="en-US"/>
        </a:p>
      </dgm:t>
    </dgm:pt>
    <dgm:pt modelId="{224BC749-A7D9-48F6-99EC-C0954704C540}">
      <dgm:prSet phldrT="[Text]"/>
      <dgm:spPr/>
      <dgm:t>
        <a:bodyPr/>
        <a:lstStyle/>
        <a:p>
          <a:r>
            <a:rPr lang="en-US" dirty="0"/>
            <a:t>June-July 2020 - SRC Final Report &amp; Management Review</a:t>
          </a:r>
        </a:p>
      </dgm:t>
    </dgm:pt>
    <dgm:pt modelId="{3B6D61A2-19F6-4B78-847E-EBDBCEF60537}" type="parTrans" cxnId="{C95FF0E1-78B2-4A4E-A932-9CDCE08D2010}">
      <dgm:prSet/>
      <dgm:spPr/>
      <dgm:t>
        <a:bodyPr/>
        <a:lstStyle/>
        <a:p>
          <a:endParaRPr lang="en-US"/>
        </a:p>
      </dgm:t>
    </dgm:pt>
    <dgm:pt modelId="{766335D3-E08E-45F9-B728-2485B992684C}" type="sibTrans" cxnId="{C95FF0E1-78B2-4A4E-A932-9CDCE08D2010}">
      <dgm:prSet/>
      <dgm:spPr/>
      <dgm:t>
        <a:bodyPr/>
        <a:lstStyle/>
        <a:p>
          <a:endParaRPr lang="en-US"/>
        </a:p>
      </dgm:t>
    </dgm:pt>
    <dgm:pt modelId="{9B15DABE-5CEA-43B9-BB71-23A5EE4C9E3E}">
      <dgm:prSet phldrT="[Text]"/>
      <dgm:spPr/>
      <dgm:t>
        <a:bodyPr/>
        <a:lstStyle/>
        <a:p>
          <a:r>
            <a:rPr lang="en-US" dirty="0"/>
            <a:t>Early August 2020 - Ecology/DOH Review</a:t>
          </a:r>
        </a:p>
      </dgm:t>
    </dgm:pt>
    <dgm:pt modelId="{868AE551-71F9-46B1-89B4-B2BC74EA1D09}" type="parTrans" cxnId="{B8E18CF9-E461-406D-B1EA-721FBA9A067E}">
      <dgm:prSet/>
      <dgm:spPr/>
      <dgm:t>
        <a:bodyPr/>
        <a:lstStyle/>
        <a:p>
          <a:endParaRPr lang="en-US"/>
        </a:p>
      </dgm:t>
    </dgm:pt>
    <dgm:pt modelId="{EE4242C3-CD71-47A1-92B3-FFEA4AD7DCEE}" type="sibTrans" cxnId="{B8E18CF9-E461-406D-B1EA-721FBA9A067E}">
      <dgm:prSet/>
      <dgm:spPr/>
      <dgm:t>
        <a:bodyPr/>
        <a:lstStyle/>
        <a:p>
          <a:endParaRPr lang="en-US"/>
        </a:p>
      </dgm:t>
    </dgm:pt>
    <dgm:pt modelId="{17FFA196-9E92-4A94-B4A9-DA4C9CCC2721}">
      <dgm:prSet phldrT="[Text]"/>
      <dgm:spPr/>
      <dgm:t>
        <a:bodyPr/>
        <a:lstStyle/>
        <a:p>
          <a:r>
            <a:rPr lang="en-US" dirty="0"/>
            <a:t>Fall 2020 – Peer Review by WA State Academy of Science</a:t>
          </a:r>
        </a:p>
      </dgm:t>
    </dgm:pt>
    <dgm:pt modelId="{E7432DC4-CE4D-4316-87F9-B71682025D47}" type="parTrans" cxnId="{0E9FF62F-CE9D-4966-84A9-7D24B5C48321}">
      <dgm:prSet/>
      <dgm:spPr/>
      <dgm:t>
        <a:bodyPr/>
        <a:lstStyle/>
        <a:p>
          <a:endParaRPr lang="en-US"/>
        </a:p>
      </dgm:t>
    </dgm:pt>
    <dgm:pt modelId="{69666888-3068-442F-A98C-37630DFF4C79}" type="sibTrans" cxnId="{0E9FF62F-CE9D-4966-84A9-7D24B5C48321}">
      <dgm:prSet/>
      <dgm:spPr/>
      <dgm:t>
        <a:bodyPr/>
        <a:lstStyle/>
        <a:p>
          <a:endParaRPr lang="en-US"/>
        </a:p>
      </dgm:t>
    </dgm:pt>
    <dgm:pt modelId="{724213F8-0D1A-48B6-ADA7-2514053D2234}">
      <dgm:prSet phldrT="[Text]"/>
      <dgm:spPr/>
      <dgm:t>
        <a:bodyPr/>
        <a:lstStyle/>
        <a:p>
          <a:r>
            <a:rPr lang="en-US" dirty="0"/>
            <a:t>November 2020 – Final AA</a:t>
          </a:r>
        </a:p>
      </dgm:t>
    </dgm:pt>
    <dgm:pt modelId="{91D9A012-71EF-4D87-991A-BDCF14DE770E}" type="parTrans" cxnId="{0A9277EF-9792-43EF-BBD3-1AD3FD65B80D}">
      <dgm:prSet/>
      <dgm:spPr/>
      <dgm:t>
        <a:bodyPr/>
        <a:lstStyle/>
        <a:p>
          <a:endParaRPr lang="en-US"/>
        </a:p>
      </dgm:t>
    </dgm:pt>
    <dgm:pt modelId="{07293627-463D-4D91-BB5B-78785E8833F4}" type="sibTrans" cxnId="{0A9277EF-9792-43EF-BBD3-1AD3FD65B80D}">
      <dgm:prSet/>
      <dgm:spPr/>
      <dgm:t>
        <a:bodyPr/>
        <a:lstStyle/>
        <a:p>
          <a:endParaRPr lang="en-US"/>
        </a:p>
      </dgm:t>
    </dgm:pt>
    <dgm:pt modelId="{D05D0A43-13DD-49AF-BDB0-5AAC8AB2C406}">
      <dgm:prSet phldrT="[Text]"/>
      <dgm:spPr/>
      <dgm:t>
        <a:bodyPr/>
        <a:lstStyle/>
        <a:p>
          <a:r>
            <a:rPr lang="en-US" dirty="0"/>
            <a:t>December 2020 – Submit potential notice to WA State Register </a:t>
          </a:r>
        </a:p>
      </dgm:t>
    </dgm:pt>
    <dgm:pt modelId="{6A086E01-9511-497D-87B1-88FAFA7E3776}" type="parTrans" cxnId="{D61C6E07-1C7D-44B9-85A1-96EFB0C17B69}">
      <dgm:prSet/>
      <dgm:spPr/>
      <dgm:t>
        <a:bodyPr/>
        <a:lstStyle/>
        <a:p>
          <a:endParaRPr lang="en-US"/>
        </a:p>
      </dgm:t>
    </dgm:pt>
    <dgm:pt modelId="{8C5620AC-A1EC-4E4B-9CD9-4C25EA481E87}" type="sibTrans" cxnId="{D61C6E07-1C7D-44B9-85A1-96EFB0C17B69}">
      <dgm:prSet/>
      <dgm:spPr/>
      <dgm:t>
        <a:bodyPr/>
        <a:lstStyle/>
        <a:p>
          <a:endParaRPr lang="en-US"/>
        </a:p>
      </dgm:t>
    </dgm:pt>
    <dgm:pt modelId="{83F86401-61AF-4048-84A4-BAA64F13DD14}" type="pres">
      <dgm:prSet presAssocID="{279DF0C1-5FF9-421D-8366-F0A2B8C55851}" presName="outerComposite" presStyleCnt="0">
        <dgm:presLayoutVars>
          <dgm:chMax val="5"/>
          <dgm:dir/>
          <dgm:resizeHandles val="exact"/>
        </dgm:presLayoutVars>
      </dgm:prSet>
      <dgm:spPr/>
      <dgm:t>
        <a:bodyPr/>
        <a:lstStyle/>
        <a:p>
          <a:endParaRPr lang="en-US"/>
        </a:p>
      </dgm:t>
    </dgm:pt>
    <dgm:pt modelId="{280BB2C3-A412-4023-990B-97FD393F629F}" type="pres">
      <dgm:prSet presAssocID="{279DF0C1-5FF9-421D-8366-F0A2B8C55851}" presName="dummyMaxCanvas" presStyleCnt="0">
        <dgm:presLayoutVars/>
      </dgm:prSet>
      <dgm:spPr/>
    </dgm:pt>
    <dgm:pt modelId="{E63F691A-89EE-4ECB-8BA5-049666C70044}" type="pres">
      <dgm:prSet presAssocID="{279DF0C1-5FF9-421D-8366-F0A2B8C55851}" presName="FiveNodes_1" presStyleLbl="node1" presStyleIdx="0" presStyleCnt="5">
        <dgm:presLayoutVars>
          <dgm:bulletEnabled val="1"/>
        </dgm:presLayoutVars>
      </dgm:prSet>
      <dgm:spPr/>
      <dgm:t>
        <a:bodyPr/>
        <a:lstStyle/>
        <a:p>
          <a:endParaRPr lang="en-US"/>
        </a:p>
      </dgm:t>
    </dgm:pt>
    <dgm:pt modelId="{3B58DF85-2885-4060-8EF7-F37482A819A7}" type="pres">
      <dgm:prSet presAssocID="{279DF0C1-5FF9-421D-8366-F0A2B8C55851}" presName="FiveNodes_2" presStyleLbl="node1" presStyleIdx="1" presStyleCnt="5">
        <dgm:presLayoutVars>
          <dgm:bulletEnabled val="1"/>
        </dgm:presLayoutVars>
      </dgm:prSet>
      <dgm:spPr/>
      <dgm:t>
        <a:bodyPr/>
        <a:lstStyle/>
        <a:p>
          <a:endParaRPr lang="en-US"/>
        </a:p>
      </dgm:t>
    </dgm:pt>
    <dgm:pt modelId="{23BEA3B7-52F9-4AEA-8247-BC6BA38CE3AB}" type="pres">
      <dgm:prSet presAssocID="{279DF0C1-5FF9-421D-8366-F0A2B8C55851}" presName="FiveNodes_3" presStyleLbl="node1" presStyleIdx="2" presStyleCnt="5">
        <dgm:presLayoutVars>
          <dgm:bulletEnabled val="1"/>
        </dgm:presLayoutVars>
      </dgm:prSet>
      <dgm:spPr/>
      <dgm:t>
        <a:bodyPr/>
        <a:lstStyle/>
        <a:p>
          <a:endParaRPr lang="en-US"/>
        </a:p>
      </dgm:t>
    </dgm:pt>
    <dgm:pt modelId="{C6E24A9B-790C-4929-B26B-66F6C528FD7C}" type="pres">
      <dgm:prSet presAssocID="{279DF0C1-5FF9-421D-8366-F0A2B8C55851}" presName="FiveNodes_4" presStyleLbl="node1" presStyleIdx="3" presStyleCnt="5">
        <dgm:presLayoutVars>
          <dgm:bulletEnabled val="1"/>
        </dgm:presLayoutVars>
      </dgm:prSet>
      <dgm:spPr/>
      <dgm:t>
        <a:bodyPr/>
        <a:lstStyle/>
        <a:p>
          <a:endParaRPr lang="en-US"/>
        </a:p>
      </dgm:t>
    </dgm:pt>
    <dgm:pt modelId="{54E8D2F7-EC43-4FFC-8C11-366B75D36FDC}" type="pres">
      <dgm:prSet presAssocID="{279DF0C1-5FF9-421D-8366-F0A2B8C55851}" presName="FiveNodes_5" presStyleLbl="node1" presStyleIdx="4" presStyleCnt="5">
        <dgm:presLayoutVars>
          <dgm:bulletEnabled val="1"/>
        </dgm:presLayoutVars>
      </dgm:prSet>
      <dgm:spPr/>
      <dgm:t>
        <a:bodyPr/>
        <a:lstStyle/>
        <a:p>
          <a:endParaRPr lang="en-US"/>
        </a:p>
      </dgm:t>
    </dgm:pt>
    <dgm:pt modelId="{FF11A1B8-50CF-40CB-BBB2-120781CDC3C7}" type="pres">
      <dgm:prSet presAssocID="{279DF0C1-5FF9-421D-8366-F0A2B8C55851}" presName="FiveConn_1-2" presStyleLbl="fgAccFollowNode1" presStyleIdx="0" presStyleCnt="4">
        <dgm:presLayoutVars>
          <dgm:bulletEnabled val="1"/>
        </dgm:presLayoutVars>
      </dgm:prSet>
      <dgm:spPr/>
      <dgm:t>
        <a:bodyPr/>
        <a:lstStyle/>
        <a:p>
          <a:endParaRPr lang="en-US"/>
        </a:p>
      </dgm:t>
    </dgm:pt>
    <dgm:pt modelId="{CCD69951-6107-4A0E-A51C-A03F2A7056F6}" type="pres">
      <dgm:prSet presAssocID="{279DF0C1-5FF9-421D-8366-F0A2B8C55851}" presName="FiveConn_2-3" presStyleLbl="fgAccFollowNode1" presStyleIdx="1" presStyleCnt="4">
        <dgm:presLayoutVars>
          <dgm:bulletEnabled val="1"/>
        </dgm:presLayoutVars>
      </dgm:prSet>
      <dgm:spPr/>
      <dgm:t>
        <a:bodyPr/>
        <a:lstStyle/>
        <a:p>
          <a:endParaRPr lang="en-US"/>
        </a:p>
      </dgm:t>
    </dgm:pt>
    <dgm:pt modelId="{414AD2A0-8D9D-48E5-8BD8-B4564DFA65C7}" type="pres">
      <dgm:prSet presAssocID="{279DF0C1-5FF9-421D-8366-F0A2B8C55851}" presName="FiveConn_3-4" presStyleLbl="fgAccFollowNode1" presStyleIdx="2" presStyleCnt="4">
        <dgm:presLayoutVars>
          <dgm:bulletEnabled val="1"/>
        </dgm:presLayoutVars>
      </dgm:prSet>
      <dgm:spPr/>
      <dgm:t>
        <a:bodyPr/>
        <a:lstStyle/>
        <a:p>
          <a:endParaRPr lang="en-US"/>
        </a:p>
      </dgm:t>
    </dgm:pt>
    <dgm:pt modelId="{1C87089B-35DC-42F1-B080-5BB188BD5CD7}" type="pres">
      <dgm:prSet presAssocID="{279DF0C1-5FF9-421D-8366-F0A2B8C55851}" presName="FiveConn_4-5" presStyleLbl="fgAccFollowNode1" presStyleIdx="3" presStyleCnt="4">
        <dgm:presLayoutVars>
          <dgm:bulletEnabled val="1"/>
        </dgm:presLayoutVars>
      </dgm:prSet>
      <dgm:spPr/>
      <dgm:t>
        <a:bodyPr/>
        <a:lstStyle/>
        <a:p>
          <a:endParaRPr lang="en-US"/>
        </a:p>
      </dgm:t>
    </dgm:pt>
    <dgm:pt modelId="{B851D716-A099-4D04-AFD1-A4C394921C33}" type="pres">
      <dgm:prSet presAssocID="{279DF0C1-5FF9-421D-8366-F0A2B8C55851}" presName="FiveNodes_1_text" presStyleLbl="node1" presStyleIdx="4" presStyleCnt="5">
        <dgm:presLayoutVars>
          <dgm:bulletEnabled val="1"/>
        </dgm:presLayoutVars>
      </dgm:prSet>
      <dgm:spPr/>
      <dgm:t>
        <a:bodyPr/>
        <a:lstStyle/>
        <a:p>
          <a:endParaRPr lang="en-US"/>
        </a:p>
      </dgm:t>
    </dgm:pt>
    <dgm:pt modelId="{8C938A31-9EC1-42BB-8773-4529CB8DA60D}" type="pres">
      <dgm:prSet presAssocID="{279DF0C1-5FF9-421D-8366-F0A2B8C55851}" presName="FiveNodes_2_text" presStyleLbl="node1" presStyleIdx="4" presStyleCnt="5">
        <dgm:presLayoutVars>
          <dgm:bulletEnabled val="1"/>
        </dgm:presLayoutVars>
      </dgm:prSet>
      <dgm:spPr/>
      <dgm:t>
        <a:bodyPr/>
        <a:lstStyle/>
        <a:p>
          <a:endParaRPr lang="en-US"/>
        </a:p>
      </dgm:t>
    </dgm:pt>
    <dgm:pt modelId="{A513CD28-BD06-46B8-9A74-9817BA7AB991}" type="pres">
      <dgm:prSet presAssocID="{279DF0C1-5FF9-421D-8366-F0A2B8C55851}" presName="FiveNodes_3_text" presStyleLbl="node1" presStyleIdx="4" presStyleCnt="5">
        <dgm:presLayoutVars>
          <dgm:bulletEnabled val="1"/>
        </dgm:presLayoutVars>
      </dgm:prSet>
      <dgm:spPr/>
      <dgm:t>
        <a:bodyPr/>
        <a:lstStyle/>
        <a:p>
          <a:endParaRPr lang="en-US"/>
        </a:p>
      </dgm:t>
    </dgm:pt>
    <dgm:pt modelId="{A9E4C4B3-6633-4F23-84A5-BC6767825ABB}" type="pres">
      <dgm:prSet presAssocID="{279DF0C1-5FF9-421D-8366-F0A2B8C55851}" presName="FiveNodes_4_text" presStyleLbl="node1" presStyleIdx="4" presStyleCnt="5">
        <dgm:presLayoutVars>
          <dgm:bulletEnabled val="1"/>
        </dgm:presLayoutVars>
      </dgm:prSet>
      <dgm:spPr/>
      <dgm:t>
        <a:bodyPr/>
        <a:lstStyle/>
        <a:p>
          <a:endParaRPr lang="en-US"/>
        </a:p>
      </dgm:t>
    </dgm:pt>
    <dgm:pt modelId="{003DE982-20B0-4F31-99C6-1C13E1936136}" type="pres">
      <dgm:prSet presAssocID="{279DF0C1-5FF9-421D-8366-F0A2B8C55851}" presName="FiveNodes_5_text" presStyleLbl="node1" presStyleIdx="4" presStyleCnt="5">
        <dgm:presLayoutVars>
          <dgm:bulletEnabled val="1"/>
        </dgm:presLayoutVars>
      </dgm:prSet>
      <dgm:spPr/>
      <dgm:t>
        <a:bodyPr/>
        <a:lstStyle/>
        <a:p>
          <a:endParaRPr lang="en-US"/>
        </a:p>
      </dgm:t>
    </dgm:pt>
  </dgm:ptLst>
  <dgm:cxnLst>
    <dgm:cxn modelId="{5FDAA254-B03E-4CD6-828B-A57A6AD01FEE}" type="presOf" srcId="{9B15DABE-5CEA-43B9-BB71-23A5EE4C9E3E}" destId="{3B58DF85-2885-4060-8EF7-F37482A819A7}" srcOrd="0" destOrd="0" presId="urn:microsoft.com/office/officeart/2005/8/layout/vProcess5"/>
    <dgm:cxn modelId="{DE9D2F27-36A7-41BB-8384-1E1FBFB437F1}" type="presOf" srcId="{224BC749-A7D9-48F6-99EC-C0954704C540}" destId="{B851D716-A099-4D04-AFD1-A4C394921C33}" srcOrd="1" destOrd="0" presId="urn:microsoft.com/office/officeart/2005/8/layout/vProcess5"/>
    <dgm:cxn modelId="{B18552E8-253A-46B4-BEB6-7B0070D1EEEB}" type="presOf" srcId="{07293627-463D-4D91-BB5B-78785E8833F4}" destId="{1C87089B-35DC-42F1-B080-5BB188BD5CD7}" srcOrd="0" destOrd="0" presId="urn:microsoft.com/office/officeart/2005/8/layout/vProcess5"/>
    <dgm:cxn modelId="{787C28F5-771A-480E-A9ED-6CF41914744F}" type="presOf" srcId="{224BC749-A7D9-48F6-99EC-C0954704C540}" destId="{E63F691A-89EE-4ECB-8BA5-049666C70044}" srcOrd="0" destOrd="0" presId="urn:microsoft.com/office/officeart/2005/8/layout/vProcess5"/>
    <dgm:cxn modelId="{B12B7770-F6B3-438C-B573-C07B0437425F}" type="presOf" srcId="{9B15DABE-5CEA-43B9-BB71-23A5EE4C9E3E}" destId="{8C938A31-9EC1-42BB-8773-4529CB8DA60D}" srcOrd="1" destOrd="0" presId="urn:microsoft.com/office/officeart/2005/8/layout/vProcess5"/>
    <dgm:cxn modelId="{CED3FF22-9AA4-48EF-9F95-A1AABF261508}" type="presOf" srcId="{279DF0C1-5FF9-421D-8366-F0A2B8C55851}" destId="{83F86401-61AF-4048-84A4-BAA64F13DD14}" srcOrd="0" destOrd="0" presId="urn:microsoft.com/office/officeart/2005/8/layout/vProcess5"/>
    <dgm:cxn modelId="{84640B57-0044-4414-BE47-EDDC8D5E12F2}" type="presOf" srcId="{724213F8-0D1A-48B6-ADA7-2514053D2234}" destId="{C6E24A9B-790C-4929-B26B-66F6C528FD7C}" srcOrd="0" destOrd="0" presId="urn:microsoft.com/office/officeart/2005/8/layout/vProcess5"/>
    <dgm:cxn modelId="{FBC7C5C7-507F-452C-8979-5A38D73B8CB1}" type="presOf" srcId="{17FFA196-9E92-4A94-B4A9-DA4C9CCC2721}" destId="{23BEA3B7-52F9-4AEA-8247-BC6BA38CE3AB}" srcOrd="0" destOrd="0" presId="urn:microsoft.com/office/officeart/2005/8/layout/vProcess5"/>
    <dgm:cxn modelId="{8B924A56-C450-49D6-B484-844DCBEC3D6C}" type="presOf" srcId="{D05D0A43-13DD-49AF-BDB0-5AAC8AB2C406}" destId="{003DE982-20B0-4F31-99C6-1C13E1936136}" srcOrd="1" destOrd="0" presId="urn:microsoft.com/office/officeart/2005/8/layout/vProcess5"/>
    <dgm:cxn modelId="{B9C18120-232D-46AC-A931-FBC43A066849}" type="presOf" srcId="{69666888-3068-442F-A98C-37630DFF4C79}" destId="{414AD2A0-8D9D-48E5-8BD8-B4564DFA65C7}" srcOrd="0" destOrd="0" presId="urn:microsoft.com/office/officeart/2005/8/layout/vProcess5"/>
    <dgm:cxn modelId="{931D5C61-CA7E-425D-B632-2C41260F018C}" type="presOf" srcId="{724213F8-0D1A-48B6-ADA7-2514053D2234}" destId="{A9E4C4B3-6633-4F23-84A5-BC6767825ABB}" srcOrd="1" destOrd="0" presId="urn:microsoft.com/office/officeart/2005/8/layout/vProcess5"/>
    <dgm:cxn modelId="{C95FF0E1-78B2-4A4E-A932-9CDCE08D2010}" srcId="{279DF0C1-5FF9-421D-8366-F0A2B8C55851}" destId="{224BC749-A7D9-48F6-99EC-C0954704C540}" srcOrd="0" destOrd="0" parTransId="{3B6D61A2-19F6-4B78-847E-EBDBCEF60537}" sibTransId="{766335D3-E08E-45F9-B728-2485B992684C}"/>
    <dgm:cxn modelId="{8B8CA0A4-6569-47B0-B6F8-10C2E9A258FC}" type="presOf" srcId="{17FFA196-9E92-4A94-B4A9-DA4C9CCC2721}" destId="{A513CD28-BD06-46B8-9A74-9817BA7AB991}" srcOrd="1" destOrd="0" presId="urn:microsoft.com/office/officeart/2005/8/layout/vProcess5"/>
    <dgm:cxn modelId="{0A9277EF-9792-43EF-BBD3-1AD3FD65B80D}" srcId="{279DF0C1-5FF9-421D-8366-F0A2B8C55851}" destId="{724213F8-0D1A-48B6-ADA7-2514053D2234}" srcOrd="3" destOrd="0" parTransId="{91D9A012-71EF-4D87-991A-BDCF14DE770E}" sibTransId="{07293627-463D-4D91-BB5B-78785E8833F4}"/>
    <dgm:cxn modelId="{EFF68FAE-C713-4BF6-B00D-825A4E96BC40}" type="presOf" srcId="{D05D0A43-13DD-49AF-BDB0-5AAC8AB2C406}" destId="{54E8D2F7-EC43-4FFC-8C11-366B75D36FDC}" srcOrd="0" destOrd="0" presId="urn:microsoft.com/office/officeart/2005/8/layout/vProcess5"/>
    <dgm:cxn modelId="{D61C6E07-1C7D-44B9-85A1-96EFB0C17B69}" srcId="{279DF0C1-5FF9-421D-8366-F0A2B8C55851}" destId="{D05D0A43-13DD-49AF-BDB0-5AAC8AB2C406}" srcOrd="4" destOrd="0" parTransId="{6A086E01-9511-497D-87B1-88FAFA7E3776}" sibTransId="{8C5620AC-A1EC-4E4B-9CD9-4C25EA481E87}"/>
    <dgm:cxn modelId="{0E9FF62F-CE9D-4966-84A9-7D24B5C48321}" srcId="{279DF0C1-5FF9-421D-8366-F0A2B8C55851}" destId="{17FFA196-9E92-4A94-B4A9-DA4C9CCC2721}" srcOrd="2" destOrd="0" parTransId="{E7432DC4-CE4D-4316-87F9-B71682025D47}" sibTransId="{69666888-3068-442F-A98C-37630DFF4C79}"/>
    <dgm:cxn modelId="{04256858-696B-4766-8A01-986904B76D77}" type="presOf" srcId="{EE4242C3-CD71-47A1-92B3-FFEA4AD7DCEE}" destId="{CCD69951-6107-4A0E-A51C-A03F2A7056F6}" srcOrd="0" destOrd="0" presId="urn:microsoft.com/office/officeart/2005/8/layout/vProcess5"/>
    <dgm:cxn modelId="{A4513897-6210-47E4-A353-E8A9A26BE727}" type="presOf" srcId="{766335D3-E08E-45F9-B728-2485B992684C}" destId="{FF11A1B8-50CF-40CB-BBB2-120781CDC3C7}" srcOrd="0" destOrd="0" presId="urn:microsoft.com/office/officeart/2005/8/layout/vProcess5"/>
    <dgm:cxn modelId="{B8E18CF9-E461-406D-B1EA-721FBA9A067E}" srcId="{279DF0C1-5FF9-421D-8366-F0A2B8C55851}" destId="{9B15DABE-5CEA-43B9-BB71-23A5EE4C9E3E}" srcOrd="1" destOrd="0" parTransId="{868AE551-71F9-46B1-89B4-B2BC74EA1D09}" sibTransId="{EE4242C3-CD71-47A1-92B3-FFEA4AD7DCEE}"/>
    <dgm:cxn modelId="{A60D2C22-F8A6-4EB0-96C7-AEE957895831}" type="presParOf" srcId="{83F86401-61AF-4048-84A4-BAA64F13DD14}" destId="{280BB2C3-A412-4023-990B-97FD393F629F}" srcOrd="0" destOrd="0" presId="urn:microsoft.com/office/officeart/2005/8/layout/vProcess5"/>
    <dgm:cxn modelId="{825611E0-B905-45A9-8F65-0645A1900783}" type="presParOf" srcId="{83F86401-61AF-4048-84A4-BAA64F13DD14}" destId="{E63F691A-89EE-4ECB-8BA5-049666C70044}" srcOrd="1" destOrd="0" presId="urn:microsoft.com/office/officeart/2005/8/layout/vProcess5"/>
    <dgm:cxn modelId="{1584A6E6-5D95-46C2-88A7-9F4DA7DFD2AE}" type="presParOf" srcId="{83F86401-61AF-4048-84A4-BAA64F13DD14}" destId="{3B58DF85-2885-4060-8EF7-F37482A819A7}" srcOrd="2" destOrd="0" presId="urn:microsoft.com/office/officeart/2005/8/layout/vProcess5"/>
    <dgm:cxn modelId="{F373AF93-3E19-4D11-BD81-1557E439FE13}" type="presParOf" srcId="{83F86401-61AF-4048-84A4-BAA64F13DD14}" destId="{23BEA3B7-52F9-4AEA-8247-BC6BA38CE3AB}" srcOrd="3" destOrd="0" presId="urn:microsoft.com/office/officeart/2005/8/layout/vProcess5"/>
    <dgm:cxn modelId="{CA0C86C5-FBEB-49BD-8E9D-F4C6DC8EE7AE}" type="presParOf" srcId="{83F86401-61AF-4048-84A4-BAA64F13DD14}" destId="{C6E24A9B-790C-4929-B26B-66F6C528FD7C}" srcOrd="4" destOrd="0" presId="urn:microsoft.com/office/officeart/2005/8/layout/vProcess5"/>
    <dgm:cxn modelId="{D865B26B-0E78-427F-AC8C-E3F48049B4FF}" type="presParOf" srcId="{83F86401-61AF-4048-84A4-BAA64F13DD14}" destId="{54E8D2F7-EC43-4FFC-8C11-366B75D36FDC}" srcOrd="5" destOrd="0" presId="urn:microsoft.com/office/officeart/2005/8/layout/vProcess5"/>
    <dgm:cxn modelId="{8578E3FC-1460-40CA-B469-7CBE4405ADD5}" type="presParOf" srcId="{83F86401-61AF-4048-84A4-BAA64F13DD14}" destId="{FF11A1B8-50CF-40CB-BBB2-120781CDC3C7}" srcOrd="6" destOrd="0" presId="urn:microsoft.com/office/officeart/2005/8/layout/vProcess5"/>
    <dgm:cxn modelId="{E463E21A-2136-4AA8-99F8-F1A67986C5F9}" type="presParOf" srcId="{83F86401-61AF-4048-84A4-BAA64F13DD14}" destId="{CCD69951-6107-4A0E-A51C-A03F2A7056F6}" srcOrd="7" destOrd="0" presId="urn:microsoft.com/office/officeart/2005/8/layout/vProcess5"/>
    <dgm:cxn modelId="{EF600254-F278-406E-9F17-8724AA50FB5B}" type="presParOf" srcId="{83F86401-61AF-4048-84A4-BAA64F13DD14}" destId="{414AD2A0-8D9D-48E5-8BD8-B4564DFA65C7}" srcOrd="8" destOrd="0" presId="urn:microsoft.com/office/officeart/2005/8/layout/vProcess5"/>
    <dgm:cxn modelId="{F7B059C4-B08D-4316-8FFB-8873E8A9B24C}" type="presParOf" srcId="{83F86401-61AF-4048-84A4-BAA64F13DD14}" destId="{1C87089B-35DC-42F1-B080-5BB188BD5CD7}" srcOrd="9" destOrd="0" presId="urn:microsoft.com/office/officeart/2005/8/layout/vProcess5"/>
    <dgm:cxn modelId="{39EF8566-C57B-4D2A-813C-90D64183F555}" type="presParOf" srcId="{83F86401-61AF-4048-84A4-BAA64F13DD14}" destId="{B851D716-A099-4D04-AFD1-A4C394921C33}" srcOrd="10" destOrd="0" presId="urn:microsoft.com/office/officeart/2005/8/layout/vProcess5"/>
    <dgm:cxn modelId="{B3E2E150-AC50-4FC3-9E33-C074B4731C72}" type="presParOf" srcId="{83F86401-61AF-4048-84A4-BAA64F13DD14}" destId="{8C938A31-9EC1-42BB-8773-4529CB8DA60D}" srcOrd="11" destOrd="0" presId="urn:microsoft.com/office/officeart/2005/8/layout/vProcess5"/>
    <dgm:cxn modelId="{C739BFAC-C8B8-45B6-BFF0-08B1BDACFA3C}" type="presParOf" srcId="{83F86401-61AF-4048-84A4-BAA64F13DD14}" destId="{A513CD28-BD06-46B8-9A74-9817BA7AB991}" srcOrd="12" destOrd="0" presId="urn:microsoft.com/office/officeart/2005/8/layout/vProcess5"/>
    <dgm:cxn modelId="{26605298-5A7C-4CA0-B9A1-4AD3472BB218}" type="presParOf" srcId="{83F86401-61AF-4048-84A4-BAA64F13DD14}" destId="{A9E4C4B3-6633-4F23-84A5-BC6767825ABB}" srcOrd="13" destOrd="0" presId="urn:microsoft.com/office/officeart/2005/8/layout/vProcess5"/>
    <dgm:cxn modelId="{77C1B367-6DD9-4C83-B264-C1CA3C27BBE1}" type="presParOf" srcId="{83F86401-61AF-4048-84A4-BAA64F13DD14}" destId="{003DE982-20B0-4F31-99C6-1C13E1936136}"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E9C95B4-50DE-49A5-8CC5-A8325583FFCF}"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89A5D23D-716C-45B9-8E6E-9B7E1A9E0869}">
      <dgm:prSet phldrT="[Text]" custT="1"/>
      <dgm:spPr/>
      <dgm:t>
        <a:bodyPr/>
        <a:lstStyle/>
        <a:p>
          <a:r>
            <a:rPr lang="en-US" sz="2600" b="1" dirty="0"/>
            <a:t>What are the performance needs at the chemical, material, product, and process level? </a:t>
          </a:r>
        </a:p>
      </dgm:t>
    </dgm:pt>
    <dgm:pt modelId="{112A0E79-6689-4F3B-A1CD-9B00E90D1EC0}" type="parTrans" cxnId="{5932DDB4-4957-4AA6-9AFE-0C1ACC870CEF}">
      <dgm:prSet/>
      <dgm:spPr/>
      <dgm:t>
        <a:bodyPr/>
        <a:lstStyle/>
        <a:p>
          <a:endParaRPr lang="en-US"/>
        </a:p>
      </dgm:t>
    </dgm:pt>
    <dgm:pt modelId="{1AE6AE1D-1F1C-42D6-9617-6580EB8DA6CC}" type="sibTrans" cxnId="{5932DDB4-4957-4AA6-9AFE-0C1ACC870CEF}">
      <dgm:prSet/>
      <dgm:spPr/>
      <dgm:t>
        <a:bodyPr/>
        <a:lstStyle/>
        <a:p>
          <a:endParaRPr lang="en-US"/>
        </a:p>
      </dgm:t>
    </dgm:pt>
    <dgm:pt modelId="{FF9887E2-FB4F-47BC-87BA-0A4A60369353}">
      <dgm:prSet phldrT="[Text]" custT="1"/>
      <dgm:spPr/>
      <dgm:t>
        <a:bodyPr/>
        <a:lstStyle/>
        <a:p>
          <a:r>
            <a:rPr lang="en-US" sz="2600" b="1" dirty="0"/>
            <a:t>Has the alternative already been identified as favorable with respect to performance? </a:t>
          </a:r>
        </a:p>
      </dgm:t>
    </dgm:pt>
    <dgm:pt modelId="{E5127E05-C467-413A-A7D6-CE0D73B5F453}" type="parTrans" cxnId="{C026E57E-2806-4213-82B7-409B2AEEA96C}">
      <dgm:prSet/>
      <dgm:spPr/>
      <dgm:t>
        <a:bodyPr/>
        <a:lstStyle/>
        <a:p>
          <a:endParaRPr lang="en-US"/>
        </a:p>
      </dgm:t>
    </dgm:pt>
    <dgm:pt modelId="{42E3117B-EDF0-4D96-A470-26EEE88555D7}" type="sibTrans" cxnId="{C026E57E-2806-4213-82B7-409B2AEEA96C}">
      <dgm:prSet/>
      <dgm:spPr/>
      <dgm:t>
        <a:bodyPr/>
        <a:lstStyle/>
        <a:p>
          <a:endParaRPr lang="en-US"/>
        </a:p>
      </dgm:t>
    </dgm:pt>
    <dgm:pt modelId="{8FFF868F-6648-4725-9392-AC3616D25084}">
      <dgm:prSet phldrT="[Text]" custT="1"/>
      <dgm:spPr/>
      <dgm:t>
        <a:bodyPr/>
        <a:lstStyle/>
        <a:p>
          <a:r>
            <a:rPr lang="en-US" sz="2600" b="1" dirty="0"/>
            <a:t>Has an authoritative body demonstrated that the alternative functions adequately for both the process and product? </a:t>
          </a:r>
        </a:p>
      </dgm:t>
    </dgm:pt>
    <dgm:pt modelId="{8E698D5A-ADD8-49B6-96B6-3FB31EBCF790}" type="parTrans" cxnId="{677BAE8B-ADC6-4D6C-A9A0-FC11E2E53B2D}">
      <dgm:prSet/>
      <dgm:spPr/>
      <dgm:t>
        <a:bodyPr/>
        <a:lstStyle/>
        <a:p>
          <a:endParaRPr lang="en-US"/>
        </a:p>
      </dgm:t>
    </dgm:pt>
    <dgm:pt modelId="{4D28E74D-9854-468A-88DB-F5212168C535}" type="sibTrans" cxnId="{677BAE8B-ADC6-4D6C-A9A0-FC11E2E53B2D}">
      <dgm:prSet/>
      <dgm:spPr/>
      <dgm:t>
        <a:bodyPr/>
        <a:lstStyle/>
        <a:p>
          <a:endParaRPr lang="en-US"/>
        </a:p>
      </dgm:t>
    </dgm:pt>
    <dgm:pt modelId="{E648B1CF-89B8-4AC2-A32E-6CF96B72F517}">
      <dgm:prSet phldrT="[Text]" custT="1"/>
      <dgm:spPr/>
      <dgm:t>
        <a:bodyPr/>
        <a:lstStyle/>
        <a:p>
          <a:r>
            <a:rPr lang="en-US" sz="2600" b="1" dirty="0"/>
            <a:t>Is the alternative considered favorable but there are indications that it does not perform as well as the current chemical? </a:t>
          </a:r>
        </a:p>
      </dgm:t>
    </dgm:pt>
    <dgm:pt modelId="{F07A6F6E-126D-4062-899A-DB34F7C5D991}" type="parTrans" cxnId="{98B6F7D1-5AFF-4FA9-8A82-F72C4385FBCB}">
      <dgm:prSet/>
      <dgm:spPr/>
      <dgm:t>
        <a:bodyPr/>
        <a:lstStyle/>
        <a:p>
          <a:endParaRPr lang="en-US"/>
        </a:p>
      </dgm:t>
    </dgm:pt>
    <dgm:pt modelId="{893EC2D8-2141-4C81-9577-9F1648F100AA}" type="sibTrans" cxnId="{98B6F7D1-5AFF-4FA9-8A82-F72C4385FBCB}">
      <dgm:prSet/>
      <dgm:spPr/>
      <dgm:t>
        <a:bodyPr/>
        <a:lstStyle/>
        <a:p>
          <a:endParaRPr lang="en-US"/>
        </a:p>
      </dgm:t>
    </dgm:pt>
    <dgm:pt modelId="{E80212CF-E3A4-4A0E-9B1A-E37D0D9C0FD5}">
      <dgm:prSet phldrT="[Text]" custT="1"/>
      <dgm:spPr/>
      <dgm:t>
        <a:bodyPr/>
        <a:lstStyle/>
        <a:p>
          <a:r>
            <a:rPr lang="en-US" sz="2600" b="1" dirty="0"/>
            <a:t>Has the proposed alternative been identified by expert sources as unfavorable? </a:t>
          </a:r>
        </a:p>
      </dgm:t>
    </dgm:pt>
    <dgm:pt modelId="{27393D63-B088-4F3C-88BF-ED3DC87D5E78}" type="parTrans" cxnId="{AA94DBFD-350E-4EB1-87F3-EF83956243BB}">
      <dgm:prSet/>
      <dgm:spPr/>
      <dgm:t>
        <a:bodyPr/>
        <a:lstStyle/>
        <a:p>
          <a:endParaRPr lang="en-US"/>
        </a:p>
      </dgm:t>
    </dgm:pt>
    <dgm:pt modelId="{1C089FB4-C44B-40C9-9F85-E6CFDD709DEB}" type="sibTrans" cxnId="{AA94DBFD-350E-4EB1-87F3-EF83956243BB}">
      <dgm:prSet/>
      <dgm:spPr/>
      <dgm:t>
        <a:bodyPr/>
        <a:lstStyle/>
        <a:p>
          <a:endParaRPr lang="en-US"/>
        </a:p>
      </dgm:t>
    </dgm:pt>
    <dgm:pt modelId="{5974755B-A57B-4CC4-A715-54BA5BF8E583}" type="pres">
      <dgm:prSet presAssocID="{6E9C95B4-50DE-49A5-8CC5-A8325583FFCF}" presName="outerComposite" presStyleCnt="0">
        <dgm:presLayoutVars>
          <dgm:chMax val="5"/>
          <dgm:dir/>
          <dgm:resizeHandles val="exact"/>
        </dgm:presLayoutVars>
      </dgm:prSet>
      <dgm:spPr/>
      <dgm:t>
        <a:bodyPr/>
        <a:lstStyle/>
        <a:p>
          <a:endParaRPr lang="en-US"/>
        </a:p>
      </dgm:t>
    </dgm:pt>
    <dgm:pt modelId="{E7F73CE7-B303-4B39-9931-4B507FEB994D}" type="pres">
      <dgm:prSet presAssocID="{6E9C95B4-50DE-49A5-8CC5-A8325583FFCF}" presName="dummyMaxCanvas" presStyleCnt="0">
        <dgm:presLayoutVars/>
      </dgm:prSet>
      <dgm:spPr/>
    </dgm:pt>
    <dgm:pt modelId="{64B08B67-52D3-40EF-8EB8-BFBC4F60187F}" type="pres">
      <dgm:prSet presAssocID="{6E9C95B4-50DE-49A5-8CC5-A8325583FFCF}" presName="FiveNodes_1" presStyleLbl="node1" presStyleIdx="0" presStyleCnt="5">
        <dgm:presLayoutVars>
          <dgm:bulletEnabled val="1"/>
        </dgm:presLayoutVars>
      </dgm:prSet>
      <dgm:spPr/>
      <dgm:t>
        <a:bodyPr/>
        <a:lstStyle/>
        <a:p>
          <a:endParaRPr lang="en-US"/>
        </a:p>
      </dgm:t>
    </dgm:pt>
    <dgm:pt modelId="{83C934D7-14DE-4FAD-A67E-C92EA5BA8225}" type="pres">
      <dgm:prSet presAssocID="{6E9C95B4-50DE-49A5-8CC5-A8325583FFCF}" presName="FiveNodes_2" presStyleLbl="node1" presStyleIdx="1" presStyleCnt="5">
        <dgm:presLayoutVars>
          <dgm:bulletEnabled val="1"/>
        </dgm:presLayoutVars>
      </dgm:prSet>
      <dgm:spPr/>
      <dgm:t>
        <a:bodyPr/>
        <a:lstStyle/>
        <a:p>
          <a:endParaRPr lang="en-US"/>
        </a:p>
      </dgm:t>
    </dgm:pt>
    <dgm:pt modelId="{E10CFA40-8CF9-48AF-92D2-7FC4533D8B62}" type="pres">
      <dgm:prSet presAssocID="{6E9C95B4-50DE-49A5-8CC5-A8325583FFCF}" presName="FiveNodes_3" presStyleLbl="node1" presStyleIdx="2" presStyleCnt="5">
        <dgm:presLayoutVars>
          <dgm:bulletEnabled val="1"/>
        </dgm:presLayoutVars>
      </dgm:prSet>
      <dgm:spPr/>
      <dgm:t>
        <a:bodyPr/>
        <a:lstStyle/>
        <a:p>
          <a:endParaRPr lang="en-US"/>
        </a:p>
      </dgm:t>
    </dgm:pt>
    <dgm:pt modelId="{DCAD932A-5EFE-46FF-942B-7F99B5649627}" type="pres">
      <dgm:prSet presAssocID="{6E9C95B4-50DE-49A5-8CC5-A8325583FFCF}" presName="FiveNodes_4" presStyleLbl="node1" presStyleIdx="3" presStyleCnt="5">
        <dgm:presLayoutVars>
          <dgm:bulletEnabled val="1"/>
        </dgm:presLayoutVars>
      </dgm:prSet>
      <dgm:spPr/>
      <dgm:t>
        <a:bodyPr/>
        <a:lstStyle/>
        <a:p>
          <a:endParaRPr lang="en-US"/>
        </a:p>
      </dgm:t>
    </dgm:pt>
    <dgm:pt modelId="{0530F6BA-9F7D-4798-82CA-F6DD607BF925}" type="pres">
      <dgm:prSet presAssocID="{6E9C95B4-50DE-49A5-8CC5-A8325583FFCF}" presName="FiveNodes_5" presStyleLbl="node1" presStyleIdx="4" presStyleCnt="5">
        <dgm:presLayoutVars>
          <dgm:bulletEnabled val="1"/>
        </dgm:presLayoutVars>
      </dgm:prSet>
      <dgm:spPr/>
      <dgm:t>
        <a:bodyPr/>
        <a:lstStyle/>
        <a:p>
          <a:endParaRPr lang="en-US"/>
        </a:p>
      </dgm:t>
    </dgm:pt>
    <dgm:pt modelId="{0B178A03-84F9-4CAB-87D3-B1097C0F02B3}" type="pres">
      <dgm:prSet presAssocID="{6E9C95B4-50DE-49A5-8CC5-A8325583FFCF}" presName="FiveConn_1-2" presStyleLbl="fgAccFollowNode1" presStyleIdx="0" presStyleCnt="4">
        <dgm:presLayoutVars>
          <dgm:bulletEnabled val="1"/>
        </dgm:presLayoutVars>
      </dgm:prSet>
      <dgm:spPr/>
      <dgm:t>
        <a:bodyPr/>
        <a:lstStyle/>
        <a:p>
          <a:endParaRPr lang="en-US"/>
        </a:p>
      </dgm:t>
    </dgm:pt>
    <dgm:pt modelId="{1CA17590-3EA8-4BFB-B2BB-BD1AEFACF38F}" type="pres">
      <dgm:prSet presAssocID="{6E9C95B4-50DE-49A5-8CC5-A8325583FFCF}" presName="FiveConn_2-3" presStyleLbl="fgAccFollowNode1" presStyleIdx="1" presStyleCnt="4">
        <dgm:presLayoutVars>
          <dgm:bulletEnabled val="1"/>
        </dgm:presLayoutVars>
      </dgm:prSet>
      <dgm:spPr/>
      <dgm:t>
        <a:bodyPr/>
        <a:lstStyle/>
        <a:p>
          <a:endParaRPr lang="en-US"/>
        </a:p>
      </dgm:t>
    </dgm:pt>
    <dgm:pt modelId="{769C3539-139C-432C-84C9-E428E4BDEC4F}" type="pres">
      <dgm:prSet presAssocID="{6E9C95B4-50DE-49A5-8CC5-A8325583FFCF}" presName="FiveConn_3-4" presStyleLbl="fgAccFollowNode1" presStyleIdx="2" presStyleCnt="4">
        <dgm:presLayoutVars>
          <dgm:bulletEnabled val="1"/>
        </dgm:presLayoutVars>
      </dgm:prSet>
      <dgm:spPr/>
      <dgm:t>
        <a:bodyPr/>
        <a:lstStyle/>
        <a:p>
          <a:endParaRPr lang="en-US"/>
        </a:p>
      </dgm:t>
    </dgm:pt>
    <dgm:pt modelId="{A1C71E4F-1E27-4726-BEE7-F37A7772025B}" type="pres">
      <dgm:prSet presAssocID="{6E9C95B4-50DE-49A5-8CC5-A8325583FFCF}" presName="FiveConn_4-5" presStyleLbl="fgAccFollowNode1" presStyleIdx="3" presStyleCnt="4">
        <dgm:presLayoutVars>
          <dgm:bulletEnabled val="1"/>
        </dgm:presLayoutVars>
      </dgm:prSet>
      <dgm:spPr/>
      <dgm:t>
        <a:bodyPr/>
        <a:lstStyle/>
        <a:p>
          <a:endParaRPr lang="en-US"/>
        </a:p>
      </dgm:t>
    </dgm:pt>
    <dgm:pt modelId="{B65D1BF8-7BA3-4881-8D10-0D4BB8586E67}" type="pres">
      <dgm:prSet presAssocID="{6E9C95B4-50DE-49A5-8CC5-A8325583FFCF}" presName="FiveNodes_1_text" presStyleLbl="node1" presStyleIdx="4" presStyleCnt="5">
        <dgm:presLayoutVars>
          <dgm:bulletEnabled val="1"/>
        </dgm:presLayoutVars>
      </dgm:prSet>
      <dgm:spPr/>
      <dgm:t>
        <a:bodyPr/>
        <a:lstStyle/>
        <a:p>
          <a:endParaRPr lang="en-US"/>
        </a:p>
      </dgm:t>
    </dgm:pt>
    <dgm:pt modelId="{DB8F1888-FDE4-420F-9CDB-99D18B3DFFD8}" type="pres">
      <dgm:prSet presAssocID="{6E9C95B4-50DE-49A5-8CC5-A8325583FFCF}" presName="FiveNodes_2_text" presStyleLbl="node1" presStyleIdx="4" presStyleCnt="5">
        <dgm:presLayoutVars>
          <dgm:bulletEnabled val="1"/>
        </dgm:presLayoutVars>
      </dgm:prSet>
      <dgm:spPr/>
      <dgm:t>
        <a:bodyPr/>
        <a:lstStyle/>
        <a:p>
          <a:endParaRPr lang="en-US"/>
        </a:p>
      </dgm:t>
    </dgm:pt>
    <dgm:pt modelId="{A2D184C4-1600-4933-ACF6-5F2F3CAECCB0}" type="pres">
      <dgm:prSet presAssocID="{6E9C95B4-50DE-49A5-8CC5-A8325583FFCF}" presName="FiveNodes_3_text" presStyleLbl="node1" presStyleIdx="4" presStyleCnt="5">
        <dgm:presLayoutVars>
          <dgm:bulletEnabled val="1"/>
        </dgm:presLayoutVars>
      </dgm:prSet>
      <dgm:spPr/>
      <dgm:t>
        <a:bodyPr/>
        <a:lstStyle/>
        <a:p>
          <a:endParaRPr lang="en-US"/>
        </a:p>
      </dgm:t>
    </dgm:pt>
    <dgm:pt modelId="{29B8D762-E59B-46A1-ACF3-4D220528851C}" type="pres">
      <dgm:prSet presAssocID="{6E9C95B4-50DE-49A5-8CC5-A8325583FFCF}" presName="FiveNodes_4_text" presStyleLbl="node1" presStyleIdx="4" presStyleCnt="5">
        <dgm:presLayoutVars>
          <dgm:bulletEnabled val="1"/>
        </dgm:presLayoutVars>
      </dgm:prSet>
      <dgm:spPr/>
      <dgm:t>
        <a:bodyPr/>
        <a:lstStyle/>
        <a:p>
          <a:endParaRPr lang="en-US"/>
        </a:p>
      </dgm:t>
    </dgm:pt>
    <dgm:pt modelId="{BA913A37-9523-4CD8-905F-CC894B34010D}" type="pres">
      <dgm:prSet presAssocID="{6E9C95B4-50DE-49A5-8CC5-A8325583FFCF}" presName="FiveNodes_5_text" presStyleLbl="node1" presStyleIdx="4" presStyleCnt="5">
        <dgm:presLayoutVars>
          <dgm:bulletEnabled val="1"/>
        </dgm:presLayoutVars>
      </dgm:prSet>
      <dgm:spPr/>
      <dgm:t>
        <a:bodyPr/>
        <a:lstStyle/>
        <a:p>
          <a:endParaRPr lang="en-US"/>
        </a:p>
      </dgm:t>
    </dgm:pt>
  </dgm:ptLst>
  <dgm:cxnLst>
    <dgm:cxn modelId="{5932DDB4-4957-4AA6-9AFE-0C1ACC870CEF}" srcId="{6E9C95B4-50DE-49A5-8CC5-A8325583FFCF}" destId="{89A5D23D-716C-45B9-8E6E-9B7E1A9E0869}" srcOrd="0" destOrd="0" parTransId="{112A0E79-6689-4F3B-A1CD-9B00E90D1EC0}" sibTransId="{1AE6AE1D-1F1C-42D6-9617-6580EB8DA6CC}"/>
    <dgm:cxn modelId="{98B6F7D1-5AFF-4FA9-8A82-F72C4385FBCB}" srcId="{6E9C95B4-50DE-49A5-8CC5-A8325583FFCF}" destId="{E648B1CF-89B8-4AC2-A32E-6CF96B72F517}" srcOrd="3" destOrd="0" parTransId="{F07A6F6E-126D-4062-899A-DB34F7C5D991}" sibTransId="{893EC2D8-2141-4C81-9577-9F1648F100AA}"/>
    <dgm:cxn modelId="{F4BCD1F3-9C05-4DFB-82E9-95709FB22391}" type="presOf" srcId="{42E3117B-EDF0-4D96-A470-26EEE88555D7}" destId="{1CA17590-3EA8-4BFB-B2BB-BD1AEFACF38F}" srcOrd="0" destOrd="0" presId="urn:microsoft.com/office/officeart/2005/8/layout/vProcess5"/>
    <dgm:cxn modelId="{C026E57E-2806-4213-82B7-409B2AEEA96C}" srcId="{6E9C95B4-50DE-49A5-8CC5-A8325583FFCF}" destId="{FF9887E2-FB4F-47BC-87BA-0A4A60369353}" srcOrd="1" destOrd="0" parTransId="{E5127E05-C467-413A-A7D6-CE0D73B5F453}" sibTransId="{42E3117B-EDF0-4D96-A470-26EEE88555D7}"/>
    <dgm:cxn modelId="{9E804A58-9524-472D-BD3E-5EE58B0FA8B1}" type="presOf" srcId="{E80212CF-E3A4-4A0E-9B1A-E37D0D9C0FD5}" destId="{0530F6BA-9F7D-4798-82CA-F6DD607BF925}" srcOrd="0" destOrd="0" presId="urn:microsoft.com/office/officeart/2005/8/layout/vProcess5"/>
    <dgm:cxn modelId="{9700481D-CF96-42D9-B69F-1CF13D01D062}" type="presOf" srcId="{6E9C95B4-50DE-49A5-8CC5-A8325583FFCF}" destId="{5974755B-A57B-4CC4-A715-54BA5BF8E583}" srcOrd="0" destOrd="0" presId="urn:microsoft.com/office/officeart/2005/8/layout/vProcess5"/>
    <dgm:cxn modelId="{75714AD5-558B-4E90-96B1-DE3F5A4149ED}" type="presOf" srcId="{FF9887E2-FB4F-47BC-87BA-0A4A60369353}" destId="{DB8F1888-FDE4-420F-9CDB-99D18B3DFFD8}" srcOrd="1" destOrd="0" presId="urn:microsoft.com/office/officeart/2005/8/layout/vProcess5"/>
    <dgm:cxn modelId="{1F56015D-BFED-496B-BAF9-F922730FF031}" type="presOf" srcId="{E80212CF-E3A4-4A0E-9B1A-E37D0D9C0FD5}" destId="{BA913A37-9523-4CD8-905F-CC894B34010D}" srcOrd="1" destOrd="0" presId="urn:microsoft.com/office/officeart/2005/8/layout/vProcess5"/>
    <dgm:cxn modelId="{B065A6BF-9D87-47BB-A932-77536DC7CCB2}" type="presOf" srcId="{893EC2D8-2141-4C81-9577-9F1648F100AA}" destId="{A1C71E4F-1E27-4726-BEE7-F37A7772025B}" srcOrd="0" destOrd="0" presId="urn:microsoft.com/office/officeart/2005/8/layout/vProcess5"/>
    <dgm:cxn modelId="{7661F677-70BA-473A-BF16-8F32D723A13D}" type="presOf" srcId="{E648B1CF-89B8-4AC2-A32E-6CF96B72F517}" destId="{DCAD932A-5EFE-46FF-942B-7F99B5649627}" srcOrd="0" destOrd="0" presId="urn:microsoft.com/office/officeart/2005/8/layout/vProcess5"/>
    <dgm:cxn modelId="{677BAE8B-ADC6-4D6C-A9A0-FC11E2E53B2D}" srcId="{6E9C95B4-50DE-49A5-8CC5-A8325583FFCF}" destId="{8FFF868F-6648-4725-9392-AC3616D25084}" srcOrd="2" destOrd="0" parTransId="{8E698D5A-ADD8-49B6-96B6-3FB31EBCF790}" sibTransId="{4D28E74D-9854-468A-88DB-F5212168C535}"/>
    <dgm:cxn modelId="{33D0AAC1-3465-4B97-866C-7D8537F6B4F8}" type="presOf" srcId="{1AE6AE1D-1F1C-42D6-9617-6580EB8DA6CC}" destId="{0B178A03-84F9-4CAB-87D3-B1097C0F02B3}" srcOrd="0" destOrd="0" presId="urn:microsoft.com/office/officeart/2005/8/layout/vProcess5"/>
    <dgm:cxn modelId="{4AB7E5FE-756E-4DE2-91CD-5BD938148B9F}" type="presOf" srcId="{89A5D23D-716C-45B9-8E6E-9B7E1A9E0869}" destId="{64B08B67-52D3-40EF-8EB8-BFBC4F60187F}" srcOrd="0" destOrd="0" presId="urn:microsoft.com/office/officeart/2005/8/layout/vProcess5"/>
    <dgm:cxn modelId="{6E1583DE-72DA-4B72-B083-4FBAD5F1FA4F}" type="presOf" srcId="{FF9887E2-FB4F-47BC-87BA-0A4A60369353}" destId="{83C934D7-14DE-4FAD-A67E-C92EA5BA8225}" srcOrd="0" destOrd="0" presId="urn:microsoft.com/office/officeart/2005/8/layout/vProcess5"/>
    <dgm:cxn modelId="{1190F0EE-476F-4C59-BB8D-2932B96C979F}" type="presOf" srcId="{E648B1CF-89B8-4AC2-A32E-6CF96B72F517}" destId="{29B8D762-E59B-46A1-ACF3-4D220528851C}" srcOrd="1" destOrd="0" presId="urn:microsoft.com/office/officeart/2005/8/layout/vProcess5"/>
    <dgm:cxn modelId="{74D52A69-4796-4295-93DA-FA05E50DF230}" type="presOf" srcId="{8FFF868F-6648-4725-9392-AC3616D25084}" destId="{A2D184C4-1600-4933-ACF6-5F2F3CAECCB0}" srcOrd="1" destOrd="0" presId="urn:microsoft.com/office/officeart/2005/8/layout/vProcess5"/>
    <dgm:cxn modelId="{4F34F9B8-A857-4250-841E-2A7FDC168635}" type="presOf" srcId="{4D28E74D-9854-468A-88DB-F5212168C535}" destId="{769C3539-139C-432C-84C9-E428E4BDEC4F}" srcOrd="0" destOrd="0" presId="urn:microsoft.com/office/officeart/2005/8/layout/vProcess5"/>
    <dgm:cxn modelId="{AA94DBFD-350E-4EB1-87F3-EF83956243BB}" srcId="{6E9C95B4-50DE-49A5-8CC5-A8325583FFCF}" destId="{E80212CF-E3A4-4A0E-9B1A-E37D0D9C0FD5}" srcOrd="4" destOrd="0" parTransId="{27393D63-B088-4F3C-88BF-ED3DC87D5E78}" sibTransId="{1C089FB4-C44B-40C9-9F85-E6CFDD709DEB}"/>
    <dgm:cxn modelId="{CCDE77F7-E189-4A0D-A0E2-E11DBAEC4F3A}" type="presOf" srcId="{89A5D23D-716C-45B9-8E6E-9B7E1A9E0869}" destId="{B65D1BF8-7BA3-4881-8D10-0D4BB8586E67}" srcOrd="1" destOrd="0" presId="urn:microsoft.com/office/officeart/2005/8/layout/vProcess5"/>
    <dgm:cxn modelId="{DA984C7E-EC0A-4D4B-9A0E-287C5C759D58}" type="presOf" srcId="{8FFF868F-6648-4725-9392-AC3616D25084}" destId="{E10CFA40-8CF9-48AF-92D2-7FC4533D8B62}" srcOrd="0" destOrd="0" presId="urn:microsoft.com/office/officeart/2005/8/layout/vProcess5"/>
    <dgm:cxn modelId="{F49012A0-6B0F-4DAC-BD5B-E4AF91B825D7}" type="presParOf" srcId="{5974755B-A57B-4CC4-A715-54BA5BF8E583}" destId="{E7F73CE7-B303-4B39-9931-4B507FEB994D}" srcOrd="0" destOrd="0" presId="urn:microsoft.com/office/officeart/2005/8/layout/vProcess5"/>
    <dgm:cxn modelId="{FCADD95F-7F22-4AEE-A0CE-49A55CBBB78D}" type="presParOf" srcId="{5974755B-A57B-4CC4-A715-54BA5BF8E583}" destId="{64B08B67-52D3-40EF-8EB8-BFBC4F60187F}" srcOrd="1" destOrd="0" presId="urn:microsoft.com/office/officeart/2005/8/layout/vProcess5"/>
    <dgm:cxn modelId="{806246FF-CA81-4F69-A981-67A93A5EEB73}" type="presParOf" srcId="{5974755B-A57B-4CC4-A715-54BA5BF8E583}" destId="{83C934D7-14DE-4FAD-A67E-C92EA5BA8225}" srcOrd="2" destOrd="0" presId="urn:microsoft.com/office/officeart/2005/8/layout/vProcess5"/>
    <dgm:cxn modelId="{D5DA5E08-6141-483E-80D5-8BE4CBFAA467}" type="presParOf" srcId="{5974755B-A57B-4CC4-A715-54BA5BF8E583}" destId="{E10CFA40-8CF9-48AF-92D2-7FC4533D8B62}" srcOrd="3" destOrd="0" presId="urn:microsoft.com/office/officeart/2005/8/layout/vProcess5"/>
    <dgm:cxn modelId="{7014E187-F201-4D2B-866D-F2DFFE14F0A5}" type="presParOf" srcId="{5974755B-A57B-4CC4-A715-54BA5BF8E583}" destId="{DCAD932A-5EFE-46FF-942B-7F99B5649627}" srcOrd="4" destOrd="0" presId="urn:microsoft.com/office/officeart/2005/8/layout/vProcess5"/>
    <dgm:cxn modelId="{EAB351AD-98FE-4AAE-9A26-89732BA57BEF}" type="presParOf" srcId="{5974755B-A57B-4CC4-A715-54BA5BF8E583}" destId="{0530F6BA-9F7D-4798-82CA-F6DD607BF925}" srcOrd="5" destOrd="0" presId="urn:microsoft.com/office/officeart/2005/8/layout/vProcess5"/>
    <dgm:cxn modelId="{E4C45133-9B4E-4205-B736-A3CFFC47569E}" type="presParOf" srcId="{5974755B-A57B-4CC4-A715-54BA5BF8E583}" destId="{0B178A03-84F9-4CAB-87D3-B1097C0F02B3}" srcOrd="6" destOrd="0" presId="urn:microsoft.com/office/officeart/2005/8/layout/vProcess5"/>
    <dgm:cxn modelId="{AABAC70E-FB95-4BB8-883E-1C2B8518116D}" type="presParOf" srcId="{5974755B-A57B-4CC4-A715-54BA5BF8E583}" destId="{1CA17590-3EA8-4BFB-B2BB-BD1AEFACF38F}" srcOrd="7" destOrd="0" presId="urn:microsoft.com/office/officeart/2005/8/layout/vProcess5"/>
    <dgm:cxn modelId="{C74B74B0-6E04-4AF0-8479-82C78237DECF}" type="presParOf" srcId="{5974755B-A57B-4CC4-A715-54BA5BF8E583}" destId="{769C3539-139C-432C-84C9-E428E4BDEC4F}" srcOrd="8" destOrd="0" presId="urn:microsoft.com/office/officeart/2005/8/layout/vProcess5"/>
    <dgm:cxn modelId="{9CF9176C-0291-43C2-A45D-DB8FB83DD171}" type="presParOf" srcId="{5974755B-A57B-4CC4-A715-54BA5BF8E583}" destId="{A1C71E4F-1E27-4726-BEE7-F37A7772025B}" srcOrd="9" destOrd="0" presId="urn:microsoft.com/office/officeart/2005/8/layout/vProcess5"/>
    <dgm:cxn modelId="{BC57C5B2-1938-4ED7-A154-BF961A2C2216}" type="presParOf" srcId="{5974755B-A57B-4CC4-A715-54BA5BF8E583}" destId="{B65D1BF8-7BA3-4881-8D10-0D4BB8586E67}" srcOrd="10" destOrd="0" presId="urn:microsoft.com/office/officeart/2005/8/layout/vProcess5"/>
    <dgm:cxn modelId="{3A54C4EA-41F0-4381-9589-3ED5D484D426}" type="presParOf" srcId="{5974755B-A57B-4CC4-A715-54BA5BF8E583}" destId="{DB8F1888-FDE4-420F-9CDB-99D18B3DFFD8}" srcOrd="11" destOrd="0" presId="urn:microsoft.com/office/officeart/2005/8/layout/vProcess5"/>
    <dgm:cxn modelId="{BEB8C2BC-5D0E-4638-A724-97B268C1A33C}" type="presParOf" srcId="{5974755B-A57B-4CC4-A715-54BA5BF8E583}" destId="{A2D184C4-1600-4933-ACF6-5F2F3CAECCB0}" srcOrd="12" destOrd="0" presId="urn:microsoft.com/office/officeart/2005/8/layout/vProcess5"/>
    <dgm:cxn modelId="{01A355E3-EA35-4C27-9532-2BA4D21CC71A}" type="presParOf" srcId="{5974755B-A57B-4CC4-A715-54BA5BF8E583}" destId="{29B8D762-E59B-46A1-ACF3-4D220528851C}" srcOrd="13" destOrd="0" presId="urn:microsoft.com/office/officeart/2005/8/layout/vProcess5"/>
    <dgm:cxn modelId="{1795E1F2-16B4-4D3A-9B40-26CCD447BEBA}" type="presParOf" srcId="{5974755B-A57B-4CC4-A715-54BA5BF8E583}" destId="{BA913A37-9523-4CD8-905F-CC894B34010D}"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3F691A-89EE-4ECB-8BA5-049666C70044}">
      <dsp:nvSpPr>
        <dsp:cNvPr id="0" name=""/>
        <dsp:cNvSpPr/>
      </dsp:nvSpPr>
      <dsp:spPr>
        <a:xfrm>
          <a:off x="0" y="0"/>
          <a:ext cx="8174678" cy="1277436"/>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n-US" sz="3300" kern="1200" dirty="0"/>
            <a:t>June-July 2020 - SRC Final Report &amp; Management Review</a:t>
          </a:r>
        </a:p>
      </dsp:txBody>
      <dsp:txXfrm>
        <a:off x="37415" y="37415"/>
        <a:ext cx="6646763" cy="1202606"/>
      </dsp:txXfrm>
    </dsp:sp>
    <dsp:sp modelId="{3B58DF85-2885-4060-8EF7-F37482A819A7}">
      <dsp:nvSpPr>
        <dsp:cNvPr id="0" name=""/>
        <dsp:cNvSpPr/>
      </dsp:nvSpPr>
      <dsp:spPr>
        <a:xfrm>
          <a:off x="610446" y="1454858"/>
          <a:ext cx="8174678" cy="1277436"/>
        </a:xfrm>
        <a:prstGeom prst="roundRect">
          <a:avLst>
            <a:gd name="adj" fmla="val 10000"/>
          </a:avLst>
        </a:prstGeom>
        <a:solidFill>
          <a:schemeClr val="accent1">
            <a:shade val="80000"/>
            <a:hueOff val="67816"/>
            <a:satOff val="1294"/>
            <a:lumOff val="57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n-US" sz="3300" kern="1200" dirty="0"/>
            <a:t>Early August 2020 - Ecology/DOH Review</a:t>
          </a:r>
        </a:p>
      </dsp:txBody>
      <dsp:txXfrm>
        <a:off x="647861" y="1492273"/>
        <a:ext cx="6659067" cy="1202606"/>
      </dsp:txXfrm>
    </dsp:sp>
    <dsp:sp modelId="{23BEA3B7-52F9-4AEA-8247-BC6BA38CE3AB}">
      <dsp:nvSpPr>
        <dsp:cNvPr id="0" name=""/>
        <dsp:cNvSpPr/>
      </dsp:nvSpPr>
      <dsp:spPr>
        <a:xfrm>
          <a:off x="1220893" y="2909717"/>
          <a:ext cx="8174678" cy="1277436"/>
        </a:xfrm>
        <a:prstGeom prst="roundRect">
          <a:avLst>
            <a:gd name="adj" fmla="val 10000"/>
          </a:avLst>
        </a:prstGeom>
        <a:solidFill>
          <a:schemeClr val="accent1">
            <a:shade val="80000"/>
            <a:hueOff val="135632"/>
            <a:satOff val="2588"/>
            <a:lumOff val="114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n-US" sz="3300" kern="1200" dirty="0"/>
            <a:t>Fall 2020 – Peer Review by WA State Academy of Science</a:t>
          </a:r>
        </a:p>
      </dsp:txBody>
      <dsp:txXfrm>
        <a:off x="1258308" y="2947132"/>
        <a:ext cx="6659067" cy="1202606"/>
      </dsp:txXfrm>
    </dsp:sp>
    <dsp:sp modelId="{C6E24A9B-790C-4929-B26B-66F6C528FD7C}">
      <dsp:nvSpPr>
        <dsp:cNvPr id="0" name=""/>
        <dsp:cNvSpPr/>
      </dsp:nvSpPr>
      <dsp:spPr>
        <a:xfrm>
          <a:off x="1831340" y="4364576"/>
          <a:ext cx="8174678" cy="1277436"/>
        </a:xfrm>
        <a:prstGeom prst="roundRect">
          <a:avLst>
            <a:gd name="adj" fmla="val 10000"/>
          </a:avLst>
        </a:prstGeom>
        <a:solidFill>
          <a:schemeClr val="accent1">
            <a:shade val="80000"/>
            <a:hueOff val="203448"/>
            <a:satOff val="3881"/>
            <a:lumOff val="171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n-US" sz="3300" kern="1200" dirty="0"/>
            <a:t>November 2020 – Final AA</a:t>
          </a:r>
        </a:p>
      </dsp:txBody>
      <dsp:txXfrm>
        <a:off x="1868755" y="4401991"/>
        <a:ext cx="6659067" cy="1202606"/>
      </dsp:txXfrm>
    </dsp:sp>
    <dsp:sp modelId="{54E8D2F7-EC43-4FFC-8C11-366B75D36FDC}">
      <dsp:nvSpPr>
        <dsp:cNvPr id="0" name=""/>
        <dsp:cNvSpPr/>
      </dsp:nvSpPr>
      <dsp:spPr>
        <a:xfrm>
          <a:off x="2441786" y="5819435"/>
          <a:ext cx="8174678" cy="1277436"/>
        </a:xfrm>
        <a:prstGeom prst="roundRect">
          <a:avLst>
            <a:gd name="adj" fmla="val 10000"/>
          </a:avLst>
        </a:prstGeom>
        <a:solidFill>
          <a:schemeClr val="accent1">
            <a:shade val="80000"/>
            <a:hueOff val="271263"/>
            <a:satOff val="5175"/>
            <a:lumOff val="228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n-US" sz="3300" kern="1200" dirty="0"/>
            <a:t>December 2020 – Submit potential notice to WA State Register </a:t>
          </a:r>
        </a:p>
      </dsp:txBody>
      <dsp:txXfrm>
        <a:off x="2479201" y="5856850"/>
        <a:ext cx="6659067" cy="1202606"/>
      </dsp:txXfrm>
    </dsp:sp>
    <dsp:sp modelId="{FF11A1B8-50CF-40CB-BBB2-120781CDC3C7}">
      <dsp:nvSpPr>
        <dsp:cNvPr id="0" name=""/>
        <dsp:cNvSpPr/>
      </dsp:nvSpPr>
      <dsp:spPr>
        <a:xfrm>
          <a:off x="7344344" y="933238"/>
          <a:ext cx="830334" cy="83033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7531169" y="933238"/>
        <a:ext cx="456684" cy="624826"/>
      </dsp:txXfrm>
    </dsp:sp>
    <dsp:sp modelId="{CCD69951-6107-4A0E-A51C-A03F2A7056F6}">
      <dsp:nvSpPr>
        <dsp:cNvPr id="0" name=""/>
        <dsp:cNvSpPr/>
      </dsp:nvSpPr>
      <dsp:spPr>
        <a:xfrm>
          <a:off x="7954790" y="2388097"/>
          <a:ext cx="830334" cy="83033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8141615" y="2388097"/>
        <a:ext cx="456684" cy="624826"/>
      </dsp:txXfrm>
    </dsp:sp>
    <dsp:sp modelId="{414AD2A0-8D9D-48E5-8BD8-B4564DFA65C7}">
      <dsp:nvSpPr>
        <dsp:cNvPr id="0" name=""/>
        <dsp:cNvSpPr/>
      </dsp:nvSpPr>
      <dsp:spPr>
        <a:xfrm>
          <a:off x="8565237" y="3821665"/>
          <a:ext cx="830334" cy="83033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8752062" y="3821665"/>
        <a:ext cx="456684" cy="624826"/>
      </dsp:txXfrm>
    </dsp:sp>
    <dsp:sp modelId="{1C87089B-35DC-42F1-B080-5BB188BD5CD7}">
      <dsp:nvSpPr>
        <dsp:cNvPr id="0" name=""/>
        <dsp:cNvSpPr/>
      </dsp:nvSpPr>
      <dsp:spPr>
        <a:xfrm>
          <a:off x="9175684" y="5290718"/>
          <a:ext cx="830334" cy="83033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9362509" y="5290718"/>
        <a:ext cx="456684" cy="6248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B08B67-52D3-40EF-8EB8-BFBC4F60187F}">
      <dsp:nvSpPr>
        <dsp:cNvPr id="0" name=""/>
        <dsp:cNvSpPr/>
      </dsp:nvSpPr>
      <dsp:spPr>
        <a:xfrm>
          <a:off x="0" y="0"/>
          <a:ext cx="9448289" cy="114511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b="1" kern="1200" dirty="0"/>
            <a:t>What are the performance needs at the chemical, material, product, and process level? </a:t>
          </a:r>
        </a:p>
      </dsp:txBody>
      <dsp:txXfrm>
        <a:off x="33539" y="33539"/>
        <a:ext cx="8078646" cy="1078034"/>
      </dsp:txXfrm>
    </dsp:sp>
    <dsp:sp modelId="{83C934D7-14DE-4FAD-A67E-C92EA5BA8225}">
      <dsp:nvSpPr>
        <dsp:cNvPr id="0" name=""/>
        <dsp:cNvSpPr/>
      </dsp:nvSpPr>
      <dsp:spPr>
        <a:xfrm>
          <a:off x="705554" y="1304155"/>
          <a:ext cx="9448289" cy="1145112"/>
        </a:xfrm>
        <a:prstGeom prst="roundRect">
          <a:avLst>
            <a:gd name="adj" fmla="val 10000"/>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b="1" kern="1200" dirty="0"/>
            <a:t>Has the alternative already been identified as favorable with respect to performance? </a:t>
          </a:r>
        </a:p>
      </dsp:txBody>
      <dsp:txXfrm>
        <a:off x="739093" y="1337694"/>
        <a:ext cx="7931334" cy="1078034"/>
      </dsp:txXfrm>
    </dsp:sp>
    <dsp:sp modelId="{E10CFA40-8CF9-48AF-92D2-7FC4533D8B62}">
      <dsp:nvSpPr>
        <dsp:cNvPr id="0" name=""/>
        <dsp:cNvSpPr/>
      </dsp:nvSpPr>
      <dsp:spPr>
        <a:xfrm>
          <a:off x="1411108" y="2608310"/>
          <a:ext cx="9448289" cy="1145112"/>
        </a:xfrm>
        <a:prstGeom prst="roundRect">
          <a:avLst>
            <a:gd name="adj" fmla="val 1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b="1" kern="1200" dirty="0"/>
            <a:t>Has an authoritative body demonstrated that the alternative functions adequately for both the process and product? </a:t>
          </a:r>
        </a:p>
      </dsp:txBody>
      <dsp:txXfrm>
        <a:off x="1444647" y="2641849"/>
        <a:ext cx="7931334" cy="1078034"/>
      </dsp:txXfrm>
    </dsp:sp>
    <dsp:sp modelId="{DCAD932A-5EFE-46FF-942B-7F99B5649627}">
      <dsp:nvSpPr>
        <dsp:cNvPr id="0" name=""/>
        <dsp:cNvSpPr/>
      </dsp:nvSpPr>
      <dsp:spPr>
        <a:xfrm>
          <a:off x="2116662" y="3912466"/>
          <a:ext cx="9448289" cy="1145112"/>
        </a:xfrm>
        <a:prstGeom prst="roundRect">
          <a:avLst>
            <a:gd name="adj" fmla="val 10000"/>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b="1" kern="1200" dirty="0"/>
            <a:t>Is the alternative considered favorable but there are indications that it does not perform as well as the current chemical? </a:t>
          </a:r>
        </a:p>
      </dsp:txBody>
      <dsp:txXfrm>
        <a:off x="2150201" y="3946005"/>
        <a:ext cx="7931334" cy="1078034"/>
      </dsp:txXfrm>
    </dsp:sp>
    <dsp:sp modelId="{0530F6BA-9F7D-4798-82CA-F6DD607BF925}">
      <dsp:nvSpPr>
        <dsp:cNvPr id="0" name=""/>
        <dsp:cNvSpPr/>
      </dsp:nvSpPr>
      <dsp:spPr>
        <a:xfrm>
          <a:off x="2822216" y="5216621"/>
          <a:ext cx="9448289" cy="1145112"/>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b="1" kern="1200" dirty="0"/>
            <a:t>Has the proposed alternative been identified by expert sources as unfavorable? </a:t>
          </a:r>
        </a:p>
      </dsp:txBody>
      <dsp:txXfrm>
        <a:off x="2855755" y="5250160"/>
        <a:ext cx="7931334" cy="1078034"/>
      </dsp:txXfrm>
    </dsp:sp>
    <dsp:sp modelId="{0B178A03-84F9-4CAB-87D3-B1097C0F02B3}">
      <dsp:nvSpPr>
        <dsp:cNvPr id="0" name=""/>
        <dsp:cNvSpPr/>
      </dsp:nvSpPr>
      <dsp:spPr>
        <a:xfrm>
          <a:off x="8703966" y="836568"/>
          <a:ext cx="744322" cy="744322"/>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lang="en-US" sz="3300" kern="1200"/>
        </a:p>
      </dsp:txBody>
      <dsp:txXfrm>
        <a:off x="8871438" y="836568"/>
        <a:ext cx="409378" cy="560102"/>
      </dsp:txXfrm>
    </dsp:sp>
    <dsp:sp modelId="{1CA17590-3EA8-4BFB-B2BB-BD1AEFACF38F}">
      <dsp:nvSpPr>
        <dsp:cNvPr id="0" name=""/>
        <dsp:cNvSpPr/>
      </dsp:nvSpPr>
      <dsp:spPr>
        <a:xfrm>
          <a:off x="9409520" y="2140723"/>
          <a:ext cx="744322" cy="744322"/>
        </a:xfrm>
        <a:prstGeom prst="downArrow">
          <a:avLst>
            <a:gd name="adj1" fmla="val 55000"/>
            <a:gd name="adj2" fmla="val 45000"/>
          </a:avLst>
        </a:prstGeom>
        <a:solidFill>
          <a:schemeClr val="accent5">
            <a:tint val="40000"/>
            <a:alpha val="90000"/>
            <a:hueOff val="-2463918"/>
            <a:satOff val="-4272"/>
            <a:lumOff val="-43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lang="en-US" sz="3300" kern="1200"/>
        </a:p>
      </dsp:txBody>
      <dsp:txXfrm>
        <a:off x="9576992" y="2140723"/>
        <a:ext cx="409378" cy="560102"/>
      </dsp:txXfrm>
    </dsp:sp>
    <dsp:sp modelId="{769C3539-139C-432C-84C9-E428E4BDEC4F}">
      <dsp:nvSpPr>
        <dsp:cNvPr id="0" name=""/>
        <dsp:cNvSpPr/>
      </dsp:nvSpPr>
      <dsp:spPr>
        <a:xfrm>
          <a:off x="10115074" y="3425793"/>
          <a:ext cx="744322" cy="744322"/>
        </a:xfrm>
        <a:prstGeom prst="downArrow">
          <a:avLst>
            <a:gd name="adj1" fmla="val 55000"/>
            <a:gd name="adj2" fmla="val 45000"/>
          </a:avLst>
        </a:prstGeom>
        <a:solidFill>
          <a:schemeClr val="accent5">
            <a:tint val="40000"/>
            <a:alpha val="90000"/>
            <a:hueOff val="-4927837"/>
            <a:satOff val="-8544"/>
            <a:lumOff val="-859"/>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lang="en-US" sz="3300" kern="1200"/>
        </a:p>
      </dsp:txBody>
      <dsp:txXfrm>
        <a:off x="10282546" y="3425793"/>
        <a:ext cx="409378" cy="560102"/>
      </dsp:txXfrm>
    </dsp:sp>
    <dsp:sp modelId="{A1C71E4F-1E27-4726-BEE7-F37A7772025B}">
      <dsp:nvSpPr>
        <dsp:cNvPr id="0" name=""/>
        <dsp:cNvSpPr/>
      </dsp:nvSpPr>
      <dsp:spPr>
        <a:xfrm>
          <a:off x="10820629" y="4742672"/>
          <a:ext cx="744322" cy="744322"/>
        </a:xfrm>
        <a:prstGeom prst="downArrow">
          <a:avLst>
            <a:gd name="adj1" fmla="val 55000"/>
            <a:gd name="adj2" fmla="val 45000"/>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lang="en-US" sz="3300" kern="1200"/>
        </a:p>
      </dsp:txBody>
      <dsp:txXfrm>
        <a:off x="10988101" y="4742672"/>
        <a:ext cx="409378" cy="56010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B693B22-60B4-4521-BF44-5FBB44150C17}" type="datetimeFigureOut">
              <a:rPr lang="en-US" smtClean="0"/>
              <a:t>5/26/2020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B8C64EF-1923-45AA-93F6-14713C21EEC8}" type="slidenum">
              <a:rPr lang="en-US" smtClean="0"/>
              <a:t>‹#›</a:t>
            </a:fld>
            <a:endParaRPr lang="en-US"/>
          </a:p>
        </p:txBody>
      </p:sp>
    </p:spTree>
    <p:extLst>
      <p:ext uri="{BB962C8B-B14F-4D97-AF65-F5344CB8AC3E}">
        <p14:creationId xmlns:p14="http://schemas.microsoft.com/office/powerpoint/2010/main" val="2210402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kumimoji="1" lang="ja-JP" alt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214B700-E454-4935-A6FA-FD6D01281268}" type="datetimeFigureOut">
              <a:rPr kumimoji="1" lang="ja-JP" altLang="en-US" smtClean="0"/>
              <a:t>2020/5/26</a:t>
            </a:fld>
            <a:endParaRPr kumimoji="1" lang="ja-JP" alt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ja-JP" alt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kumimoji="1" lang="en-US" altLang="ja-JP"/>
              <a:t>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BF180D7-54DB-4F7F-AE75-6A189328228B}" type="slidenum">
              <a:rPr kumimoji="1" lang="ja-JP" altLang="en-US" smtClean="0"/>
              <a:t>‹#›</a:t>
            </a:fld>
            <a:endParaRPr kumimoji="1" lang="ja-JP" altLang="en-US"/>
          </a:p>
        </p:txBody>
      </p:sp>
    </p:spTree>
    <p:extLst>
      <p:ext uri="{BB962C8B-B14F-4D97-AF65-F5344CB8AC3E}">
        <p14:creationId xmlns:p14="http://schemas.microsoft.com/office/powerpoint/2010/main" val="639940279"/>
      </p:ext>
    </p:extLst>
  </p:cSld>
  <p:clrMap bg1="lt1" tx1="dk1" bg2="lt2" tx2="dk2" accent1="accent1" accent2="accent2" accent3="accent3" accent4="accent4" accent5="accent5" accent6="accent6" hlink="hlink" folHlink="folHlink"/>
  <p:notesStyle>
    <a:lvl1pPr marL="0" algn="l" defTabSz="1371509" rtl="0" eaLnBrk="1" latinLnBrk="0" hangingPunct="1">
      <a:defRPr kumimoji="1" sz="1800" kern="1200">
        <a:solidFill>
          <a:schemeClr val="tx1"/>
        </a:solidFill>
        <a:latin typeface="+mn-lt"/>
        <a:ea typeface="+mn-ea"/>
        <a:cs typeface="+mn-cs"/>
      </a:defRPr>
    </a:lvl1pPr>
    <a:lvl2pPr marL="685754" algn="l" defTabSz="1371509" rtl="0" eaLnBrk="1" latinLnBrk="0" hangingPunct="1">
      <a:defRPr kumimoji="1" sz="1800" kern="1200">
        <a:solidFill>
          <a:schemeClr val="tx1"/>
        </a:solidFill>
        <a:latin typeface="+mn-lt"/>
        <a:ea typeface="+mn-ea"/>
        <a:cs typeface="+mn-cs"/>
      </a:defRPr>
    </a:lvl2pPr>
    <a:lvl3pPr marL="1371509" algn="l" defTabSz="1371509" rtl="0" eaLnBrk="1" latinLnBrk="0" hangingPunct="1">
      <a:defRPr kumimoji="1" sz="1800" kern="1200">
        <a:solidFill>
          <a:schemeClr val="tx1"/>
        </a:solidFill>
        <a:latin typeface="+mn-lt"/>
        <a:ea typeface="+mn-ea"/>
        <a:cs typeface="+mn-cs"/>
      </a:defRPr>
    </a:lvl3pPr>
    <a:lvl4pPr marL="2057263" algn="l" defTabSz="1371509" rtl="0" eaLnBrk="1" latinLnBrk="0" hangingPunct="1">
      <a:defRPr kumimoji="1" sz="1800" kern="1200">
        <a:solidFill>
          <a:schemeClr val="tx1"/>
        </a:solidFill>
        <a:latin typeface="+mn-lt"/>
        <a:ea typeface="+mn-ea"/>
        <a:cs typeface="+mn-cs"/>
      </a:defRPr>
    </a:lvl4pPr>
    <a:lvl5pPr marL="2743017" algn="l" defTabSz="1371509" rtl="0" eaLnBrk="1" latinLnBrk="0" hangingPunct="1">
      <a:defRPr kumimoji="1" sz="1800" kern="1200">
        <a:solidFill>
          <a:schemeClr val="tx1"/>
        </a:solidFill>
        <a:latin typeface="+mn-lt"/>
        <a:ea typeface="+mn-ea"/>
        <a:cs typeface="+mn-cs"/>
      </a:defRPr>
    </a:lvl5pPr>
    <a:lvl6pPr marL="3428771" algn="l" defTabSz="1371509" rtl="0" eaLnBrk="1" latinLnBrk="0" hangingPunct="1">
      <a:defRPr kumimoji="1" sz="1800" kern="1200">
        <a:solidFill>
          <a:schemeClr val="tx1"/>
        </a:solidFill>
        <a:latin typeface="+mn-lt"/>
        <a:ea typeface="+mn-ea"/>
        <a:cs typeface="+mn-cs"/>
      </a:defRPr>
    </a:lvl6pPr>
    <a:lvl7pPr marL="4114526" algn="l" defTabSz="1371509" rtl="0" eaLnBrk="1" latinLnBrk="0" hangingPunct="1">
      <a:defRPr kumimoji="1" sz="1800" kern="1200">
        <a:solidFill>
          <a:schemeClr val="tx1"/>
        </a:solidFill>
        <a:latin typeface="+mn-lt"/>
        <a:ea typeface="+mn-ea"/>
        <a:cs typeface="+mn-cs"/>
      </a:defRPr>
    </a:lvl7pPr>
    <a:lvl8pPr marL="4800280" algn="l" defTabSz="1371509" rtl="0" eaLnBrk="1" latinLnBrk="0" hangingPunct="1">
      <a:defRPr kumimoji="1" sz="1800" kern="1200">
        <a:solidFill>
          <a:schemeClr val="tx1"/>
        </a:solidFill>
        <a:latin typeface="+mn-lt"/>
        <a:ea typeface="+mn-ea"/>
        <a:cs typeface="+mn-cs"/>
      </a:defRPr>
    </a:lvl8pPr>
    <a:lvl9pPr marL="5486034" algn="l" defTabSz="1371509" rtl="0" eaLnBrk="1" latinLnBrk="0" hangingPunct="1">
      <a:defRPr kumimoji="1"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dirty="0">
                <a:solidFill>
                  <a:srgbClr val="00B0F0"/>
                </a:solidFill>
                <a:latin typeface="Calibri" panose="020F0502020204030204" pitchFamily="34" charset="0"/>
                <a:cs typeface="Calibri" panose="020F0502020204030204" pitchFamily="34" charset="0"/>
              </a:rPr>
              <a:t>Definition - “</a:t>
            </a:r>
            <a:r>
              <a:rPr lang="en-US" b="1" dirty="0">
                <a:solidFill>
                  <a:srgbClr val="00B0F0"/>
                </a:solidFill>
                <a:latin typeface="Calibri" panose="020F0502020204030204" pitchFamily="34" charset="0"/>
                <a:cs typeface="Calibri" panose="020F0502020204030204" pitchFamily="34" charset="0"/>
              </a:rPr>
              <a:t>’Perfluoroalkyl and </a:t>
            </a:r>
            <a:r>
              <a:rPr lang="en-US" b="1" dirty="0" err="1">
                <a:solidFill>
                  <a:srgbClr val="00B0F0"/>
                </a:solidFill>
                <a:latin typeface="Calibri" panose="020F0502020204030204" pitchFamily="34" charset="0"/>
                <a:cs typeface="Calibri" panose="020F0502020204030204" pitchFamily="34" charset="0"/>
              </a:rPr>
              <a:t>polyfluoroalkyl</a:t>
            </a:r>
            <a:r>
              <a:rPr lang="en-US" b="1" dirty="0">
                <a:solidFill>
                  <a:srgbClr val="00B0F0"/>
                </a:solidFill>
                <a:latin typeface="Calibri" panose="020F0502020204030204" pitchFamily="34" charset="0"/>
                <a:cs typeface="Calibri" panose="020F0502020204030204" pitchFamily="34" charset="0"/>
              </a:rPr>
              <a:t> substances" or "PFAS chemicals</a:t>
            </a:r>
            <a:r>
              <a:rPr lang="en-US" dirty="0">
                <a:solidFill>
                  <a:srgbClr val="00B0F0"/>
                </a:solidFill>
                <a:latin typeface="Calibri" panose="020F0502020204030204" pitchFamily="34" charset="0"/>
                <a:cs typeface="Calibri" panose="020F0502020204030204" pitchFamily="34" charset="0"/>
              </a:rPr>
              <a:t>" means, for the purposes of food packaging, a class of fluorinated organic chemicals containing at least one fully fluorinated carbon atom.’”</a:t>
            </a:r>
          </a:p>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4</a:t>
            </a:fld>
            <a:endParaRPr kumimoji="1" lang="ja-JP" altLang="en-US"/>
          </a:p>
        </p:txBody>
      </p:sp>
    </p:spTree>
    <p:extLst>
      <p:ext uri="{BB962C8B-B14F-4D97-AF65-F5344CB8AC3E}">
        <p14:creationId xmlns:p14="http://schemas.microsoft.com/office/powerpoint/2010/main" val="362943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dirty="0">
                <a:solidFill>
                  <a:srgbClr val="00B0F0"/>
                </a:solidFill>
                <a:latin typeface="Calibri" panose="020F0502020204030204" pitchFamily="34" charset="0"/>
                <a:cs typeface="Calibri" panose="020F0502020204030204" pitchFamily="34" charset="0"/>
              </a:rPr>
              <a:t>Definition - “</a:t>
            </a:r>
            <a:r>
              <a:rPr lang="en-US" b="1" dirty="0">
                <a:solidFill>
                  <a:srgbClr val="00B0F0"/>
                </a:solidFill>
                <a:latin typeface="Calibri" panose="020F0502020204030204" pitchFamily="34" charset="0"/>
                <a:cs typeface="Calibri" panose="020F0502020204030204" pitchFamily="34" charset="0"/>
              </a:rPr>
              <a:t>’Perfluoroalkyl and </a:t>
            </a:r>
            <a:r>
              <a:rPr lang="en-US" b="1" dirty="0" err="1">
                <a:solidFill>
                  <a:srgbClr val="00B0F0"/>
                </a:solidFill>
                <a:latin typeface="Calibri" panose="020F0502020204030204" pitchFamily="34" charset="0"/>
                <a:cs typeface="Calibri" panose="020F0502020204030204" pitchFamily="34" charset="0"/>
              </a:rPr>
              <a:t>polyfluoroalkyl</a:t>
            </a:r>
            <a:r>
              <a:rPr lang="en-US" b="1" dirty="0">
                <a:solidFill>
                  <a:srgbClr val="00B0F0"/>
                </a:solidFill>
                <a:latin typeface="Calibri" panose="020F0502020204030204" pitchFamily="34" charset="0"/>
                <a:cs typeface="Calibri" panose="020F0502020204030204" pitchFamily="34" charset="0"/>
              </a:rPr>
              <a:t> substances" or "PFAS chemicals</a:t>
            </a:r>
            <a:r>
              <a:rPr lang="en-US" dirty="0">
                <a:solidFill>
                  <a:srgbClr val="00B0F0"/>
                </a:solidFill>
                <a:latin typeface="Calibri" panose="020F0502020204030204" pitchFamily="34" charset="0"/>
                <a:cs typeface="Calibri" panose="020F0502020204030204" pitchFamily="34" charset="0"/>
              </a:rPr>
              <a:t>" means, for the purposes of food packaging, a class of fluorinated organic chemicals containing at least one fully fluorinated carbon atom.’”</a:t>
            </a:r>
          </a:p>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5</a:t>
            </a:fld>
            <a:endParaRPr kumimoji="1" lang="ja-JP" altLang="en-US"/>
          </a:p>
        </p:txBody>
      </p:sp>
    </p:spTree>
    <p:extLst>
      <p:ext uri="{BB962C8B-B14F-4D97-AF65-F5344CB8AC3E}">
        <p14:creationId xmlns:p14="http://schemas.microsoft.com/office/powerpoint/2010/main" val="2310838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581" y="1683285"/>
            <a:ext cx="11657251" cy="3580847"/>
          </a:xfrm>
        </p:spPr>
        <p:txBody>
          <a:bodyPr anchor="b">
            <a:normAutofit/>
          </a:bodyPr>
          <a:lstStyle>
            <a:lvl1pPr algn="ctr">
              <a:defRPr sz="5400"/>
            </a:lvl1pPr>
          </a:lstStyle>
          <a:p>
            <a:r>
              <a:rPr lang="en-US" dirty="0"/>
              <a:t>Click to edit Master title style</a:t>
            </a:r>
          </a:p>
        </p:txBody>
      </p:sp>
      <p:sp>
        <p:nvSpPr>
          <p:cNvPr id="3" name="Subtitle 2"/>
          <p:cNvSpPr>
            <a:spLocks noGrp="1"/>
          </p:cNvSpPr>
          <p:nvPr>
            <p:ph type="subTitle" idx="1"/>
          </p:nvPr>
        </p:nvSpPr>
        <p:spPr>
          <a:xfrm>
            <a:off x="1714302" y="5402223"/>
            <a:ext cx="10285810" cy="2483260"/>
          </a:xfrm>
        </p:spPr>
        <p:txBody>
          <a:bodyPr/>
          <a:lstStyle>
            <a:lvl1pPr marL="0" indent="0" algn="ctr">
              <a:buNone/>
              <a:defRPr sz="3600"/>
            </a:lvl1pPr>
            <a:lvl2pPr marL="685709" indent="0" algn="ctr">
              <a:buNone/>
              <a:defRPr sz="3000"/>
            </a:lvl2pPr>
            <a:lvl3pPr marL="1371417" indent="0" algn="ctr">
              <a:buNone/>
              <a:defRPr sz="2700"/>
            </a:lvl3pPr>
            <a:lvl4pPr marL="2057126" indent="0" algn="ctr">
              <a:buNone/>
              <a:defRPr sz="2400"/>
            </a:lvl4pPr>
            <a:lvl5pPr marL="2742834" indent="0" algn="ctr">
              <a:buNone/>
              <a:defRPr sz="2400"/>
            </a:lvl5pPr>
            <a:lvl6pPr marL="3428543" indent="0" algn="ctr">
              <a:buNone/>
              <a:defRPr sz="2400"/>
            </a:lvl6pPr>
            <a:lvl7pPr marL="4114251" indent="0" algn="ctr">
              <a:buNone/>
              <a:defRPr sz="2400"/>
            </a:lvl7pPr>
            <a:lvl8pPr marL="4799960" indent="0" algn="ctr">
              <a:buNone/>
              <a:defRPr sz="2400"/>
            </a:lvl8pPr>
            <a:lvl9pPr marL="5485668" indent="0" algn="ctr">
              <a:buNone/>
              <a:defRPr sz="24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5/26/2020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045868536"/>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rofile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044422" y="8"/>
            <a:ext cx="4292897" cy="10285413"/>
          </a:xfrm>
          <a:solidFill>
            <a:schemeClr val="tx1">
              <a:lumMod val="20000"/>
              <a:lumOff val="8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6857207" y="2292005"/>
            <a:ext cx="5804816" cy="1141412"/>
          </a:xfrm>
        </p:spPr>
        <p:txBody>
          <a:bodyPr anchor="b"/>
          <a:lstStyle>
            <a:lvl1pPr algn="l">
              <a:defRPr>
                <a:solidFill>
                  <a:schemeClr val="bg1"/>
                </a:solidFill>
              </a:defRPr>
            </a:lvl1pPr>
          </a:lstStyle>
          <a:p>
            <a:r>
              <a:rPr kumimoji="1" lang="en-US" altLang="ja-JP" dirty="0"/>
              <a:t>Slide title goes here</a:t>
            </a:r>
            <a:endParaRPr kumimoji="1" lang="ja-JP" altLang="en-US" dirty="0"/>
          </a:p>
        </p:txBody>
      </p:sp>
      <p:sp>
        <p:nvSpPr>
          <p:cNvPr id="8" name="Text Placeholder 5"/>
          <p:cNvSpPr>
            <a:spLocks noGrp="1"/>
          </p:cNvSpPr>
          <p:nvPr>
            <p:ph type="body" sz="quarter" idx="12" hasCustomPrompt="1"/>
          </p:nvPr>
        </p:nvSpPr>
        <p:spPr>
          <a:xfrm>
            <a:off x="6857208" y="4435587"/>
            <a:ext cx="5415801" cy="2496721"/>
          </a:xfrm>
        </p:spPr>
        <p:txBody>
          <a:bodyPr anchor="t"/>
          <a:lstStyle>
            <a:lvl1pPr marL="0" indent="0" algn="just">
              <a:spcBef>
                <a:spcPts val="0"/>
              </a:spcBef>
              <a:buFontTx/>
              <a:buNone/>
              <a:defRPr>
                <a:solidFill>
                  <a:schemeClr val="bg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6857207" y="3311957"/>
            <a:ext cx="5804816" cy="701273"/>
          </a:xfrm>
        </p:spPr>
        <p:txBody>
          <a:bodyPr anchor="t">
            <a:normAutofit/>
          </a:bodyPr>
          <a:lstStyle>
            <a:lvl1pPr marL="0" indent="0" algn="just">
              <a:lnSpc>
                <a:spcPct val="130000"/>
              </a:lnSpc>
              <a:spcBef>
                <a:spcPts val="0"/>
              </a:spcBef>
              <a:buFontTx/>
              <a:buNone/>
              <a:defRPr sz="2100">
                <a:solidFill>
                  <a:schemeClr val="bg2"/>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cxnSp>
        <p:nvCxnSpPr>
          <p:cNvPr id="10" name="Straight Connector 9"/>
          <p:cNvCxnSpPr/>
          <p:nvPr userDrawn="1"/>
        </p:nvCxnSpPr>
        <p:spPr>
          <a:xfrm flipV="1">
            <a:off x="6918161" y="4163666"/>
            <a:ext cx="6796253" cy="3856"/>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5" hasCustomPrompt="1"/>
          </p:nvPr>
        </p:nvSpPr>
        <p:spPr>
          <a:xfrm>
            <a:off x="6857208" y="7086608"/>
            <a:ext cx="5415801" cy="1800225"/>
          </a:xfrm>
        </p:spPr>
        <p:txBody>
          <a:bodyPr anchor="b">
            <a:normAutofit/>
          </a:bodyPr>
          <a:lstStyle>
            <a:lvl1pPr marL="214303" indent="-214303" algn="just">
              <a:spcBef>
                <a:spcPts val="0"/>
              </a:spcBef>
              <a:buFont typeface="Wingdings" panose="05000000000000000000" pitchFamily="2" charset="2"/>
              <a:buChar char="l"/>
              <a:defRPr sz="1050">
                <a:solidFill>
                  <a:schemeClr val="bg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11"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spTree>
    <p:extLst>
      <p:ext uri="{BB962C8B-B14F-4D97-AF65-F5344CB8AC3E}">
        <p14:creationId xmlns:p14="http://schemas.microsoft.com/office/powerpoint/2010/main" val="1566712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1052391" y="3633543"/>
            <a:ext cx="3393567" cy="3018343"/>
          </a:xfrm>
        </p:spPr>
        <p:txBody>
          <a:bodyPr anchor="ctr">
            <a:noAutofit/>
          </a:bodyPr>
          <a:lstStyle>
            <a:lvl1pPr algn="l">
              <a:defRPr sz="5400"/>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Rectangle 15"/>
          <p:cNvSpPr/>
          <p:nvPr userDrawn="1"/>
        </p:nvSpPr>
        <p:spPr>
          <a:xfrm>
            <a:off x="8773310" y="-1588"/>
            <a:ext cx="3888713" cy="514350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17" name="Picture Placeholder 6"/>
          <p:cNvSpPr>
            <a:spLocks noGrp="1"/>
          </p:cNvSpPr>
          <p:nvPr>
            <p:ph type="pic" sz="quarter" idx="13"/>
          </p:nvPr>
        </p:nvSpPr>
        <p:spPr>
          <a:xfrm>
            <a:off x="4885759" y="0"/>
            <a:ext cx="3887550" cy="5141914"/>
          </a:xfrm>
          <a:solidFill>
            <a:srgbClr val="44688F">
              <a:alpha val="20000"/>
            </a:srgb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8" name="Picture Placeholder 6"/>
          <p:cNvSpPr>
            <a:spLocks noGrp="1"/>
          </p:cNvSpPr>
          <p:nvPr>
            <p:ph type="pic" sz="quarter" idx="14"/>
          </p:nvPr>
        </p:nvSpPr>
        <p:spPr>
          <a:xfrm>
            <a:off x="8774472" y="5141515"/>
            <a:ext cx="3887550" cy="5141914"/>
          </a:xfrm>
          <a:solidFill>
            <a:srgbClr val="44688F">
              <a:alpha val="20000"/>
            </a:srgb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Rectangle 18"/>
          <p:cNvSpPr/>
          <p:nvPr userDrawn="1"/>
        </p:nvSpPr>
        <p:spPr>
          <a:xfrm>
            <a:off x="4885760" y="5141920"/>
            <a:ext cx="3888713" cy="514350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22" name="Text Placeholder 5"/>
          <p:cNvSpPr>
            <a:spLocks noGrp="1"/>
          </p:cNvSpPr>
          <p:nvPr>
            <p:ph type="body" sz="quarter" idx="12" hasCustomPrompt="1"/>
          </p:nvPr>
        </p:nvSpPr>
        <p:spPr>
          <a:xfrm>
            <a:off x="9371519" y="1973417"/>
            <a:ext cx="2749915" cy="2007738"/>
          </a:xfrm>
        </p:spPr>
        <p:txBody>
          <a:bodyPr anchor="t"/>
          <a:lstStyle>
            <a:lvl1pPr marL="0" indent="0" algn="l">
              <a:spcBef>
                <a:spcPts val="0"/>
              </a:spcBef>
              <a:buFontTx/>
              <a:buNone/>
              <a:defRPr>
                <a:solidFill>
                  <a:schemeClr val="bg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15" hasCustomPrompt="1"/>
          </p:nvPr>
        </p:nvSpPr>
        <p:spPr>
          <a:xfrm>
            <a:off x="9371519" y="1314188"/>
            <a:ext cx="2749915" cy="586241"/>
          </a:xfrm>
        </p:spPr>
        <p:txBody>
          <a:bodyPr anchor="b">
            <a:normAutofit/>
          </a:bodyPr>
          <a:lstStyle>
            <a:lvl1pPr marL="0" indent="0" algn="l">
              <a:lnSpc>
                <a:spcPct val="100000"/>
              </a:lnSpc>
              <a:spcBef>
                <a:spcPts val="0"/>
              </a:spcBef>
              <a:buFontTx/>
              <a:buNone/>
              <a:defRPr sz="2100">
                <a:solidFill>
                  <a:schemeClr val="bg1"/>
                </a:solidFill>
                <a:latin typeface="Roboto" panose="02000000000000000000" pitchFamily="2"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Caption goes here</a:t>
            </a:r>
            <a:endParaRPr kumimoji="1" lang="ja-JP" altLang="en-US" dirty="0"/>
          </a:p>
        </p:txBody>
      </p:sp>
      <p:sp>
        <p:nvSpPr>
          <p:cNvPr id="26" name="Text Placeholder 5"/>
          <p:cNvSpPr>
            <a:spLocks noGrp="1"/>
          </p:cNvSpPr>
          <p:nvPr>
            <p:ph type="body" sz="quarter" idx="16" hasCustomPrompt="1"/>
          </p:nvPr>
        </p:nvSpPr>
        <p:spPr>
          <a:xfrm>
            <a:off x="5476261" y="7014529"/>
            <a:ext cx="2749915" cy="2007738"/>
          </a:xfrm>
        </p:spPr>
        <p:txBody>
          <a:bodyPr anchor="t"/>
          <a:lstStyle>
            <a:lvl1pPr marL="0" indent="0" algn="r">
              <a:spcBef>
                <a:spcPts val="0"/>
              </a:spcBef>
              <a:buFontTx/>
              <a:buNone/>
              <a:defRPr>
                <a:solidFill>
                  <a:schemeClr val="bg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17" hasCustomPrompt="1"/>
          </p:nvPr>
        </p:nvSpPr>
        <p:spPr>
          <a:xfrm>
            <a:off x="5476261" y="6355300"/>
            <a:ext cx="2749915" cy="586241"/>
          </a:xfrm>
        </p:spPr>
        <p:txBody>
          <a:bodyPr anchor="b">
            <a:normAutofit/>
          </a:bodyPr>
          <a:lstStyle>
            <a:lvl1pPr marL="0" indent="0" algn="r">
              <a:lnSpc>
                <a:spcPct val="100000"/>
              </a:lnSpc>
              <a:spcBef>
                <a:spcPts val="0"/>
              </a:spcBef>
              <a:buFontTx/>
              <a:buNone/>
              <a:defRPr sz="2100">
                <a:solidFill>
                  <a:schemeClr val="bg1"/>
                </a:solidFill>
                <a:latin typeface="Roboto" panose="02000000000000000000" pitchFamily="2"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Caption goes here</a:t>
            </a:r>
            <a:endParaRPr kumimoji="1" lang="ja-JP" altLang="en-US" dirty="0"/>
          </a:p>
        </p:txBody>
      </p:sp>
      <p:sp>
        <p:nvSpPr>
          <p:cNvPr id="11"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3561427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4 images and tex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857208" y="-1"/>
            <a:ext cx="2861669" cy="4133851"/>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5"/>
          </p:nvPr>
        </p:nvSpPr>
        <p:spPr>
          <a:xfrm>
            <a:off x="6857206" y="4232332"/>
            <a:ext cx="2861669" cy="6053089"/>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16"/>
          </p:nvPr>
        </p:nvSpPr>
        <p:spPr>
          <a:xfrm>
            <a:off x="9800353" y="8"/>
            <a:ext cx="2861669" cy="6053089"/>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17"/>
          </p:nvPr>
        </p:nvSpPr>
        <p:spPr>
          <a:xfrm>
            <a:off x="9800353" y="6151570"/>
            <a:ext cx="2861669" cy="4133851"/>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Title 1"/>
          <p:cNvSpPr>
            <a:spLocks noGrp="1"/>
          </p:cNvSpPr>
          <p:nvPr>
            <p:ph type="title" hasCustomPrompt="1"/>
          </p:nvPr>
        </p:nvSpPr>
        <p:spPr>
          <a:xfrm>
            <a:off x="1052394" y="1398589"/>
            <a:ext cx="4767391" cy="3648420"/>
          </a:xfrm>
        </p:spPr>
        <p:txBody>
          <a:bodyPr anchor="b"/>
          <a:lstStyle>
            <a:lvl1pPr algn="l">
              <a:defRPr sz="5400">
                <a:solidFill>
                  <a:srgbClr val="44688F"/>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Text Placeholder 5"/>
          <p:cNvSpPr>
            <a:spLocks noGrp="1"/>
          </p:cNvSpPr>
          <p:nvPr>
            <p:ph type="body" sz="quarter" idx="12" hasCustomPrompt="1"/>
          </p:nvPr>
        </p:nvSpPr>
        <p:spPr>
          <a:xfrm>
            <a:off x="1066681" y="5360988"/>
            <a:ext cx="4767391" cy="3022600"/>
          </a:xfrm>
        </p:spPr>
        <p:txBody>
          <a:bodyPr anchor="t"/>
          <a:lstStyle>
            <a:lvl1pPr marL="342884" indent="-342884" algn="just">
              <a:spcBef>
                <a:spcPts val="0"/>
              </a:spcBef>
              <a:buFont typeface="Wingdings" panose="05000000000000000000" pitchFamily="2" charset="2"/>
              <a:buChar char="§"/>
              <a:defRPr>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9" name="Slide Number Placeholder 2"/>
          <p:cNvSpPr txBox="1">
            <a:spLocks/>
          </p:cNvSpPr>
          <p:nvPr userDrawn="1"/>
        </p:nvSpPr>
        <p:spPr>
          <a:xfrm>
            <a:off x="10230334"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3943168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5x2">
    <p:spTree>
      <p:nvGrpSpPr>
        <p:cNvPr id="1" name=""/>
        <p:cNvGrpSpPr/>
        <p:nvPr/>
      </p:nvGrpSpPr>
      <p:grpSpPr>
        <a:xfrm>
          <a:off x="0" y="0"/>
          <a:ext cx="0" cy="0"/>
          <a:chOff x="0" y="0"/>
          <a:chExt cx="0" cy="0"/>
        </a:xfrm>
      </p:grpSpPr>
      <p:sp>
        <p:nvSpPr>
          <p:cNvPr id="5" name="Rectangle 4"/>
          <p:cNvSpPr/>
          <p:nvPr userDrawn="1"/>
        </p:nvSpPr>
        <p:spPr>
          <a:xfrm>
            <a:off x="6857206" y="3270250"/>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6" name="Rectangle 5"/>
          <p:cNvSpPr/>
          <p:nvPr userDrawn="1"/>
        </p:nvSpPr>
        <p:spPr>
          <a:xfrm>
            <a:off x="6857206" y="4201809"/>
            <a:ext cx="5804817" cy="936000"/>
          </a:xfrm>
          <a:prstGeom prst="rect">
            <a:avLst/>
          </a:prstGeom>
          <a:solidFill>
            <a:srgbClr val="44688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7" name="Rectangle 6"/>
          <p:cNvSpPr/>
          <p:nvPr userDrawn="1"/>
        </p:nvSpPr>
        <p:spPr>
          <a:xfrm>
            <a:off x="6857206" y="5133368"/>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8" name="Rectangle 7"/>
          <p:cNvSpPr/>
          <p:nvPr userDrawn="1"/>
        </p:nvSpPr>
        <p:spPr>
          <a:xfrm>
            <a:off x="6857206" y="6064927"/>
            <a:ext cx="5804817" cy="936000"/>
          </a:xfrm>
          <a:prstGeom prst="rect">
            <a:avLst/>
          </a:prstGeom>
          <a:solidFill>
            <a:srgbClr val="44688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9" name="Rectangle 8"/>
          <p:cNvSpPr/>
          <p:nvPr userDrawn="1"/>
        </p:nvSpPr>
        <p:spPr>
          <a:xfrm>
            <a:off x="6857206" y="6996486"/>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0" name="Rectangle 9"/>
          <p:cNvSpPr/>
          <p:nvPr userDrawn="1"/>
        </p:nvSpPr>
        <p:spPr>
          <a:xfrm>
            <a:off x="4885761" y="2338691"/>
            <a:ext cx="1971446" cy="936000"/>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1" name="Rectangle 10"/>
          <p:cNvSpPr/>
          <p:nvPr userDrawn="1"/>
        </p:nvSpPr>
        <p:spPr>
          <a:xfrm>
            <a:off x="6857207" y="2338691"/>
            <a:ext cx="5804816" cy="936000"/>
          </a:xfrm>
          <a:prstGeom prst="rect">
            <a:avLst/>
          </a:prstGeom>
          <a:solidFill>
            <a:srgbClr val="8DAA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2" name="Rectangle 11"/>
          <p:cNvSpPr/>
          <p:nvPr userDrawn="1"/>
        </p:nvSpPr>
        <p:spPr>
          <a:xfrm>
            <a:off x="4885761" y="3270250"/>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3" name="Rectangle 12"/>
          <p:cNvSpPr/>
          <p:nvPr userDrawn="1"/>
        </p:nvSpPr>
        <p:spPr>
          <a:xfrm>
            <a:off x="4885761" y="4201809"/>
            <a:ext cx="1971447" cy="936000"/>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4" name="Rectangle 13"/>
          <p:cNvSpPr/>
          <p:nvPr userDrawn="1"/>
        </p:nvSpPr>
        <p:spPr>
          <a:xfrm>
            <a:off x="4885761" y="5133368"/>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5" name="Rectangle 14"/>
          <p:cNvSpPr/>
          <p:nvPr userDrawn="1"/>
        </p:nvSpPr>
        <p:spPr>
          <a:xfrm>
            <a:off x="4885761" y="6064927"/>
            <a:ext cx="1971447" cy="936000"/>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6" name="Rectangle 15"/>
          <p:cNvSpPr/>
          <p:nvPr userDrawn="1"/>
        </p:nvSpPr>
        <p:spPr>
          <a:xfrm>
            <a:off x="4885761" y="6996486"/>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8" name="Text Placeholder 5"/>
          <p:cNvSpPr>
            <a:spLocks noGrp="1"/>
          </p:cNvSpPr>
          <p:nvPr>
            <p:ph type="body" sz="quarter" idx="22" hasCustomPrompt="1"/>
          </p:nvPr>
        </p:nvSpPr>
        <p:spPr>
          <a:xfrm>
            <a:off x="4993554" y="2521982"/>
            <a:ext cx="1755861" cy="569418"/>
          </a:xfrm>
        </p:spPr>
        <p:txBody>
          <a:bodyPr anchor="ctr">
            <a:normAutofit/>
          </a:bodyPr>
          <a:lstStyle>
            <a:lvl1pPr marL="0" indent="0" algn="ctr">
              <a:lnSpc>
                <a:spcPct val="100000"/>
              </a:lnSpc>
              <a:spcBef>
                <a:spcPts val="0"/>
              </a:spcBef>
              <a:buFontTx/>
              <a:buNone/>
              <a:defRPr sz="1800" i="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19" name="Text Placeholder 5"/>
          <p:cNvSpPr>
            <a:spLocks noGrp="1"/>
          </p:cNvSpPr>
          <p:nvPr>
            <p:ph type="body" sz="quarter" idx="23" hasCustomPrompt="1"/>
          </p:nvPr>
        </p:nvSpPr>
        <p:spPr>
          <a:xfrm>
            <a:off x="7067164" y="2519762"/>
            <a:ext cx="2631193" cy="569418"/>
          </a:xfrm>
        </p:spPr>
        <p:txBody>
          <a:bodyPr anchor="ctr">
            <a:normAutofit/>
          </a:bodyPr>
          <a:lstStyle>
            <a:lvl1pPr marL="0" indent="0" algn="ctr">
              <a:lnSpc>
                <a:spcPct val="100000"/>
              </a:lnSpc>
              <a:spcBef>
                <a:spcPts val="0"/>
              </a:spcBef>
              <a:buFontTx/>
              <a:buNone/>
              <a:defRPr sz="1800" i="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0" name="Text Placeholder 5"/>
          <p:cNvSpPr>
            <a:spLocks noGrp="1"/>
          </p:cNvSpPr>
          <p:nvPr>
            <p:ph type="body" sz="quarter" idx="24" hasCustomPrompt="1"/>
          </p:nvPr>
        </p:nvSpPr>
        <p:spPr>
          <a:xfrm>
            <a:off x="9820871" y="2519762"/>
            <a:ext cx="2631193" cy="569418"/>
          </a:xfrm>
        </p:spPr>
        <p:txBody>
          <a:bodyPr anchor="ctr">
            <a:normAutofit/>
          </a:bodyPr>
          <a:lstStyle>
            <a:lvl1pPr marL="0" indent="0" algn="ctr">
              <a:lnSpc>
                <a:spcPct val="100000"/>
              </a:lnSpc>
              <a:spcBef>
                <a:spcPts val="0"/>
              </a:spcBef>
              <a:buFontTx/>
              <a:buNone/>
              <a:defRPr sz="1800" i="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1" name="Text Placeholder 5"/>
          <p:cNvSpPr>
            <a:spLocks noGrp="1"/>
          </p:cNvSpPr>
          <p:nvPr>
            <p:ph type="body" sz="quarter" idx="25" hasCustomPrompt="1"/>
          </p:nvPr>
        </p:nvSpPr>
        <p:spPr>
          <a:xfrm>
            <a:off x="4993554" y="3453541"/>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2" name="Text Placeholder 5"/>
          <p:cNvSpPr>
            <a:spLocks noGrp="1"/>
          </p:cNvSpPr>
          <p:nvPr>
            <p:ph type="body" sz="quarter" idx="26" hasCustomPrompt="1"/>
          </p:nvPr>
        </p:nvSpPr>
        <p:spPr>
          <a:xfrm>
            <a:off x="4993554" y="4385100"/>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3" name="Text Placeholder 5"/>
          <p:cNvSpPr>
            <a:spLocks noGrp="1"/>
          </p:cNvSpPr>
          <p:nvPr>
            <p:ph type="body" sz="quarter" idx="27" hasCustomPrompt="1"/>
          </p:nvPr>
        </p:nvSpPr>
        <p:spPr>
          <a:xfrm>
            <a:off x="4993554" y="5316659"/>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4" name="Text Placeholder 5"/>
          <p:cNvSpPr>
            <a:spLocks noGrp="1"/>
          </p:cNvSpPr>
          <p:nvPr>
            <p:ph type="body" sz="quarter" idx="28" hasCustomPrompt="1"/>
          </p:nvPr>
        </p:nvSpPr>
        <p:spPr>
          <a:xfrm>
            <a:off x="4993554" y="6248218"/>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5" name="Text Placeholder 5"/>
          <p:cNvSpPr>
            <a:spLocks noGrp="1"/>
          </p:cNvSpPr>
          <p:nvPr>
            <p:ph type="body" sz="quarter" idx="29" hasCustomPrompt="1"/>
          </p:nvPr>
        </p:nvSpPr>
        <p:spPr>
          <a:xfrm>
            <a:off x="4993554" y="7179777"/>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6" name="Text Placeholder 5"/>
          <p:cNvSpPr>
            <a:spLocks noGrp="1"/>
          </p:cNvSpPr>
          <p:nvPr>
            <p:ph type="body" sz="quarter" idx="30" hasCustomPrompt="1"/>
          </p:nvPr>
        </p:nvSpPr>
        <p:spPr>
          <a:xfrm>
            <a:off x="7073658" y="3449437"/>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31" hasCustomPrompt="1"/>
          </p:nvPr>
        </p:nvSpPr>
        <p:spPr>
          <a:xfrm>
            <a:off x="7073658" y="4376555"/>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8" name="Text Placeholder 5"/>
          <p:cNvSpPr>
            <a:spLocks noGrp="1"/>
          </p:cNvSpPr>
          <p:nvPr>
            <p:ph type="body" sz="quarter" idx="32" hasCustomPrompt="1"/>
          </p:nvPr>
        </p:nvSpPr>
        <p:spPr>
          <a:xfrm>
            <a:off x="7073658" y="533068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33" hasCustomPrompt="1"/>
          </p:nvPr>
        </p:nvSpPr>
        <p:spPr>
          <a:xfrm>
            <a:off x="7073658" y="6259970"/>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34" hasCustomPrompt="1"/>
          </p:nvPr>
        </p:nvSpPr>
        <p:spPr>
          <a:xfrm>
            <a:off x="7073658" y="718899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1" name="Text Placeholder 5"/>
          <p:cNvSpPr>
            <a:spLocks noGrp="1"/>
          </p:cNvSpPr>
          <p:nvPr>
            <p:ph type="body" sz="quarter" idx="35" hasCustomPrompt="1"/>
          </p:nvPr>
        </p:nvSpPr>
        <p:spPr>
          <a:xfrm>
            <a:off x="9810481" y="3449437"/>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36" hasCustomPrompt="1"/>
          </p:nvPr>
        </p:nvSpPr>
        <p:spPr>
          <a:xfrm>
            <a:off x="9810481" y="4376555"/>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3" name="Text Placeholder 5"/>
          <p:cNvSpPr>
            <a:spLocks noGrp="1"/>
          </p:cNvSpPr>
          <p:nvPr>
            <p:ph type="body" sz="quarter" idx="37" hasCustomPrompt="1"/>
          </p:nvPr>
        </p:nvSpPr>
        <p:spPr>
          <a:xfrm>
            <a:off x="9810481" y="533068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4" name="Text Placeholder 5"/>
          <p:cNvSpPr>
            <a:spLocks noGrp="1"/>
          </p:cNvSpPr>
          <p:nvPr>
            <p:ph type="body" sz="quarter" idx="38" hasCustomPrompt="1"/>
          </p:nvPr>
        </p:nvSpPr>
        <p:spPr>
          <a:xfrm>
            <a:off x="9810481" y="6259970"/>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39" hasCustomPrompt="1"/>
          </p:nvPr>
        </p:nvSpPr>
        <p:spPr>
          <a:xfrm>
            <a:off x="9810481" y="718899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cxnSp>
        <p:nvCxnSpPr>
          <p:cNvPr id="40" name="Straight Connector 39"/>
          <p:cNvCxnSpPr/>
          <p:nvPr userDrawn="1"/>
        </p:nvCxnSpPr>
        <p:spPr>
          <a:xfrm>
            <a:off x="1138110" y="5141913"/>
            <a:ext cx="3747653"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Title 1"/>
          <p:cNvSpPr>
            <a:spLocks noGrp="1"/>
          </p:cNvSpPr>
          <p:nvPr>
            <p:ph type="title" hasCustomPrompt="1"/>
          </p:nvPr>
        </p:nvSpPr>
        <p:spPr>
          <a:xfrm>
            <a:off x="1052392" y="1398589"/>
            <a:ext cx="3288476" cy="3648420"/>
          </a:xfrm>
        </p:spPr>
        <p:txBody>
          <a:bodyPr anchor="b"/>
          <a:lstStyle>
            <a:lvl1pPr algn="l">
              <a:defRPr sz="5400"/>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42" name="Text Placeholder 5"/>
          <p:cNvSpPr>
            <a:spLocks noGrp="1"/>
          </p:cNvSpPr>
          <p:nvPr>
            <p:ph type="body" sz="quarter" idx="12" hasCustomPrompt="1"/>
          </p:nvPr>
        </p:nvSpPr>
        <p:spPr>
          <a:xfrm>
            <a:off x="1066677" y="5360988"/>
            <a:ext cx="3276221" cy="3022600"/>
          </a:xfrm>
        </p:spPr>
        <p:txBody>
          <a:bodyPr anchor="t"/>
          <a:lstStyle>
            <a:lvl1pPr marL="342884" indent="-342884" algn="l">
              <a:spcBef>
                <a:spcPts val="0"/>
              </a:spcBef>
              <a:buFont typeface="Wingdings" panose="05000000000000000000" pitchFamily="2" charset="2"/>
              <a:buChar char="§"/>
              <a:defRPr sz="3200" baseline="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p>
          <a:p>
            <a:pPr lvl="0"/>
            <a:r>
              <a:rPr kumimoji="1" lang="en-US" altLang="ja-JP" dirty="0"/>
              <a:t>Text goes here</a:t>
            </a:r>
            <a:endParaRPr kumimoji="1" lang="ja-JP" altLang="en-US" dirty="0"/>
          </a:p>
        </p:txBody>
      </p:sp>
      <p:sp>
        <p:nvSpPr>
          <p:cNvPr id="36"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pic>
        <p:nvPicPr>
          <p:cNvPr id="37" name="Picture 3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cxnSp>
        <p:nvCxnSpPr>
          <p:cNvPr id="38" name="Straight Connector 37"/>
          <p:cNvCxnSpPr/>
          <p:nvPr userDrawn="1"/>
        </p:nvCxnSpPr>
        <p:spPr>
          <a:xfrm flipH="1">
            <a:off x="925790" y="9680515"/>
            <a:ext cx="11191931"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618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685131051"/>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5724" y="2564214"/>
            <a:ext cx="11828681" cy="4278445"/>
          </a:xfrm>
        </p:spPr>
        <p:txBody>
          <a:bodyPr anchor="b">
            <a:normAutofit/>
          </a:bodyPr>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935724" y="6883135"/>
            <a:ext cx="11828681" cy="2249933"/>
          </a:xfrm>
        </p:spPr>
        <p:txBody>
          <a:bodyPr/>
          <a:lstStyle>
            <a:lvl1pPr marL="0" indent="0" algn="ctr">
              <a:buNone/>
              <a:defRPr sz="3600">
                <a:solidFill>
                  <a:schemeClr val="tx1"/>
                </a:solidFill>
              </a:defRPr>
            </a:lvl1pPr>
            <a:lvl2pPr marL="685709" indent="0">
              <a:buNone/>
              <a:defRPr sz="3000">
                <a:solidFill>
                  <a:schemeClr val="tx1">
                    <a:tint val="75000"/>
                  </a:schemeClr>
                </a:solidFill>
              </a:defRPr>
            </a:lvl2pPr>
            <a:lvl3pPr marL="1371417" indent="0">
              <a:buNone/>
              <a:defRPr sz="2700">
                <a:solidFill>
                  <a:schemeClr val="tx1">
                    <a:tint val="75000"/>
                  </a:schemeClr>
                </a:solidFill>
              </a:defRPr>
            </a:lvl3pPr>
            <a:lvl4pPr marL="2057126" indent="0">
              <a:buNone/>
              <a:defRPr sz="2400">
                <a:solidFill>
                  <a:schemeClr val="tx1">
                    <a:tint val="75000"/>
                  </a:schemeClr>
                </a:solidFill>
              </a:defRPr>
            </a:lvl4pPr>
            <a:lvl5pPr marL="2742834" indent="0">
              <a:buNone/>
              <a:defRPr sz="2400">
                <a:solidFill>
                  <a:schemeClr val="tx1">
                    <a:tint val="75000"/>
                  </a:schemeClr>
                </a:solidFill>
              </a:defRPr>
            </a:lvl5pPr>
            <a:lvl6pPr marL="3428543" indent="0">
              <a:buNone/>
              <a:defRPr sz="2400">
                <a:solidFill>
                  <a:schemeClr val="tx1">
                    <a:tint val="75000"/>
                  </a:schemeClr>
                </a:solidFill>
              </a:defRPr>
            </a:lvl6pPr>
            <a:lvl7pPr marL="4114251" indent="0">
              <a:buNone/>
              <a:defRPr sz="2400">
                <a:solidFill>
                  <a:schemeClr val="tx1">
                    <a:tint val="75000"/>
                  </a:schemeClr>
                </a:solidFill>
              </a:defRPr>
            </a:lvl7pPr>
            <a:lvl8pPr marL="4799960" indent="0">
              <a:buNone/>
              <a:defRPr sz="2400">
                <a:solidFill>
                  <a:schemeClr val="tx1">
                    <a:tint val="75000"/>
                  </a:schemeClr>
                </a:solidFill>
              </a:defRPr>
            </a:lvl8pPr>
            <a:lvl9pPr marL="5485668" indent="0">
              <a:buNone/>
              <a:defRPr sz="2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5/26/2020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052390138"/>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2866" y="2738015"/>
            <a:ext cx="5828626" cy="652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942921" y="2738015"/>
            <a:ext cx="5828626" cy="652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5/26/2020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014238531"/>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4652" y="547605"/>
            <a:ext cx="11828681" cy="1988038"/>
          </a:xfrm>
        </p:spPr>
        <p:txBody>
          <a:bodyPr/>
          <a:lstStyle/>
          <a:p>
            <a:r>
              <a:rPr lang="en-US"/>
              <a:t>Click to edit Master title style</a:t>
            </a:r>
            <a:endParaRPr lang="en-US" dirty="0"/>
          </a:p>
        </p:txBody>
      </p:sp>
      <p:sp>
        <p:nvSpPr>
          <p:cNvPr id="3" name="Text Placeholder 2"/>
          <p:cNvSpPr>
            <a:spLocks noGrp="1"/>
          </p:cNvSpPr>
          <p:nvPr>
            <p:ph type="body" idx="1"/>
          </p:nvPr>
        </p:nvSpPr>
        <p:spPr>
          <a:xfrm>
            <a:off x="944653" y="2521356"/>
            <a:ext cx="5801839" cy="1235677"/>
          </a:xfrm>
        </p:spPr>
        <p:txBody>
          <a:bodyPr anchor="b"/>
          <a:lstStyle>
            <a:lvl1pPr marL="0" indent="0">
              <a:buNone/>
              <a:defRPr sz="3600" b="1"/>
            </a:lvl1pPr>
            <a:lvl2pPr marL="685709" indent="0">
              <a:buNone/>
              <a:defRPr sz="3000" b="1"/>
            </a:lvl2pPr>
            <a:lvl3pPr marL="1371417" indent="0">
              <a:buNone/>
              <a:defRPr sz="2700" b="1"/>
            </a:lvl3pPr>
            <a:lvl4pPr marL="2057126" indent="0">
              <a:buNone/>
              <a:defRPr sz="2400" b="1"/>
            </a:lvl4pPr>
            <a:lvl5pPr marL="2742834" indent="0">
              <a:buNone/>
              <a:defRPr sz="2400" b="1"/>
            </a:lvl5pPr>
            <a:lvl6pPr marL="3428543" indent="0">
              <a:buNone/>
              <a:defRPr sz="2400" b="1"/>
            </a:lvl6pPr>
            <a:lvl7pPr marL="4114251" indent="0">
              <a:buNone/>
              <a:defRPr sz="2400" b="1"/>
            </a:lvl7pPr>
            <a:lvl8pPr marL="4799960" indent="0">
              <a:buNone/>
              <a:defRPr sz="2400" b="1"/>
            </a:lvl8pPr>
            <a:lvl9pPr marL="5485668" indent="0">
              <a:buNone/>
              <a:defRPr sz="2400" b="1"/>
            </a:lvl9pPr>
          </a:lstStyle>
          <a:p>
            <a:pPr lvl="0"/>
            <a:r>
              <a:rPr lang="en-US"/>
              <a:t>Edit Master text styles</a:t>
            </a:r>
          </a:p>
        </p:txBody>
      </p:sp>
      <p:sp>
        <p:nvSpPr>
          <p:cNvPr id="4" name="Content Placeholder 3"/>
          <p:cNvSpPr>
            <a:spLocks noGrp="1"/>
          </p:cNvSpPr>
          <p:nvPr>
            <p:ph sz="half" idx="2"/>
          </p:nvPr>
        </p:nvSpPr>
        <p:spPr>
          <a:xfrm>
            <a:off x="944653" y="3757033"/>
            <a:ext cx="5801839" cy="55260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942922" y="2521356"/>
            <a:ext cx="5830412" cy="1235677"/>
          </a:xfrm>
        </p:spPr>
        <p:txBody>
          <a:bodyPr anchor="b"/>
          <a:lstStyle>
            <a:lvl1pPr marL="0" indent="0">
              <a:buNone/>
              <a:defRPr sz="3600" b="1"/>
            </a:lvl1pPr>
            <a:lvl2pPr marL="685709" indent="0">
              <a:buNone/>
              <a:defRPr sz="3000" b="1"/>
            </a:lvl2pPr>
            <a:lvl3pPr marL="1371417" indent="0">
              <a:buNone/>
              <a:defRPr sz="2700" b="1"/>
            </a:lvl3pPr>
            <a:lvl4pPr marL="2057126" indent="0">
              <a:buNone/>
              <a:defRPr sz="2400" b="1"/>
            </a:lvl4pPr>
            <a:lvl5pPr marL="2742834" indent="0">
              <a:buNone/>
              <a:defRPr sz="2400" b="1"/>
            </a:lvl5pPr>
            <a:lvl6pPr marL="3428543" indent="0">
              <a:buNone/>
              <a:defRPr sz="2400" b="1"/>
            </a:lvl6pPr>
            <a:lvl7pPr marL="4114251" indent="0">
              <a:buNone/>
              <a:defRPr sz="2400" b="1"/>
            </a:lvl7pPr>
            <a:lvl8pPr marL="4799960" indent="0">
              <a:buNone/>
              <a:defRPr sz="2400" b="1"/>
            </a:lvl8pPr>
            <a:lvl9pPr marL="5485668" indent="0">
              <a:buNone/>
              <a:defRPr sz="2400" b="1"/>
            </a:lvl9pPr>
          </a:lstStyle>
          <a:p>
            <a:pPr lvl="0"/>
            <a:r>
              <a:rPr lang="en-US"/>
              <a:t>Edit Master text styles</a:t>
            </a:r>
          </a:p>
        </p:txBody>
      </p:sp>
      <p:sp>
        <p:nvSpPr>
          <p:cNvPr id="6" name="Content Placeholder 5"/>
          <p:cNvSpPr>
            <a:spLocks noGrp="1"/>
          </p:cNvSpPr>
          <p:nvPr>
            <p:ph sz="quarter" idx="4"/>
          </p:nvPr>
        </p:nvSpPr>
        <p:spPr>
          <a:xfrm>
            <a:off x="6942922" y="3757033"/>
            <a:ext cx="5830412" cy="55260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5/26/2020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127994549"/>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5400">
                <a:solidFill>
                  <a:srgbClr val="44688F"/>
                </a:solidFill>
              </a:defRPr>
            </a:lvl1pPr>
          </a:lstStyle>
          <a:p>
            <a:r>
              <a:rPr lang="en-US" dirty="0"/>
              <a:t>Click to edit Master title style</a:t>
            </a:r>
          </a:p>
        </p:txBody>
      </p:sp>
      <p:sp>
        <p:nvSpPr>
          <p:cNvPr id="3"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sp>
        <p:nvSpPr>
          <p:cNvPr id="11" name="Text Placeholder 10"/>
          <p:cNvSpPr>
            <a:spLocks noGrp="1"/>
          </p:cNvSpPr>
          <p:nvPr>
            <p:ph type="body" sz="quarter" idx="11" hasCustomPrompt="1"/>
          </p:nvPr>
        </p:nvSpPr>
        <p:spPr>
          <a:xfrm>
            <a:off x="942867" y="3091543"/>
            <a:ext cx="11719156" cy="6073103"/>
          </a:xfrm>
        </p:spPr>
        <p:txBody>
          <a:bodyPr>
            <a:normAutofit/>
          </a:bodyPr>
          <a:lstStyle>
            <a:lvl1pPr>
              <a:defRPr sz="3600" baseline="0">
                <a:solidFill>
                  <a:schemeClr val="tx1"/>
                </a:solidFill>
                <a:latin typeface="Roboto" panose="02000000000000000000" pitchFamily="2" charset="0"/>
                <a:ea typeface="Roboto" panose="02000000000000000000" pitchFamily="2" charset="0"/>
              </a:defRPr>
            </a:lvl1pPr>
            <a:lvl2pPr marL="771384" indent="-257129">
              <a:buFont typeface="Calibri" panose="020F0502020204030204" pitchFamily="34" charset="0"/>
              <a:buChar char="̶"/>
              <a:defRPr sz="2800" baseline="0">
                <a:solidFill>
                  <a:schemeClr val="tx1"/>
                </a:solidFill>
                <a:latin typeface="Roboto" panose="02000000000000000000" pitchFamily="2" charset="0"/>
                <a:ea typeface="Roboto" panose="02000000000000000000" pitchFamily="2" charset="0"/>
              </a:defRPr>
            </a:lvl2pPr>
            <a:lvl3pPr marL="1371395" indent="-342884">
              <a:buFontTx/>
              <a:buChar char="̶"/>
              <a:defRPr sz="2000" baseline="0">
                <a:solidFill>
                  <a:schemeClr val="tx1"/>
                </a:solidFill>
                <a:latin typeface="Roboto" panose="02000000000000000000" pitchFamily="2" charset="0"/>
                <a:ea typeface="Roboto" panose="02000000000000000000" pitchFamily="2" charset="0"/>
              </a:defRPr>
            </a:lvl3pPr>
            <a:lvl4pPr>
              <a:defRPr sz="2000">
                <a:solidFill>
                  <a:schemeClr val="tx1"/>
                </a:solidFill>
              </a:defRPr>
            </a:lvl4pPr>
            <a:lvl5pPr>
              <a:defRPr sz="3600">
                <a:solidFill>
                  <a:schemeClr val="tx1"/>
                </a:solidFill>
              </a:defRPr>
            </a:lvl5pPr>
          </a:lstStyle>
          <a:p>
            <a:pPr lvl="0"/>
            <a:r>
              <a:rPr kumimoji="1" lang="en-US" altLang="ja-JP" dirty="0"/>
              <a:t>First level 36 </a:t>
            </a:r>
            <a:r>
              <a:rPr kumimoji="1" lang="en-US" altLang="ja-JP" dirty="0" err="1"/>
              <a:t>pt</a:t>
            </a:r>
            <a:endParaRPr kumimoji="1" lang="en-US" altLang="ja-JP" dirty="0"/>
          </a:p>
          <a:p>
            <a:pPr lvl="1"/>
            <a:r>
              <a:rPr kumimoji="1" lang="en-US" altLang="ja-JP" dirty="0"/>
              <a:t>Second level 28 </a:t>
            </a:r>
            <a:r>
              <a:rPr kumimoji="1" lang="en-US" altLang="ja-JP" dirty="0" err="1"/>
              <a:t>pt</a:t>
            </a:r>
            <a:endParaRPr kumimoji="1" lang="ja-JP" altLang="en-US" dirty="0"/>
          </a:p>
          <a:p>
            <a:pPr lvl="2"/>
            <a:r>
              <a:rPr lang="en-US" dirty="0"/>
              <a:t>Third level 20 </a:t>
            </a:r>
            <a:r>
              <a:rPr lang="en-US" dirty="0" err="1"/>
              <a:t>pt</a:t>
            </a:r>
            <a:endParaRPr lang="en-US" dirty="0"/>
          </a:p>
          <a:p>
            <a:pPr lvl="3"/>
            <a:r>
              <a:rPr lang="en-US" dirty="0"/>
              <a:t>Forth level 20 </a:t>
            </a:r>
            <a:r>
              <a:rPr lang="en-US" dirty="0" err="1"/>
              <a:t>pt</a:t>
            </a:r>
            <a:endParaRPr lang="en-US"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cxnSp>
        <p:nvCxnSpPr>
          <p:cNvPr id="5" name="Straight Connector 4"/>
          <p:cNvCxnSpPr/>
          <p:nvPr userDrawn="1"/>
        </p:nvCxnSpPr>
        <p:spPr>
          <a:xfrm flipH="1">
            <a:off x="925790" y="9680515"/>
            <a:ext cx="11191931"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4127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5400">
                <a:solidFill>
                  <a:srgbClr val="44688F"/>
                </a:solidFill>
              </a:defRPr>
            </a:lvl1pPr>
          </a:lstStyle>
          <a:p>
            <a:r>
              <a:rPr lang="en-US" dirty="0"/>
              <a:t>Click to edit Master title style</a:t>
            </a:r>
          </a:p>
        </p:txBody>
      </p:sp>
      <p:sp>
        <p:nvSpPr>
          <p:cNvPr id="11" name="Text Placeholder 10"/>
          <p:cNvSpPr>
            <a:spLocks noGrp="1"/>
          </p:cNvSpPr>
          <p:nvPr>
            <p:ph type="body" sz="quarter" idx="11" hasCustomPrompt="1"/>
          </p:nvPr>
        </p:nvSpPr>
        <p:spPr>
          <a:xfrm>
            <a:off x="942867" y="3091543"/>
            <a:ext cx="11719156" cy="6073103"/>
          </a:xfrm>
        </p:spPr>
        <p:txBody>
          <a:bodyPr>
            <a:normAutofit/>
          </a:bodyPr>
          <a:lstStyle>
            <a:lvl1pPr>
              <a:defRPr sz="3600" baseline="0">
                <a:solidFill>
                  <a:schemeClr val="tx1"/>
                </a:solidFill>
                <a:latin typeface="Roboto" panose="02000000000000000000" pitchFamily="2" charset="0"/>
                <a:ea typeface="Roboto" panose="02000000000000000000" pitchFamily="2" charset="0"/>
              </a:defRPr>
            </a:lvl1pPr>
            <a:lvl2pPr marL="771384" indent="-257129">
              <a:buFont typeface="Calibri" panose="020F0502020204030204" pitchFamily="34" charset="0"/>
              <a:buChar char="̶"/>
              <a:defRPr sz="2800" baseline="0">
                <a:solidFill>
                  <a:schemeClr val="tx1"/>
                </a:solidFill>
                <a:latin typeface="Roboto" panose="02000000000000000000" pitchFamily="2" charset="0"/>
                <a:ea typeface="Roboto" panose="02000000000000000000" pitchFamily="2" charset="0"/>
              </a:defRPr>
            </a:lvl2pPr>
            <a:lvl3pPr marL="1371395" indent="-342884">
              <a:buFontTx/>
              <a:buChar char="̶"/>
              <a:defRPr sz="2000" baseline="0">
                <a:solidFill>
                  <a:schemeClr val="tx1"/>
                </a:solidFill>
                <a:latin typeface="Roboto" panose="02000000000000000000" pitchFamily="2" charset="0"/>
                <a:ea typeface="Roboto" panose="02000000000000000000" pitchFamily="2" charset="0"/>
              </a:defRPr>
            </a:lvl3pPr>
            <a:lvl4pPr>
              <a:defRPr sz="2000">
                <a:solidFill>
                  <a:schemeClr val="tx1"/>
                </a:solidFill>
              </a:defRPr>
            </a:lvl4pPr>
            <a:lvl5pPr>
              <a:defRPr sz="3600">
                <a:solidFill>
                  <a:schemeClr val="tx1"/>
                </a:solidFill>
              </a:defRPr>
            </a:lvl5pPr>
          </a:lstStyle>
          <a:p>
            <a:pPr lvl="0"/>
            <a:r>
              <a:rPr kumimoji="1" lang="en-US" altLang="ja-JP" dirty="0"/>
              <a:t>First level 36 </a:t>
            </a:r>
            <a:r>
              <a:rPr kumimoji="1" lang="en-US" altLang="ja-JP" dirty="0" err="1"/>
              <a:t>pt</a:t>
            </a:r>
            <a:endParaRPr kumimoji="1" lang="en-US" altLang="ja-JP" dirty="0"/>
          </a:p>
          <a:p>
            <a:pPr lvl="1"/>
            <a:r>
              <a:rPr kumimoji="1" lang="en-US" altLang="ja-JP" dirty="0"/>
              <a:t>Second level 28 </a:t>
            </a:r>
            <a:r>
              <a:rPr kumimoji="1" lang="en-US" altLang="ja-JP" dirty="0" err="1"/>
              <a:t>pt</a:t>
            </a:r>
            <a:endParaRPr kumimoji="1" lang="ja-JP" altLang="en-US" dirty="0"/>
          </a:p>
          <a:p>
            <a:pPr lvl="2"/>
            <a:r>
              <a:rPr lang="en-US" dirty="0"/>
              <a:t>Third level 20 </a:t>
            </a:r>
            <a:r>
              <a:rPr lang="en-US" dirty="0" err="1"/>
              <a:t>pt</a:t>
            </a:r>
            <a:endParaRPr lang="en-US" dirty="0"/>
          </a:p>
          <a:p>
            <a:pPr lvl="3"/>
            <a:r>
              <a:rPr lang="en-US" dirty="0"/>
              <a:t>Forth level 20 </a:t>
            </a:r>
            <a:r>
              <a:rPr lang="en-US" dirty="0" err="1"/>
              <a:t>pt</a:t>
            </a:r>
            <a:endParaRPr lang="en-US" dirty="0"/>
          </a:p>
        </p:txBody>
      </p:sp>
      <p:sp>
        <p:nvSpPr>
          <p:cNvPr id="6" name="Slide Number Placeholder 2"/>
          <p:cNvSpPr txBox="1">
            <a:spLocks/>
          </p:cNvSpPr>
          <p:nvPr userDrawn="1"/>
        </p:nvSpPr>
        <p:spPr>
          <a:xfrm>
            <a:off x="10230334"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cxnSp>
        <p:nvCxnSpPr>
          <p:cNvPr id="8" name="Straight Connector 7"/>
          <p:cNvCxnSpPr/>
          <p:nvPr userDrawn="1"/>
        </p:nvCxnSpPr>
        <p:spPr>
          <a:xfrm flipH="1">
            <a:off x="925790" y="9680515"/>
            <a:ext cx="11191931"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673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Wide image and text 3">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3" y="1"/>
            <a:ext cx="13714413" cy="5811864"/>
          </a:xfrm>
          <a:solidFill>
            <a:srgbClr val="44688F"/>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itle 1"/>
          <p:cNvSpPr>
            <a:spLocks noGrp="1"/>
          </p:cNvSpPr>
          <p:nvPr>
            <p:ph type="title" hasCustomPrompt="1"/>
          </p:nvPr>
        </p:nvSpPr>
        <p:spPr>
          <a:xfrm>
            <a:off x="1" y="6358412"/>
            <a:ext cx="13714412" cy="1054484"/>
          </a:xfrm>
        </p:spPr>
        <p:txBody>
          <a:bodyPr anchor="ctr">
            <a:normAutofit/>
          </a:bodyPr>
          <a:lstStyle>
            <a:lvl1pPr algn="ctr">
              <a:defRPr sz="6000">
                <a:solidFill>
                  <a:srgbClr val="44688F"/>
                </a:solidFill>
              </a:defRPr>
            </a:lvl1pPr>
          </a:lstStyle>
          <a:p>
            <a:r>
              <a:rPr kumimoji="1" lang="en-US" altLang="ja-JP" dirty="0"/>
              <a:t>Slide title</a:t>
            </a:r>
            <a:endParaRPr kumimoji="1" lang="ja-JP" altLang="en-US" dirty="0"/>
          </a:p>
        </p:txBody>
      </p:sp>
      <p:sp>
        <p:nvSpPr>
          <p:cNvPr id="10" name="Text Placeholder 5"/>
          <p:cNvSpPr>
            <a:spLocks noGrp="1"/>
          </p:cNvSpPr>
          <p:nvPr>
            <p:ph type="body" sz="quarter" idx="12" hasCustomPrompt="1"/>
          </p:nvPr>
        </p:nvSpPr>
        <p:spPr>
          <a:xfrm>
            <a:off x="1" y="7694830"/>
            <a:ext cx="13714411" cy="1663700"/>
          </a:xfrm>
        </p:spPr>
        <p:txBody>
          <a:bodyPr anchor="t" anchorCtr="0">
            <a:norm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p>
          <a:p>
            <a:pPr lvl="0"/>
            <a:r>
              <a:rPr kumimoji="1" lang="en-US" altLang="ja-JP" dirty="0"/>
              <a:t>Title</a:t>
            </a:r>
          </a:p>
          <a:p>
            <a:pPr lvl="0"/>
            <a:r>
              <a:rPr kumimoji="1" lang="en-US" altLang="ja-JP" dirty="0"/>
              <a:t>date</a:t>
            </a:r>
            <a:endParaRPr kumimoji="1" lang="ja-JP" alt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5794" y="9321458"/>
            <a:ext cx="2642823" cy="808535"/>
          </a:xfrm>
          <a:prstGeom prst="rect">
            <a:avLst/>
          </a:prstGeom>
        </p:spPr>
      </p:pic>
    </p:spTree>
    <p:extLst>
      <p:ext uri="{BB962C8B-B14F-4D97-AF65-F5344CB8AC3E}">
        <p14:creationId xmlns:p14="http://schemas.microsoft.com/office/powerpoint/2010/main" val="2710263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Wide image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3" y="1380088"/>
            <a:ext cx="13714413" cy="3743325"/>
          </a:xfrm>
          <a:solidFill>
            <a:srgbClr val="44688F">
              <a:alpha val="20000"/>
            </a:srgb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ext Placeholder 5"/>
          <p:cNvSpPr>
            <a:spLocks noGrp="1"/>
          </p:cNvSpPr>
          <p:nvPr>
            <p:ph type="body" sz="quarter" idx="12" hasCustomPrompt="1"/>
          </p:nvPr>
        </p:nvSpPr>
        <p:spPr>
          <a:xfrm>
            <a:off x="3252414" y="6669472"/>
            <a:ext cx="7209591" cy="1931833"/>
          </a:xfrm>
        </p:spPr>
        <p:txBody>
          <a:bodyPr anchor="t">
            <a:normAutofit/>
          </a:bodyPr>
          <a:lstStyle>
            <a:lvl1pPr marL="0" indent="0" algn="ctr">
              <a:buFontTx/>
              <a:buNone/>
              <a:defRPr sz="30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7" name="Title 1"/>
          <p:cNvSpPr>
            <a:spLocks noGrp="1"/>
          </p:cNvSpPr>
          <p:nvPr>
            <p:ph type="title" hasCustomPrompt="1"/>
          </p:nvPr>
        </p:nvSpPr>
        <p:spPr>
          <a:xfrm>
            <a:off x="2266689" y="5382756"/>
            <a:ext cx="9181038" cy="1141568"/>
          </a:xfrm>
        </p:spPr>
        <p:txBody>
          <a:bodyPr anchor="b"/>
          <a:lstStyle>
            <a:lvl1pPr algn="ctr">
              <a:defRPr>
                <a:solidFill>
                  <a:srgbClr val="44688F"/>
                </a:solidFill>
              </a:defRPr>
            </a:lvl1pPr>
          </a:lstStyle>
          <a:p>
            <a:r>
              <a:rPr kumimoji="1" lang="en-US" altLang="ja-JP" dirty="0"/>
              <a:t>Slide title goes here</a:t>
            </a:r>
            <a:endParaRPr kumimoji="1" lang="ja-JP" alt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5794" y="9321458"/>
            <a:ext cx="2642823" cy="808535"/>
          </a:xfrm>
          <a:prstGeom prst="rect">
            <a:avLst/>
          </a:prstGeom>
        </p:spPr>
      </p:pic>
    </p:spTree>
    <p:extLst>
      <p:ext uri="{BB962C8B-B14F-4D97-AF65-F5344CB8AC3E}">
        <p14:creationId xmlns:p14="http://schemas.microsoft.com/office/powerpoint/2010/main" val="4204854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2866" y="547605"/>
            <a:ext cx="11828681" cy="198803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42866" y="2738015"/>
            <a:ext cx="11828681" cy="6526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42866" y="9533056"/>
            <a:ext cx="3085743" cy="547603"/>
          </a:xfrm>
          <a:prstGeom prst="rect">
            <a:avLst/>
          </a:prstGeom>
        </p:spPr>
        <p:txBody>
          <a:bodyPr vert="horz" lIns="91440" tIns="45720" rIns="91440" bIns="45720" rtlCol="0" anchor="ctr"/>
          <a:lstStyle>
            <a:lvl1pPr algn="l">
              <a:defRPr sz="1800">
                <a:solidFill>
                  <a:schemeClr val="tx1">
                    <a:tint val="75000"/>
                  </a:schemeClr>
                </a:solidFill>
              </a:defRPr>
            </a:lvl1pPr>
          </a:lstStyle>
          <a:p>
            <a:fld id="{C764DE79-268F-4C1A-8933-263129D2AF90}" type="datetimeFigureOut">
              <a:rPr lang="en-US" smtClean="0"/>
              <a:t>5/26/2020</a:t>
            </a:fld>
            <a:endParaRPr lang="en-US" dirty="0"/>
          </a:p>
        </p:txBody>
      </p:sp>
      <p:sp>
        <p:nvSpPr>
          <p:cNvPr id="5" name="Footer Placeholder 4"/>
          <p:cNvSpPr>
            <a:spLocks noGrp="1"/>
          </p:cNvSpPr>
          <p:nvPr>
            <p:ph type="ftr" sz="quarter" idx="3"/>
          </p:nvPr>
        </p:nvSpPr>
        <p:spPr>
          <a:xfrm>
            <a:off x="4542900" y="9533056"/>
            <a:ext cx="4628614" cy="547603"/>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685804" y="9533056"/>
            <a:ext cx="3085743" cy="547603"/>
          </a:xfrm>
          <a:prstGeom prst="rect">
            <a:avLst/>
          </a:prstGeom>
        </p:spPr>
        <p:txBody>
          <a:bodyPr vert="horz" lIns="91440" tIns="45720" rIns="91440" bIns="45720" rtlCol="0" anchor="ctr"/>
          <a:lstStyle>
            <a:lvl1pPr algn="r">
              <a:defRPr sz="1800">
                <a:solidFill>
                  <a:schemeClr val="tx1">
                    <a:tint val="75000"/>
                  </a:schemeClr>
                </a:solidFill>
              </a:defRPr>
            </a:lvl1p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394566672"/>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9" r:id="rId6"/>
    <p:sldLayoutId id="2147483889" r:id="rId7"/>
    <p:sldLayoutId id="2147483860" r:id="rId8"/>
    <p:sldLayoutId id="2147483866" r:id="rId9"/>
    <p:sldLayoutId id="2147483786" r:id="rId10"/>
    <p:sldLayoutId id="2147483699" r:id="rId11"/>
    <p:sldLayoutId id="2147483806" r:id="rId12"/>
    <p:sldLayoutId id="2147483752" r:id="rId13"/>
  </p:sldLayoutIdLst>
  <p:hf hdr="0" dt="0"/>
  <p:txStyles>
    <p:titleStyle>
      <a:lvl1pPr algn="ctr" defTabSz="1371417" rtl="0" eaLnBrk="1" latinLnBrk="0" hangingPunct="1">
        <a:lnSpc>
          <a:spcPct val="90000"/>
        </a:lnSpc>
        <a:spcBef>
          <a:spcPct val="0"/>
        </a:spcBef>
        <a:buNone/>
        <a:defRPr sz="4800" kern="1200">
          <a:solidFill>
            <a:srgbClr val="44688F"/>
          </a:solidFill>
          <a:latin typeface="Franklin Gothic Medium" panose="020B0603020102020204" pitchFamily="34" charset="0"/>
          <a:ea typeface="Roboto Medium" panose="02000000000000000000" pitchFamily="2" charset="0"/>
          <a:cs typeface="+mj-cs"/>
        </a:defRPr>
      </a:lvl1pPr>
    </p:titleStyle>
    <p:bodyStyle>
      <a:lvl1pPr marL="342854" indent="-342854" algn="l" defTabSz="1371417" rtl="0" eaLnBrk="1" latinLnBrk="0" hangingPunct="1">
        <a:lnSpc>
          <a:spcPct val="90000"/>
        </a:lnSpc>
        <a:spcBef>
          <a:spcPts val="1500"/>
        </a:spcBef>
        <a:buFont typeface="Wingdings" panose="05000000000000000000" pitchFamily="2" charset="2"/>
        <a:buChar char="§"/>
        <a:defRPr sz="4199" kern="1200">
          <a:solidFill>
            <a:schemeClr val="tx1"/>
          </a:solidFill>
          <a:latin typeface="Franklin Gothic Book" panose="020B0503020102020204" pitchFamily="34" charset="0"/>
          <a:ea typeface="Roboto" panose="02000000000000000000" pitchFamily="2" charset="0"/>
          <a:cs typeface="+mn-cs"/>
        </a:defRPr>
      </a:lvl1pPr>
      <a:lvl2pPr marL="1028563" indent="-342854" algn="l" defTabSz="1371417" rtl="0" eaLnBrk="1" latinLnBrk="0" hangingPunct="1">
        <a:lnSpc>
          <a:spcPct val="90000"/>
        </a:lnSpc>
        <a:spcBef>
          <a:spcPts val="750"/>
        </a:spcBef>
        <a:buFont typeface="Calibri" panose="020F0502020204030204" pitchFamily="34" charset="0"/>
        <a:buChar char="̶"/>
        <a:defRPr sz="3600" kern="1200">
          <a:solidFill>
            <a:schemeClr val="tx1"/>
          </a:solidFill>
          <a:latin typeface="Franklin Gothic Book" panose="020B0503020102020204" pitchFamily="34" charset="0"/>
          <a:ea typeface="Roboto" panose="02000000000000000000" pitchFamily="2" charset="0"/>
          <a:cs typeface="+mn-cs"/>
        </a:defRPr>
      </a:lvl2pPr>
      <a:lvl3pPr marL="1714271" indent="-342854" algn="l" defTabSz="1371417" rtl="0" eaLnBrk="1" latinLnBrk="0" hangingPunct="1">
        <a:lnSpc>
          <a:spcPct val="90000"/>
        </a:lnSpc>
        <a:spcBef>
          <a:spcPts val="750"/>
        </a:spcBef>
        <a:buFont typeface="Courier New" panose="02070309020205020404" pitchFamily="49" charset="0"/>
        <a:buChar char="o"/>
        <a:defRPr sz="3000" kern="1200">
          <a:solidFill>
            <a:schemeClr val="tx1"/>
          </a:solidFill>
          <a:latin typeface="Franklin Gothic Book" panose="020B0503020102020204" pitchFamily="34" charset="0"/>
          <a:ea typeface="Roboto" panose="02000000000000000000" pitchFamily="2" charset="0"/>
          <a:cs typeface="+mn-cs"/>
        </a:defRPr>
      </a:lvl3pPr>
      <a:lvl4pPr marL="2399980"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4pPr>
      <a:lvl5pPr marL="3085689"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417" rtl="0" eaLnBrk="1" latinLnBrk="0" hangingPunct="1">
        <a:defRPr sz="2700" kern="1200">
          <a:solidFill>
            <a:schemeClr val="tx1"/>
          </a:solidFill>
          <a:latin typeface="+mn-lt"/>
          <a:ea typeface="+mn-ea"/>
          <a:cs typeface="+mn-cs"/>
        </a:defRPr>
      </a:lvl1pPr>
      <a:lvl2pPr marL="685709" algn="l" defTabSz="1371417" rtl="0" eaLnBrk="1" latinLnBrk="0" hangingPunct="1">
        <a:defRPr sz="2700" kern="1200">
          <a:solidFill>
            <a:schemeClr val="tx1"/>
          </a:solidFill>
          <a:latin typeface="+mn-lt"/>
          <a:ea typeface="+mn-ea"/>
          <a:cs typeface="+mn-cs"/>
        </a:defRPr>
      </a:lvl2pPr>
      <a:lvl3pPr marL="1371417" algn="l" defTabSz="1371417" rtl="0" eaLnBrk="1" latinLnBrk="0" hangingPunct="1">
        <a:defRPr sz="2700" kern="1200">
          <a:solidFill>
            <a:schemeClr val="tx1"/>
          </a:solidFill>
          <a:latin typeface="+mn-lt"/>
          <a:ea typeface="+mn-ea"/>
          <a:cs typeface="+mn-cs"/>
        </a:defRPr>
      </a:lvl3pPr>
      <a:lvl4pPr marL="2057126" algn="l" defTabSz="1371417" rtl="0" eaLnBrk="1" latinLnBrk="0" hangingPunct="1">
        <a:defRPr sz="2700" kern="1200">
          <a:solidFill>
            <a:schemeClr val="tx1"/>
          </a:solidFill>
          <a:latin typeface="+mn-lt"/>
          <a:ea typeface="+mn-ea"/>
          <a:cs typeface="+mn-cs"/>
        </a:defRPr>
      </a:lvl4pPr>
      <a:lvl5pPr marL="2742834" algn="l" defTabSz="1371417" rtl="0" eaLnBrk="1" latinLnBrk="0" hangingPunct="1">
        <a:defRPr sz="2700" kern="1200">
          <a:solidFill>
            <a:schemeClr val="tx1"/>
          </a:solidFill>
          <a:latin typeface="+mn-lt"/>
          <a:ea typeface="+mn-ea"/>
          <a:cs typeface="+mn-cs"/>
        </a:defRPr>
      </a:lvl5pPr>
      <a:lvl6pPr marL="3428543" algn="l" defTabSz="1371417" rtl="0" eaLnBrk="1" latinLnBrk="0" hangingPunct="1">
        <a:defRPr sz="2700" kern="1200">
          <a:solidFill>
            <a:schemeClr val="tx1"/>
          </a:solidFill>
          <a:latin typeface="+mn-lt"/>
          <a:ea typeface="+mn-ea"/>
          <a:cs typeface="+mn-cs"/>
        </a:defRPr>
      </a:lvl6pPr>
      <a:lvl7pPr marL="4114251" algn="l" defTabSz="1371417" rtl="0" eaLnBrk="1" latinLnBrk="0" hangingPunct="1">
        <a:defRPr sz="2700" kern="1200">
          <a:solidFill>
            <a:schemeClr val="tx1"/>
          </a:solidFill>
          <a:latin typeface="+mn-lt"/>
          <a:ea typeface="+mn-ea"/>
          <a:cs typeface="+mn-cs"/>
        </a:defRPr>
      </a:lvl7pPr>
      <a:lvl8pPr marL="4799960" algn="l" defTabSz="1371417" rtl="0" eaLnBrk="1" latinLnBrk="0" hangingPunct="1">
        <a:defRPr sz="2700" kern="1200">
          <a:solidFill>
            <a:schemeClr val="tx1"/>
          </a:solidFill>
          <a:latin typeface="+mn-lt"/>
          <a:ea typeface="+mn-ea"/>
          <a:cs typeface="+mn-cs"/>
        </a:defRPr>
      </a:lvl8pPr>
      <a:lvl9pPr marL="5485668" algn="l" defTabSz="1371417"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9" userDrawn="1">
          <p15:clr>
            <a:srgbClr val="F26B43"/>
          </p15:clr>
        </p15:guide>
        <p15:guide id="2" pos="4320" userDrawn="1">
          <p15:clr>
            <a:srgbClr val="F26B43"/>
          </p15:clr>
        </p15:guide>
        <p15:guide id="3" orient="horz" pos="881" userDrawn="1">
          <p15:clr>
            <a:srgbClr val="F26B43"/>
          </p15:clr>
        </p15:guide>
        <p15:guide id="4" orient="horz" pos="5598" userDrawn="1">
          <p15:clr>
            <a:srgbClr val="F26B43"/>
          </p15:clr>
        </p15:guide>
        <p15:guide id="5" pos="918" userDrawn="1">
          <p15:clr>
            <a:srgbClr val="F26B43"/>
          </p15:clr>
        </p15:guide>
        <p15:guide id="6" pos="7721" userDrawn="1">
          <p15:clr>
            <a:srgbClr val="F26B43"/>
          </p15:clr>
        </p15:guide>
        <p15:guide id="7" pos="7211" userDrawn="1">
          <p15:clr>
            <a:srgbClr val="F26B43"/>
          </p15:clr>
        </p15:guide>
        <p15:guide id="8" pos="1428" userDrawn="1">
          <p15:clr>
            <a:srgbClr val="F26B43"/>
          </p15:clr>
        </p15:guide>
        <p15:guide id="9" pos="663" userDrawn="1">
          <p15:clr>
            <a:srgbClr val="F26B43"/>
          </p15:clr>
        </p15:guide>
        <p15:guide id="10" pos="7976" userDrawn="1">
          <p15:clr>
            <a:srgbClr val="F26B43"/>
          </p15:clr>
        </p15:guide>
        <p15:guide id="11" orient="horz" pos="2060" userDrawn="1">
          <p15:clr>
            <a:srgbClr val="F26B43"/>
          </p15:clr>
        </p15:guide>
        <p15:guide id="12" orient="horz" pos="4419" userDrawn="1">
          <p15:clr>
            <a:srgbClr val="F26B43"/>
          </p15:clr>
        </p15:guide>
        <p15:guide id="13" pos="5272" userDrawn="1">
          <p15:clr>
            <a:srgbClr val="F26B43"/>
          </p15:clr>
        </p15:guide>
        <p15:guide id="14" pos="3367" userDrawn="1">
          <p15:clr>
            <a:srgbClr val="F26B43"/>
          </p15:clr>
        </p15:guide>
        <p15:guide id="15" pos="307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ezview.wa.gov/site/alias__1962/37610/pfas_in_food_packaging_alternatives_assessment.aspx" TargetMode="External"/><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hyperlink" Target="mailto:ken.Zarker@ecy.wa.gov"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www.ezview.wa.gov/Portals/_1962/Documents/PFAS-Food/PFAS%20AA%20Project%20Update%20Webinar%20Recording%204-14-2020.mp4" TargetMode="External"/><Relationship Id="rId2" Type="http://schemas.openxmlformats.org/officeDocument/2006/relationships/hyperlink" Target="https://www.ezview.wa.gov/Portals/_1962/Documents/PFAS-Food/PFAS%20in%20Food%20Contact%20AA%20Apr%2014%202020_FINAL.pdf" TargetMode="External"/><Relationship Id="rId1" Type="http://schemas.openxmlformats.org/officeDocument/2006/relationships/slideLayout" Target="../slideLayouts/slideLayout6.xml"/><Relationship Id="rId4" Type="http://schemas.openxmlformats.org/officeDocument/2006/relationships/hyperlink" Target="https://www.ezview.wa.gov/Portals/_1962/Documents/PFAS-Food/PFAS%20AA%20Update%20Webinar%20Polling%20Questions%204-14-2020.xlsx" TargetMode="Externa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www.fpi.org/fpi/files/fpilibrarydata/documentfilename/000000000322/2019%20Consumer%20Survey%20Infographic-US.pdf" TargetMode="External"/><Relationship Id="rId2" Type="http://schemas.openxmlformats.org/officeDocument/2006/relationships/hyperlink" Target="https://www.fpi.org/fpi/files/fpilibrarydata/documentfilename/000000000320/2019%20Consumer%20Survey%20Executive%20Summary%20FINAL.pdf/"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mailto:Rudisill@srcinc.com" TargetMode="External"/><Relationship Id="rId2" Type="http://schemas.openxmlformats.org/officeDocument/2006/relationships/hyperlink" Target="mailto:ken.zarker@ecy.wa.gov" TargetMode="External"/><Relationship Id="rId1" Type="http://schemas.openxmlformats.org/officeDocument/2006/relationships/slideLayout" Target="../slideLayouts/slideLayout9.xml"/><Relationship Id="rId6" Type="http://schemas.openxmlformats.org/officeDocument/2006/relationships/hyperlink" Target="https://www.ezview.wa.gov/site/alias__1962/37610/pfas_in_food_packaging_alternatives_assessment.aspx" TargetMode="External"/><Relationship Id="rId5" Type="http://schemas.openxmlformats.org/officeDocument/2006/relationships/image" Target="../media/image9.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hyperlink" Target="https://www.epa.gov/saferchoice/safer-ingredients"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ezview.wa.gov/Portals/_1962/Documents/PFAS-Food/Ecology%20PFAS%20AA%20Hazard%20Methodology%2003192020.pdf" TargetMode="External"/><Relationship Id="rId2" Type="http://schemas.openxmlformats.org/officeDocument/2006/relationships/hyperlink" Target="https://www.ezview.wa.gov/Portals/_1962/Documents/PFAS-Food/Ecology%20PFAS%20Product%20and%20Alternatives%20Scoping%20Paper%2002-24-2020.docx" TargetMode="External"/><Relationship Id="rId1" Type="http://schemas.openxmlformats.org/officeDocument/2006/relationships/slideLayout" Target="../slideLayouts/slideLayout6.xml"/><Relationship Id="rId4" Type="http://schemas.openxmlformats.org/officeDocument/2006/relationships/hyperlink" Target="https://www.ezview.wa.gov/Portals/_1962/Documents/PFAS-Food/WA%20Ecology%20PFAS%20AA%20Exposure%20Methodology%2003192020.pdf"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80" y="6334234"/>
            <a:ext cx="13716793" cy="790909"/>
          </a:xfrm>
        </p:spPr>
        <p:txBody>
          <a:bodyPr>
            <a:normAutofit fontScale="90000"/>
          </a:bodyPr>
          <a:lstStyle/>
          <a:p>
            <a:r>
              <a:rPr lang="en-US" dirty="0"/>
              <a:t>PFAS in Food Packaging</a:t>
            </a:r>
            <a:br>
              <a:rPr lang="en-US" dirty="0"/>
            </a:br>
            <a:r>
              <a:rPr lang="en-US" dirty="0"/>
              <a:t>Alternatives Assessment Update: 5-26-20</a:t>
            </a:r>
          </a:p>
        </p:txBody>
      </p:sp>
      <p:pic>
        <p:nvPicPr>
          <p:cNvPr id="7" name="Picture Placeholder 6" descr="Mount Rainier is in the background. Summit Lake is in the foreground. The mountain is reflected in the lake. The sky is blue. Trees frame the view on the sides." title="Mount Rainier from Summit Lake"/>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8" name="Rectangle 7"/>
          <p:cNvSpPr/>
          <p:nvPr/>
        </p:nvSpPr>
        <p:spPr>
          <a:xfrm>
            <a:off x="-1191" y="570842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9" name="Rectangle 8"/>
          <p:cNvSpPr/>
          <p:nvPr/>
        </p:nvSpPr>
        <p:spPr>
          <a:xfrm>
            <a:off x="-1191" y="5798745"/>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3" name="TextBox 2"/>
          <p:cNvSpPr txBox="1"/>
          <p:nvPr/>
        </p:nvSpPr>
        <p:spPr>
          <a:xfrm>
            <a:off x="1357745" y="7600194"/>
            <a:ext cx="12025746" cy="1692771"/>
          </a:xfrm>
          <a:prstGeom prst="rect">
            <a:avLst/>
          </a:prstGeom>
          <a:noFill/>
        </p:spPr>
        <p:txBody>
          <a:bodyPr wrap="square" rtlCol="0">
            <a:spAutoFit/>
          </a:bodyPr>
          <a:lstStyle/>
          <a:p>
            <a:r>
              <a:rPr lang="en-US" sz="3200" dirty="0">
                <a:solidFill>
                  <a:srgbClr val="00B0F0"/>
                </a:solidFill>
              </a:rPr>
              <a:t>Ken Zarker, Ecology Project Manager &amp; </a:t>
            </a:r>
            <a:r>
              <a:rPr lang="en-US" sz="3200" dirty="0">
                <a:solidFill>
                  <a:srgbClr val="00B0F0"/>
                </a:solidFill>
                <a:latin typeface="Calibri" panose="020F0502020204030204" pitchFamily="34" charset="0"/>
                <a:cs typeface="Calibri" panose="020F0502020204030204" pitchFamily="34" charset="0"/>
              </a:rPr>
              <a:t>Catherine Rudisill, M.S., Work Assignment Manager,  SRC, Inc. </a:t>
            </a:r>
          </a:p>
          <a:p>
            <a:r>
              <a:rPr lang="en-US" sz="2000" dirty="0" err="1">
                <a:solidFill>
                  <a:srgbClr val="00B0F0"/>
                </a:solidFill>
              </a:rPr>
              <a:t>EZView</a:t>
            </a:r>
            <a:r>
              <a:rPr lang="en-US" sz="2000" dirty="0">
                <a:solidFill>
                  <a:srgbClr val="00B0F0"/>
                </a:solidFill>
              </a:rPr>
              <a:t> Website: </a:t>
            </a:r>
            <a:r>
              <a:rPr lang="en-US" sz="2000" dirty="0">
                <a:solidFill>
                  <a:srgbClr val="00B0F0"/>
                </a:solidFill>
                <a:hlinkClick r:id="rId3"/>
              </a:rPr>
              <a:t>https://www.ezview.wa.gov/site/alias__1962/37610/pfas_in_food_packaging_alternatives_assessment.aspx</a:t>
            </a:r>
            <a:r>
              <a:rPr lang="en-US" sz="2000" dirty="0">
                <a:solidFill>
                  <a:srgbClr val="00B0F0"/>
                </a:solidFill>
              </a:rPr>
              <a:t> </a:t>
            </a:r>
          </a:p>
        </p:txBody>
      </p:sp>
    </p:spTree>
    <p:extLst>
      <p:ext uri="{BB962C8B-B14F-4D97-AF65-F5344CB8AC3E}">
        <p14:creationId xmlns:p14="http://schemas.microsoft.com/office/powerpoint/2010/main" val="2182586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6E5A5-8B1B-4604-A692-E82E2DDCDB4D}"/>
              </a:ext>
            </a:extLst>
          </p:cNvPr>
          <p:cNvSpPr>
            <a:spLocks noGrp="1"/>
          </p:cNvSpPr>
          <p:nvPr>
            <p:ph type="title"/>
          </p:nvPr>
        </p:nvSpPr>
        <p:spPr/>
        <p:txBody>
          <a:bodyPr/>
          <a:lstStyle/>
          <a:p>
            <a:r>
              <a:rPr lang="en-US" dirty="0"/>
              <a:t>Clarification on Timeline</a:t>
            </a:r>
          </a:p>
        </p:txBody>
      </p:sp>
      <p:sp>
        <p:nvSpPr>
          <p:cNvPr id="3" name="Slide Number Placeholder 2">
            <a:extLst>
              <a:ext uri="{FF2B5EF4-FFF2-40B4-BE49-F238E27FC236}">
                <a16:creationId xmlns:a16="http://schemas.microsoft.com/office/drawing/2014/main" id="{44FAEBB4-2E16-4290-8A42-FC577D940235}"/>
              </a:ext>
            </a:extLst>
          </p:cNvPr>
          <p:cNvSpPr>
            <a:spLocks noGrp="1"/>
          </p:cNvSpPr>
          <p:nvPr>
            <p:ph type="sldNum" sz="quarter" idx="10"/>
          </p:nvPr>
        </p:nvSpPr>
        <p:spPr/>
        <p:txBody>
          <a:bodyPr/>
          <a:lstStyle/>
          <a:p>
            <a:fld id="{B54AD89C-DF1E-4948-B597-5DD47B34A9CA}" type="slidenum">
              <a:rPr kumimoji="1" lang="ja-JP" altLang="en-US" smtClean="0"/>
              <a:pPr/>
              <a:t>10</a:t>
            </a:fld>
            <a:endParaRPr kumimoji="1" lang="ja-JP" altLang="en-US" dirty="0"/>
          </a:p>
        </p:txBody>
      </p:sp>
      <p:graphicFrame>
        <p:nvGraphicFramePr>
          <p:cNvPr id="5" name="Diagram 4">
            <a:extLst>
              <a:ext uri="{FF2B5EF4-FFF2-40B4-BE49-F238E27FC236}">
                <a16:creationId xmlns:a16="http://schemas.microsoft.com/office/drawing/2014/main" id="{7F1D56AB-1610-41AC-9F4E-984757AF3818}"/>
              </a:ext>
            </a:extLst>
          </p:cNvPr>
          <p:cNvGraphicFramePr/>
          <p:nvPr>
            <p:extLst>
              <p:ext uri="{D42A27DB-BD31-4B8C-83A1-F6EECF244321}">
                <p14:modId xmlns:p14="http://schemas.microsoft.com/office/powerpoint/2010/main" val="523170254"/>
              </p:ext>
            </p:extLst>
          </p:nvPr>
        </p:nvGraphicFramePr>
        <p:xfrm>
          <a:off x="1433573" y="2313462"/>
          <a:ext cx="10616465" cy="70968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3787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00302-E5C5-4B41-89E3-D3E65E4BC155}"/>
              </a:ext>
            </a:extLst>
          </p:cNvPr>
          <p:cNvSpPr>
            <a:spLocks noGrp="1"/>
          </p:cNvSpPr>
          <p:nvPr>
            <p:ph type="title"/>
          </p:nvPr>
        </p:nvSpPr>
        <p:spPr/>
        <p:txBody>
          <a:bodyPr>
            <a:normAutofit/>
          </a:bodyPr>
          <a:lstStyle/>
          <a:p>
            <a:r>
              <a:rPr lang="en-US" dirty="0"/>
              <a:t>Confidential Business Information (CBI) Guidance Update</a:t>
            </a:r>
          </a:p>
        </p:txBody>
      </p:sp>
      <p:sp>
        <p:nvSpPr>
          <p:cNvPr id="3" name="Slide Number Placeholder 2">
            <a:extLst>
              <a:ext uri="{FF2B5EF4-FFF2-40B4-BE49-F238E27FC236}">
                <a16:creationId xmlns:a16="http://schemas.microsoft.com/office/drawing/2014/main" id="{3FA8B4A5-DAF4-4B41-8DDF-5ADE2770F463}"/>
              </a:ext>
            </a:extLst>
          </p:cNvPr>
          <p:cNvSpPr>
            <a:spLocks noGrp="1"/>
          </p:cNvSpPr>
          <p:nvPr>
            <p:ph type="sldNum" sz="quarter" idx="10"/>
          </p:nvPr>
        </p:nvSpPr>
        <p:spPr/>
        <p:txBody>
          <a:bodyPr/>
          <a:lstStyle/>
          <a:p>
            <a:fld id="{B54AD89C-DF1E-4948-B597-5DD47B34A9CA}" type="slidenum">
              <a:rPr kumimoji="1" lang="ja-JP" altLang="en-US" smtClean="0"/>
              <a:pPr/>
              <a:t>11</a:t>
            </a:fld>
            <a:endParaRPr kumimoji="1" lang="ja-JP" altLang="en-US" dirty="0"/>
          </a:p>
        </p:txBody>
      </p:sp>
      <p:sp>
        <p:nvSpPr>
          <p:cNvPr id="4" name="Text Placeholder 3">
            <a:extLst>
              <a:ext uri="{FF2B5EF4-FFF2-40B4-BE49-F238E27FC236}">
                <a16:creationId xmlns:a16="http://schemas.microsoft.com/office/drawing/2014/main" id="{EB246EEA-F7D2-47E9-A54D-C4C7EEA12131}"/>
              </a:ext>
            </a:extLst>
          </p:cNvPr>
          <p:cNvSpPr>
            <a:spLocks noGrp="1"/>
          </p:cNvSpPr>
          <p:nvPr>
            <p:ph type="body" sz="quarter" idx="11"/>
          </p:nvPr>
        </p:nvSpPr>
        <p:spPr>
          <a:xfrm>
            <a:off x="942866" y="2659892"/>
            <a:ext cx="11719156" cy="6073103"/>
          </a:xfrm>
        </p:spPr>
        <p:txBody>
          <a:bodyPr>
            <a:normAutofit/>
          </a:bodyPr>
          <a:lstStyle/>
          <a:p>
            <a:r>
              <a:rPr lang="en-US" sz="4400" dirty="0">
                <a:solidFill>
                  <a:srgbClr val="333300"/>
                </a:solidFill>
              </a:rPr>
              <a:t>Announcement posted on website 5/14/20</a:t>
            </a:r>
          </a:p>
          <a:p>
            <a:r>
              <a:rPr lang="en-US" sz="4400" dirty="0">
                <a:solidFill>
                  <a:srgbClr val="333300"/>
                </a:solidFill>
              </a:rPr>
              <a:t>2 options for CBI submissions: </a:t>
            </a:r>
          </a:p>
          <a:p>
            <a:pPr lvl="1"/>
            <a:endParaRPr lang="en-US" sz="3600" dirty="0" smtClean="0">
              <a:solidFill>
                <a:srgbClr val="333300"/>
              </a:solidFill>
            </a:endParaRPr>
          </a:p>
          <a:p>
            <a:pPr lvl="1"/>
            <a:r>
              <a:rPr lang="en-US" sz="3600" dirty="0" smtClean="0">
                <a:solidFill>
                  <a:srgbClr val="333300"/>
                </a:solidFill>
              </a:rPr>
              <a:t>Submit </a:t>
            </a:r>
            <a:r>
              <a:rPr lang="en-US" sz="3600" dirty="0">
                <a:solidFill>
                  <a:srgbClr val="333300"/>
                </a:solidFill>
              </a:rPr>
              <a:t>CBI information directly to Ecology using submission templates </a:t>
            </a:r>
            <a:r>
              <a:rPr lang="en-US" sz="3600" b="1" dirty="0">
                <a:solidFill>
                  <a:srgbClr val="333300"/>
                </a:solidFill>
              </a:rPr>
              <a:t>(Due: June 15, 2020) </a:t>
            </a:r>
          </a:p>
          <a:p>
            <a:pPr lvl="1"/>
            <a:endParaRPr lang="en-US" sz="3600" dirty="0" smtClean="0">
              <a:solidFill>
                <a:srgbClr val="333300"/>
              </a:solidFill>
            </a:endParaRPr>
          </a:p>
          <a:p>
            <a:pPr lvl="1"/>
            <a:r>
              <a:rPr lang="en-US" sz="3600" dirty="0" smtClean="0">
                <a:solidFill>
                  <a:srgbClr val="333300"/>
                </a:solidFill>
              </a:rPr>
              <a:t>Hire </a:t>
            </a:r>
            <a:r>
              <a:rPr lang="en-US" sz="3600" dirty="0">
                <a:solidFill>
                  <a:srgbClr val="333300"/>
                </a:solidFill>
              </a:rPr>
              <a:t>your own GreenScreen® to complete the assessment and disclose report to Ecology. </a:t>
            </a:r>
            <a:r>
              <a:rPr lang="en-US" sz="3600" b="1" dirty="0">
                <a:solidFill>
                  <a:srgbClr val="333300"/>
                </a:solidFill>
              </a:rPr>
              <a:t>(Due: June 30, 2020)</a:t>
            </a:r>
            <a:r>
              <a:rPr lang="en-US" sz="3600" dirty="0">
                <a:solidFill>
                  <a:srgbClr val="333300"/>
                </a:solidFill>
              </a:rPr>
              <a:t> </a:t>
            </a:r>
          </a:p>
          <a:p>
            <a:r>
              <a:rPr lang="en-US" dirty="0">
                <a:solidFill>
                  <a:srgbClr val="00B0F0"/>
                </a:solidFill>
              </a:rPr>
              <a:t>Reach out to </a:t>
            </a:r>
            <a:r>
              <a:rPr lang="en-US" dirty="0" smtClean="0">
                <a:solidFill>
                  <a:srgbClr val="00B0F0"/>
                </a:solidFill>
                <a:hlinkClick r:id="rId2"/>
              </a:rPr>
              <a:t>ken.zarker@ecy.wa.gov</a:t>
            </a:r>
            <a:r>
              <a:rPr lang="en-US" dirty="0" smtClean="0">
                <a:solidFill>
                  <a:srgbClr val="00B0F0"/>
                </a:solidFill>
              </a:rPr>
              <a:t> or SRC </a:t>
            </a:r>
            <a:r>
              <a:rPr lang="en-US" dirty="0">
                <a:solidFill>
                  <a:srgbClr val="00B0F0"/>
                </a:solidFill>
              </a:rPr>
              <a:t>ASAP</a:t>
            </a:r>
            <a:endParaRPr lang="en-US" dirty="0"/>
          </a:p>
          <a:p>
            <a:endParaRPr lang="en-US" dirty="0">
              <a:solidFill>
                <a:srgbClr val="00B0F0"/>
              </a:solidFill>
            </a:endParaRPr>
          </a:p>
        </p:txBody>
      </p:sp>
    </p:spTree>
    <p:extLst>
      <p:ext uri="{BB962C8B-B14F-4D97-AF65-F5344CB8AC3E}">
        <p14:creationId xmlns:p14="http://schemas.microsoft.com/office/powerpoint/2010/main" val="3420694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F2CD2-A4D1-4378-952E-4FCEB2B3F4FC}"/>
              </a:ext>
            </a:extLst>
          </p:cNvPr>
          <p:cNvSpPr>
            <a:spLocks noGrp="1"/>
          </p:cNvSpPr>
          <p:nvPr>
            <p:ph type="title"/>
          </p:nvPr>
        </p:nvSpPr>
        <p:spPr/>
        <p:txBody>
          <a:bodyPr/>
          <a:lstStyle/>
          <a:p>
            <a:r>
              <a:rPr lang="en-US" dirty="0"/>
              <a:t>Contingencies for Hazard Assessment</a:t>
            </a:r>
          </a:p>
        </p:txBody>
      </p:sp>
      <p:sp>
        <p:nvSpPr>
          <p:cNvPr id="3" name="Slide Number Placeholder 2">
            <a:extLst>
              <a:ext uri="{FF2B5EF4-FFF2-40B4-BE49-F238E27FC236}">
                <a16:creationId xmlns:a16="http://schemas.microsoft.com/office/drawing/2014/main" id="{9ABC2581-F261-41F3-8388-116E60C205EA}"/>
              </a:ext>
            </a:extLst>
          </p:cNvPr>
          <p:cNvSpPr>
            <a:spLocks noGrp="1"/>
          </p:cNvSpPr>
          <p:nvPr>
            <p:ph type="sldNum" sz="quarter" idx="10"/>
          </p:nvPr>
        </p:nvSpPr>
        <p:spPr/>
        <p:txBody>
          <a:bodyPr/>
          <a:lstStyle/>
          <a:p>
            <a:fld id="{B54AD89C-DF1E-4948-B597-5DD47B34A9CA}" type="slidenum">
              <a:rPr kumimoji="1" lang="ja-JP" altLang="en-US" smtClean="0"/>
              <a:pPr/>
              <a:t>12</a:t>
            </a:fld>
            <a:endParaRPr kumimoji="1" lang="ja-JP" altLang="en-US" dirty="0"/>
          </a:p>
        </p:txBody>
      </p:sp>
      <p:sp>
        <p:nvSpPr>
          <p:cNvPr id="5" name="Text Placeholder 3">
            <a:extLst>
              <a:ext uri="{FF2B5EF4-FFF2-40B4-BE49-F238E27FC236}">
                <a16:creationId xmlns:a16="http://schemas.microsoft.com/office/drawing/2014/main" id="{B11F2DC8-7279-4324-B18A-0EDB1063114B}"/>
              </a:ext>
            </a:extLst>
          </p:cNvPr>
          <p:cNvSpPr>
            <a:spLocks noGrp="1"/>
          </p:cNvSpPr>
          <p:nvPr>
            <p:ph type="body" sz="quarter" idx="11"/>
          </p:nvPr>
        </p:nvSpPr>
        <p:spPr>
          <a:xfrm>
            <a:off x="942975" y="3090863"/>
            <a:ext cx="11718925" cy="6073775"/>
          </a:xfrm>
        </p:spPr>
        <p:txBody>
          <a:bodyPr>
            <a:normAutofit/>
          </a:bodyPr>
          <a:lstStyle/>
          <a:p>
            <a:r>
              <a:rPr lang="en-US" sz="4400" dirty="0">
                <a:solidFill>
                  <a:srgbClr val="333300"/>
                </a:solidFill>
              </a:rPr>
              <a:t>Without CBI disclosures, hazard assessments may have significant data gaps. </a:t>
            </a:r>
          </a:p>
          <a:p>
            <a:r>
              <a:rPr lang="en-US" sz="4400" dirty="0">
                <a:solidFill>
                  <a:srgbClr val="333300"/>
                </a:solidFill>
              </a:rPr>
              <a:t>Considering the following contingencies: </a:t>
            </a:r>
          </a:p>
          <a:p>
            <a:pPr lvl="1"/>
            <a:r>
              <a:rPr lang="en-US" sz="3600" dirty="0">
                <a:solidFill>
                  <a:srgbClr val="333300"/>
                </a:solidFill>
              </a:rPr>
              <a:t>Used previously published assessments</a:t>
            </a:r>
          </a:p>
          <a:p>
            <a:pPr lvl="1"/>
            <a:r>
              <a:rPr lang="en-US" sz="3600" dirty="0">
                <a:solidFill>
                  <a:srgbClr val="333300"/>
                </a:solidFill>
              </a:rPr>
              <a:t>Conduct </a:t>
            </a:r>
            <a:r>
              <a:rPr lang="en-US" sz="3600" dirty="0" err="1">
                <a:solidFill>
                  <a:srgbClr val="333300"/>
                </a:solidFill>
              </a:rPr>
              <a:t>GreenScreens</a:t>
            </a:r>
            <a:r>
              <a:rPr lang="en-US" sz="3600" dirty="0">
                <a:solidFill>
                  <a:srgbClr val="333300"/>
                </a:solidFill>
              </a:rPr>
              <a:t>® using likely monomers and assuming high residual content. </a:t>
            </a:r>
          </a:p>
          <a:p>
            <a:pPr lvl="1"/>
            <a:r>
              <a:rPr lang="en-US" sz="3600" dirty="0">
                <a:solidFill>
                  <a:srgbClr val="333300"/>
                </a:solidFill>
              </a:rPr>
              <a:t>Use alternatives that are on the EPA Safer Chemical Ingredients List. </a:t>
            </a:r>
          </a:p>
          <a:p>
            <a:endParaRPr lang="en-US" sz="3600" dirty="0">
              <a:solidFill>
                <a:srgbClr val="00B0F0"/>
              </a:solidFill>
            </a:endParaRPr>
          </a:p>
          <a:p>
            <a:pPr marL="514255" lvl="1" indent="0">
              <a:buNone/>
            </a:pPr>
            <a:endParaRPr lang="en-US" dirty="0"/>
          </a:p>
          <a:p>
            <a:endParaRPr lang="en-US" dirty="0">
              <a:solidFill>
                <a:srgbClr val="00B0F0"/>
              </a:solidFill>
            </a:endParaRPr>
          </a:p>
        </p:txBody>
      </p:sp>
    </p:spTree>
    <p:extLst>
      <p:ext uri="{BB962C8B-B14F-4D97-AF65-F5344CB8AC3E}">
        <p14:creationId xmlns:p14="http://schemas.microsoft.com/office/powerpoint/2010/main" val="3547948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5BCD2-C4C2-4B01-B157-EE5BF169DD59}"/>
              </a:ext>
            </a:extLst>
          </p:cNvPr>
          <p:cNvSpPr>
            <a:spLocks noGrp="1"/>
          </p:cNvSpPr>
          <p:nvPr>
            <p:ph type="title"/>
          </p:nvPr>
        </p:nvSpPr>
        <p:spPr/>
        <p:txBody>
          <a:bodyPr/>
          <a:lstStyle/>
          <a:p>
            <a:r>
              <a:rPr lang="en-US" dirty="0"/>
              <a:t>Performance Assessment Recap</a:t>
            </a:r>
          </a:p>
        </p:txBody>
      </p:sp>
      <p:sp>
        <p:nvSpPr>
          <p:cNvPr id="3" name="Slide Number Placeholder 2">
            <a:extLst>
              <a:ext uri="{FF2B5EF4-FFF2-40B4-BE49-F238E27FC236}">
                <a16:creationId xmlns:a16="http://schemas.microsoft.com/office/drawing/2014/main" id="{84209079-2ECF-4974-B385-A405C365E22C}"/>
              </a:ext>
            </a:extLst>
          </p:cNvPr>
          <p:cNvSpPr>
            <a:spLocks noGrp="1"/>
          </p:cNvSpPr>
          <p:nvPr>
            <p:ph type="sldNum" sz="quarter" idx="10"/>
          </p:nvPr>
        </p:nvSpPr>
        <p:spPr/>
        <p:txBody>
          <a:bodyPr/>
          <a:lstStyle/>
          <a:p>
            <a:fld id="{B54AD89C-DF1E-4948-B597-5DD47B34A9CA}" type="slidenum">
              <a:rPr kumimoji="1" lang="ja-JP" altLang="en-US" smtClean="0"/>
              <a:pPr/>
              <a:t>13</a:t>
            </a:fld>
            <a:endParaRPr kumimoji="1" lang="ja-JP" altLang="en-US" dirty="0"/>
          </a:p>
        </p:txBody>
      </p:sp>
      <p:sp>
        <p:nvSpPr>
          <p:cNvPr id="7" name="Text Placeholder 6">
            <a:extLst>
              <a:ext uri="{FF2B5EF4-FFF2-40B4-BE49-F238E27FC236}">
                <a16:creationId xmlns:a16="http://schemas.microsoft.com/office/drawing/2014/main" id="{37B771CA-F9DA-439C-BFB7-73AEF6487D84}"/>
              </a:ext>
            </a:extLst>
          </p:cNvPr>
          <p:cNvSpPr>
            <a:spLocks noGrp="1"/>
          </p:cNvSpPr>
          <p:nvPr>
            <p:ph type="body" sz="quarter" idx="11"/>
          </p:nvPr>
        </p:nvSpPr>
        <p:spPr/>
        <p:txBody>
          <a:bodyPr/>
          <a:lstStyle/>
          <a:p>
            <a:r>
              <a:rPr lang="en-US" dirty="0">
                <a:solidFill>
                  <a:srgbClr val="333300"/>
                </a:solidFill>
              </a:rPr>
              <a:t>For those interested in a repeat presentation of 4-14 webinar, please reach out to SRC and Ecology. We will gladly set up a special session. </a:t>
            </a:r>
          </a:p>
          <a:p>
            <a:pPr lvl="1"/>
            <a:r>
              <a:rPr lang="en-US" dirty="0">
                <a:solidFill>
                  <a:srgbClr val="333300"/>
                </a:solidFill>
                <a:hlinkClick r:id="rId2"/>
              </a:rPr>
              <a:t>Slides</a:t>
            </a:r>
            <a:r>
              <a:rPr lang="en-US" dirty="0">
                <a:solidFill>
                  <a:srgbClr val="333300"/>
                </a:solidFill>
              </a:rPr>
              <a:t> and </a:t>
            </a:r>
            <a:r>
              <a:rPr lang="en-US" dirty="0">
                <a:solidFill>
                  <a:srgbClr val="333300"/>
                </a:solidFill>
                <a:hlinkClick r:id="rId3"/>
              </a:rPr>
              <a:t>recording</a:t>
            </a:r>
            <a:r>
              <a:rPr lang="en-US" dirty="0">
                <a:solidFill>
                  <a:srgbClr val="333300"/>
                </a:solidFill>
              </a:rPr>
              <a:t> are also available on the website. </a:t>
            </a:r>
          </a:p>
          <a:p>
            <a:endParaRPr lang="en-US" dirty="0" smtClean="0">
              <a:solidFill>
                <a:srgbClr val="333300"/>
              </a:solidFill>
            </a:endParaRPr>
          </a:p>
          <a:p>
            <a:r>
              <a:rPr lang="en-US" dirty="0" smtClean="0">
                <a:solidFill>
                  <a:srgbClr val="333300"/>
                </a:solidFill>
              </a:rPr>
              <a:t>93 </a:t>
            </a:r>
            <a:r>
              <a:rPr lang="en-US" dirty="0">
                <a:solidFill>
                  <a:srgbClr val="333300"/>
                </a:solidFill>
              </a:rPr>
              <a:t>call attendees including new end-users, such as restaurant chains and retailers. </a:t>
            </a:r>
          </a:p>
          <a:p>
            <a:endParaRPr lang="en-US" dirty="0" smtClean="0">
              <a:solidFill>
                <a:srgbClr val="00B0F0"/>
              </a:solidFill>
              <a:hlinkClick r:id="rId4"/>
            </a:endParaRPr>
          </a:p>
          <a:p>
            <a:r>
              <a:rPr lang="en-US" dirty="0" smtClean="0">
                <a:solidFill>
                  <a:srgbClr val="00B0F0"/>
                </a:solidFill>
                <a:hlinkClick r:id="rId4"/>
              </a:rPr>
              <a:t>Polling </a:t>
            </a:r>
            <a:r>
              <a:rPr lang="en-US" dirty="0">
                <a:solidFill>
                  <a:srgbClr val="00B0F0"/>
                </a:solidFill>
                <a:hlinkClick r:id="rId4"/>
              </a:rPr>
              <a:t>results </a:t>
            </a:r>
            <a:r>
              <a:rPr lang="en-US" dirty="0">
                <a:solidFill>
                  <a:srgbClr val="333300"/>
                </a:solidFill>
              </a:rPr>
              <a:t>are available on the website</a:t>
            </a:r>
            <a:r>
              <a:rPr lang="en-US" dirty="0">
                <a:solidFill>
                  <a:srgbClr val="00B0F0"/>
                </a:solidFill>
              </a:rPr>
              <a:t>. </a:t>
            </a:r>
          </a:p>
          <a:p>
            <a:endParaRPr lang="en-US" dirty="0">
              <a:solidFill>
                <a:srgbClr val="00B0F0"/>
              </a:solidFill>
            </a:endParaRPr>
          </a:p>
        </p:txBody>
      </p:sp>
    </p:spTree>
    <p:extLst>
      <p:ext uri="{BB962C8B-B14F-4D97-AF65-F5344CB8AC3E}">
        <p14:creationId xmlns:p14="http://schemas.microsoft.com/office/powerpoint/2010/main" val="2554196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177A5-8832-4217-BEAE-951A890F9C27}"/>
              </a:ext>
            </a:extLst>
          </p:cNvPr>
          <p:cNvSpPr>
            <a:spLocks noGrp="1"/>
          </p:cNvSpPr>
          <p:nvPr>
            <p:ph type="title"/>
          </p:nvPr>
        </p:nvSpPr>
        <p:spPr>
          <a:xfrm>
            <a:off x="351086" y="407539"/>
            <a:ext cx="12902717" cy="1988038"/>
          </a:xfrm>
        </p:spPr>
        <p:txBody>
          <a:bodyPr>
            <a:normAutofit/>
          </a:bodyPr>
          <a:lstStyle/>
          <a:p>
            <a:r>
              <a:rPr lang="en-US" sz="5000" dirty="0"/>
              <a:t>IC2 Guidelines Overview: Level 1 Performance</a:t>
            </a:r>
          </a:p>
        </p:txBody>
      </p:sp>
      <p:sp>
        <p:nvSpPr>
          <p:cNvPr id="3" name="Slide Number Placeholder 2">
            <a:extLst>
              <a:ext uri="{FF2B5EF4-FFF2-40B4-BE49-F238E27FC236}">
                <a16:creationId xmlns:a16="http://schemas.microsoft.com/office/drawing/2014/main" id="{95C6DF73-5FE3-41C5-B2BF-E18FC7981D97}"/>
              </a:ext>
            </a:extLst>
          </p:cNvPr>
          <p:cNvSpPr>
            <a:spLocks noGrp="1"/>
          </p:cNvSpPr>
          <p:nvPr>
            <p:ph type="sldNum" sz="quarter" idx="10"/>
          </p:nvPr>
        </p:nvSpPr>
        <p:spPr/>
        <p:txBody>
          <a:bodyPr/>
          <a:lstStyle/>
          <a:p>
            <a:fld id="{B54AD89C-DF1E-4948-B597-5DD47B34A9CA}" type="slidenum">
              <a:rPr kumimoji="1" lang="ja-JP" altLang="en-US" smtClean="0"/>
              <a:pPr/>
              <a:t>14</a:t>
            </a:fld>
            <a:endParaRPr kumimoji="1" lang="ja-JP" altLang="en-US" dirty="0"/>
          </a:p>
        </p:txBody>
      </p:sp>
      <p:sp>
        <p:nvSpPr>
          <p:cNvPr id="4" name="Text Placeholder 3">
            <a:extLst>
              <a:ext uri="{FF2B5EF4-FFF2-40B4-BE49-F238E27FC236}">
                <a16:creationId xmlns:a16="http://schemas.microsoft.com/office/drawing/2014/main" id="{DE8E1B17-873E-4E71-8B9C-4154FF31D909}"/>
              </a:ext>
            </a:extLst>
          </p:cNvPr>
          <p:cNvSpPr>
            <a:spLocks noGrp="1"/>
          </p:cNvSpPr>
          <p:nvPr>
            <p:ph type="body" sz="quarter" idx="11"/>
          </p:nvPr>
        </p:nvSpPr>
        <p:spPr>
          <a:xfrm>
            <a:off x="942866" y="2003267"/>
            <a:ext cx="11719156" cy="1179832"/>
          </a:xfrm>
        </p:spPr>
        <p:txBody>
          <a:bodyPr/>
          <a:lstStyle/>
          <a:p>
            <a:pPr marL="0" indent="0">
              <a:buNone/>
            </a:pPr>
            <a:r>
              <a:rPr lang="en-US" dirty="0">
                <a:solidFill>
                  <a:srgbClr val="00B0F0"/>
                </a:solidFill>
              </a:rPr>
              <a:t>Series of questions based on qualitative data and promotional materials: </a:t>
            </a:r>
          </a:p>
        </p:txBody>
      </p:sp>
      <p:graphicFrame>
        <p:nvGraphicFramePr>
          <p:cNvPr id="5" name="Diagram 4">
            <a:extLst>
              <a:ext uri="{FF2B5EF4-FFF2-40B4-BE49-F238E27FC236}">
                <a16:creationId xmlns:a16="http://schemas.microsoft.com/office/drawing/2014/main" id="{F170CB7B-86A3-41C1-9D21-144A06594695}"/>
              </a:ext>
            </a:extLst>
          </p:cNvPr>
          <p:cNvGraphicFramePr/>
          <p:nvPr>
            <p:extLst>
              <p:ext uri="{D42A27DB-BD31-4B8C-83A1-F6EECF244321}">
                <p14:modId xmlns:p14="http://schemas.microsoft.com/office/powerpoint/2010/main" val="3008110501"/>
              </p:ext>
            </p:extLst>
          </p:nvPr>
        </p:nvGraphicFramePr>
        <p:xfrm>
          <a:off x="721953" y="3183099"/>
          <a:ext cx="12270506" cy="63617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3325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14D4D-83BE-4857-A914-232F46363AAE}"/>
              </a:ext>
            </a:extLst>
          </p:cNvPr>
          <p:cNvSpPr>
            <a:spLocks noGrp="1"/>
          </p:cNvSpPr>
          <p:nvPr>
            <p:ph type="title"/>
          </p:nvPr>
        </p:nvSpPr>
        <p:spPr/>
        <p:txBody>
          <a:bodyPr>
            <a:normAutofit/>
          </a:bodyPr>
          <a:lstStyle/>
          <a:p>
            <a:r>
              <a:rPr lang="en-US" dirty="0"/>
              <a:t>Question #1: How would you categorize your organization? </a:t>
            </a:r>
          </a:p>
        </p:txBody>
      </p:sp>
      <p:sp>
        <p:nvSpPr>
          <p:cNvPr id="3" name="Slide Number Placeholder 2">
            <a:extLst>
              <a:ext uri="{FF2B5EF4-FFF2-40B4-BE49-F238E27FC236}">
                <a16:creationId xmlns:a16="http://schemas.microsoft.com/office/drawing/2014/main" id="{4D555009-B015-477C-AB2F-D6ADF0C1FE78}"/>
              </a:ext>
            </a:extLst>
          </p:cNvPr>
          <p:cNvSpPr>
            <a:spLocks noGrp="1"/>
          </p:cNvSpPr>
          <p:nvPr>
            <p:ph type="sldNum" sz="quarter" idx="10"/>
          </p:nvPr>
        </p:nvSpPr>
        <p:spPr/>
        <p:txBody>
          <a:bodyPr/>
          <a:lstStyle/>
          <a:p>
            <a:fld id="{B54AD89C-DF1E-4948-B597-5DD47B34A9CA}" type="slidenum">
              <a:rPr kumimoji="1" lang="ja-JP" altLang="en-US" smtClean="0"/>
              <a:pPr/>
              <a:t>15</a:t>
            </a:fld>
            <a:endParaRPr kumimoji="1" lang="ja-JP" altLang="en-US" dirty="0"/>
          </a:p>
        </p:txBody>
      </p:sp>
      <p:graphicFrame>
        <p:nvGraphicFramePr>
          <p:cNvPr id="8" name="Chart 7">
            <a:extLst>
              <a:ext uri="{FF2B5EF4-FFF2-40B4-BE49-F238E27FC236}">
                <a16:creationId xmlns:a16="http://schemas.microsoft.com/office/drawing/2014/main" id="{02576CC8-2A9E-484F-9F5C-DADC1E7DA702}"/>
              </a:ext>
            </a:extLst>
          </p:cNvPr>
          <p:cNvGraphicFramePr>
            <a:graphicFrameLocks/>
          </p:cNvGraphicFramePr>
          <p:nvPr>
            <p:extLst>
              <p:ext uri="{D42A27DB-BD31-4B8C-83A1-F6EECF244321}">
                <p14:modId xmlns:p14="http://schemas.microsoft.com/office/powerpoint/2010/main" val="1960306532"/>
              </p:ext>
            </p:extLst>
          </p:nvPr>
        </p:nvGraphicFramePr>
        <p:xfrm>
          <a:off x="1886081" y="2698481"/>
          <a:ext cx="11019490" cy="739020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29316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A179F-AA28-4D29-846D-13273429CA18}"/>
              </a:ext>
            </a:extLst>
          </p:cNvPr>
          <p:cNvSpPr>
            <a:spLocks noGrp="1"/>
          </p:cNvSpPr>
          <p:nvPr>
            <p:ph type="title"/>
          </p:nvPr>
        </p:nvSpPr>
        <p:spPr/>
        <p:txBody>
          <a:bodyPr>
            <a:normAutofit/>
          </a:bodyPr>
          <a:lstStyle/>
          <a:p>
            <a:r>
              <a:rPr lang="en-US" dirty="0"/>
              <a:t>Question #2: What are your personal </a:t>
            </a:r>
            <a:r>
              <a:rPr lang="en-US" b="1" i="1" u="sng" dirty="0"/>
              <a:t>top 3</a:t>
            </a:r>
            <a:r>
              <a:rPr lang="en-US" dirty="0"/>
              <a:t> performance requirements? </a:t>
            </a:r>
          </a:p>
        </p:txBody>
      </p:sp>
      <p:sp>
        <p:nvSpPr>
          <p:cNvPr id="3" name="Slide Number Placeholder 2">
            <a:extLst>
              <a:ext uri="{FF2B5EF4-FFF2-40B4-BE49-F238E27FC236}">
                <a16:creationId xmlns:a16="http://schemas.microsoft.com/office/drawing/2014/main" id="{CBA4E3E3-D3B4-4B9E-A397-AA8B3B6E8D79}"/>
              </a:ext>
            </a:extLst>
          </p:cNvPr>
          <p:cNvSpPr>
            <a:spLocks noGrp="1"/>
          </p:cNvSpPr>
          <p:nvPr>
            <p:ph type="sldNum" sz="quarter" idx="10"/>
          </p:nvPr>
        </p:nvSpPr>
        <p:spPr/>
        <p:txBody>
          <a:bodyPr/>
          <a:lstStyle/>
          <a:p>
            <a:fld id="{B54AD89C-DF1E-4948-B597-5DD47B34A9CA}" type="slidenum">
              <a:rPr kumimoji="1" lang="ja-JP" altLang="en-US" smtClean="0"/>
              <a:pPr/>
              <a:t>16</a:t>
            </a:fld>
            <a:endParaRPr kumimoji="1" lang="ja-JP" altLang="en-US" dirty="0"/>
          </a:p>
        </p:txBody>
      </p:sp>
      <p:graphicFrame>
        <p:nvGraphicFramePr>
          <p:cNvPr id="5" name="Chart 4">
            <a:extLst>
              <a:ext uri="{FF2B5EF4-FFF2-40B4-BE49-F238E27FC236}">
                <a16:creationId xmlns:a16="http://schemas.microsoft.com/office/drawing/2014/main" id="{9E150287-E0BD-4202-A129-BCA7C4A31EEA}"/>
              </a:ext>
            </a:extLst>
          </p:cNvPr>
          <p:cNvGraphicFramePr>
            <a:graphicFrameLocks/>
          </p:cNvGraphicFramePr>
          <p:nvPr>
            <p:extLst>
              <p:ext uri="{D42A27DB-BD31-4B8C-83A1-F6EECF244321}">
                <p14:modId xmlns:p14="http://schemas.microsoft.com/office/powerpoint/2010/main" val="508866156"/>
              </p:ext>
            </p:extLst>
          </p:nvPr>
        </p:nvGraphicFramePr>
        <p:xfrm>
          <a:off x="1615063" y="2769457"/>
          <a:ext cx="10936016" cy="68755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82058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33FCD-3BC1-45AA-8752-1D942163D1B7}"/>
              </a:ext>
            </a:extLst>
          </p:cNvPr>
          <p:cNvSpPr>
            <a:spLocks noGrp="1"/>
          </p:cNvSpPr>
          <p:nvPr>
            <p:ph type="title"/>
          </p:nvPr>
        </p:nvSpPr>
        <p:spPr>
          <a:xfrm>
            <a:off x="715690" y="497500"/>
            <a:ext cx="12283032" cy="1988038"/>
          </a:xfrm>
        </p:spPr>
        <p:txBody>
          <a:bodyPr>
            <a:normAutofit fontScale="90000"/>
          </a:bodyPr>
          <a:lstStyle/>
          <a:p>
            <a:r>
              <a:rPr lang="en-US" dirty="0"/>
              <a:t>Question #3: Have you tested or successfully substituted an alternative for the products categories under this assessment? </a:t>
            </a:r>
          </a:p>
        </p:txBody>
      </p:sp>
      <p:sp>
        <p:nvSpPr>
          <p:cNvPr id="3" name="Slide Number Placeholder 2">
            <a:extLst>
              <a:ext uri="{FF2B5EF4-FFF2-40B4-BE49-F238E27FC236}">
                <a16:creationId xmlns:a16="http://schemas.microsoft.com/office/drawing/2014/main" id="{4FFD8984-6834-45A7-BA7E-E8EF68CA6EAC}"/>
              </a:ext>
            </a:extLst>
          </p:cNvPr>
          <p:cNvSpPr>
            <a:spLocks noGrp="1"/>
          </p:cNvSpPr>
          <p:nvPr>
            <p:ph type="sldNum" sz="quarter" idx="10"/>
          </p:nvPr>
        </p:nvSpPr>
        <p:spPr/>
        <p:txBody>
          <a:bodyPr/>
          <a:lstStyle/>
          <a:p>
            <a:fld id="{B54AD89C-DF1E-4948-B597-5DD47B34A9CA}" type="slidenum">
              <a:rPr kumimoji="1" lang="ja-JP" altLang="en-US" smtClean="0"/>
              <a:pPr/>
              <a:t>17</a:t>
            </a:fld>
            <a:endParaRPr kumimoji="1" lang="ja-JP" altLang="en-US" dirty="0"/>
          </a:p>
        </p:txBody>
      </p:sp>
      <p:graphicFrame>
        <p:nvGraphicFramePr>
          <p:cNvPr id="5" name="Chart 4">
            <a:extLst>
              <a:ext uri="{FF2B5EF4-FFF2-40B4-BE49-F238E27FC236}">
                <a16:creationId xmlns:a16="http://schemas.microsoft.com/office/drawing/2014/main" id="{B1E22D6B-25B2-4EB9-953C-44F9487D2615}"/>
              </a:ext>
            </a:extLst>
          </p:cNvPr>
          <p:cNvGraphicFramePr>
            <a:graphicFrameLocks/>
          </p:cNvGraphicFramePr>
          <p:nvPr>
            <p:extLst>
              <p:ext uri="{D42A27DB-BD31-4B8C-83A1-F6EECF244321}">
                <p14:modId xmlns:p14="http://schemas.microsoft.com/office/powerpoint/2010/main" val="363006060"/>
              </p:ext>
            </p:extLst>
          </p:nvPr>
        </p:nvGraphicFramePr>
        <p:xfrm>
          <a:off x="942866" y="2958836"/>
          <a:ext cx="10986119" cy="66932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83582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4AC16-F4F4-4FE3-9A39-25A379736C92}"/>
              </a:ext>
            </a:extLst>
          </p:cNvPr>
          <p:cNvSpPr>
            <a:spLocks noGrp="1"/>
          </p:cNvSpPr>
          <p:nvPr>
            <p:ph type="title"/>
          </p:nvPr>
        </p:nvSpPr>
        <p:spPr/>
        <p:txBody>
          <a:bodyPr/>
          <a:lstStyle/>
          <a:p>
            <a:r>
              <a:rPr lang="en-US" dirty="0"/>
              <a:t>Major Take-Homes (as of now)</a:t>
            </a:r>
          </a:p>
        </p:txBody>
      </p:sp>
      <p:sp>
        <p:nvSpPr>
          <p:cNvPr id="3" name="Slide Number Placeholder 2">
            <a:extLst>
              <a:ext uri="{FF2B5EF4-FFF2-40B4-BE49-F238E27FC236}">
                <a16:creationId xmlns:a16="http://schemas.microsoft.com/office/drawing/2014/main" id="{D2B96040-5A1C-4D58-BEDE-DC3EBCA3C889}"/>
              </a:ext>
            </a:extLst>
          </p:cNvPr>
          <p:cNvSpPr>
            <a:spLocks noGrp="1"/>
          </p:cNvSpPr>
          <p:nvPr>
            <p:ph type="sldNum" sz="quarter" idx="10"/>
          </p:nvPr>
        </p:nvSpPr>
        <p:spPr/>
        <p:txBody>
          <a:bodyPr/>
          <a:lstStyle/>
          <a:p>
            <a:fld id="{B54AD89C-DF1E-4948-B597-5DD47B34A9CA}" type="slidenum">
              <a:rPr kumimoji="1" lang="ja-JP" altLang="en-US" smtClean="0"/>
              <a:pPr/>
              <a:t>18</a:t>
            </a:fld>
            <a:endParaRPr kumimoji="1" lang="ja-JP" altLang="en-US" dirty="0"/>
          </a:p>
        </p:txBody>
      </p:sp>
      <p:sp>
        <p:nvSpPr>
          <p:cNvPr id="4" name="Text Placeholder 3">
            <a:extLst>
              <a:ext uri="{FF2B5EF4-FFF2-40B4-BE49-F238E27FC236}">
                <a16:creationId xmlns:a16="http://schemas.microsoft.com/office/drawing/2014/main" id="{8F0D689C-0A29-4988-9FD6-ADFB07690308}"/>
              </a:ext>
            </a:extLst>
          </p:cNvPr>
          <p:cNvSpPr>
            <a:spLocks noGrp="1"/>
          </p:cNvSpPr>
          <p:nvPr>
            <p:ph type="body" sz="quarter" idx="11"/>
          </p:nvPr>
        </p:nvSpPr>
        <p:spPr/>
        <p:txBody>
          <a:bodyPr/>
          <a:lstStyle/>
          <a:p>
            <a:r>
              <a:rPr lang="en-US" dirty="0">
                <a:solidFill>
                  <a:srgbClr val="333300"/>
                </a:solidFill>
              </a:rPr>
              <a:t>Key performance requirements: </a:t>
            </a:r>
          </a:p>
          <a:p>
            <a:pPr lvl="1"/>
            <a:r>
              <a:rPr lang="en-US" dirty="0">
                <a:solidFill>
                  <a:srgbClr val="333300"/>
                </a:solidFill>
              </a:rPr>
              <a:t>Oil and grease resistance </a:t>
            </a:r>
          </a:p>
          <a:p>
            <a:pPr lvl="1"/>
            <a:r>
              <a:rPr lang="en-US" dirty="0">
                <a:solidFill>
                  <a:srgbClr val="333300"/>
                </a:solidFill>
              </a:rPr>
              <a:t>Leak resistance  </a:t>
            </a:r>
          </a:p>
          <a:p>
            <a:pPr lvl="1"/>
            <a:r>
              <a:rPr lang="en-US" dirty="0">
                <a:solidFill>
                  <a:srgbClr val="333300"/>
                </a:solidFill>
              </a:rPr>
              <a:t>Considering others </a:t>
            </a:r>
          </a:p>
          <a:p>
            <a:r>
              <a:rPr lang="en-US" dirty="0">
                <a:solidFill>
                  <a:srgbClr val="333300"/>
                </a:solidFill>
              </a:rPr>
              <a:t>Consistent with Food Packaging Institute (FPI) 2019 Survey </a:t>
            </a:r>
          </a:p>
          <a:p>
            <a:pPr lvl="1"/>
            <a:r>
              <a:rPr lang="en-US" dirty="0">
                <a:solidFill>
                  <a:srgbClr val="333300"/>
                </a:solidFill>
              </a:rPr>
              <a:t>800 respondents approximately split between the U.S. and Canada, ranging in a balance of age (18 – 60+), income, education level, gender, and region</a:t>
            </a:r>
            <a:r>
              <a:rPr lang="en-US" dirty="0">
                <a:solidFill>
                  <a:srgbClr val="00B0F0"/>
                </a:solidFill>
              </a:rPr>
              <a:t> (</a:t>
            </a:r>
            <a:r>
              <a:rPr lang="en-US" dirty="0">
                <a:solidFill>
                  <a:srgbClr val="00B0F0"/>
                </a:solidFill>
                <a:hlinkClick r:id="rId2">
                  <a:extLst>
                    <a:ext uri="{A12FA001-AC4F-418D-AE19-62706E023703}">
                      <ahyp:hlinkClr xmlns:ahyp="http://schemas.microsoft.com/office/drawing/2018/hyperlinkcolor" xmlns="" val="tx"/>
                    </a:ext>
                  </a:extLst>
                </a:hlinkClick>
              </a:rPr>
              <a:t>FPI, 2019a</a:t>
            </a:r>
            <a:r>
              <a:rPr lang="en-US" dirty="0">
                <a:solidFill>
                  <a:srgbClr val="00B0F0"/>
                </a:solidFill>
              </a:rPr>
              <a:t>) </a:t>
            </a:r>
          </a:p>
          <a:p>
            <a:pPr lvl="1"/>
            <a:r>
              <a:rPr lang="en-US" dirty="0">
                <a:solidFill>
                  <a:srgbClr val="333300"/>
                </a:solidFill>
              </a:rPr>
              <a:t>Leak/spill proof (64%) and stopping oil and grease (61%) most important attribute </a:t>
            </a:r>
            <a:r>
              <a:rPr lang="en-US" dirty="0">
                <a:solidFill>
                  <a:srgbClr val="00B0F0"/>
                </a:solidFill>
              </a:rPr>
              <a:t>(</a:t>
            </a:r>
            <a:r>
              <a:rPr lang="en-US" dirty="0">
                <a:solidFill>
                  <a:srgbClr val="00B0F0"/>
                </a:solidFill>
                <a:hlinkClick r:id="rId3">
                  <a:extLst>
                    <a:ext uri="{A12FA001-AC4F-418D-AE19-62706E023703}">
                      <ahyp:hlinkClr xmlns:ahyp="http://schemas.microsoft.com/office/drawing/2018/hyperlinkcolor" xmlns="" val="tx"/>
                    </a:ext>
                  </a:extLst>
                </a:hlinkClick>
              </a:rPr>
              <a:t>FPI, 2019b</a:t>
            </a:r>
            <a:r>
              <a:rPr lang="en-US" dirty="0">
                <a:solidFill>
                  <a:srgbClr val="00B0F0"/>
                </a:solidFill>
              </a:rPr>
              <a:t>)</a:t>
            </a:r>
          </a:p>
        </p:txBody>
      </p:sp>
    </p:spTree>
    <p:extLst>
      <p:ext uri="{BB962C8B-B14F-4D97-AF65-F5344CB8AC3E}">
        <p14:creationId xmlns:p14="http://schemas.microsoft.com/office/powerpoint/2010/main" val="1369184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EA4B2-3B82-47FC-A0A4-28E38CCE4824}"/>
              </a:ext>
            </a:extLst>
          </p:cNvPr>
          <p:cNvSpPr>
            <a:spLocks noGrp="1"/>
          </p:cNvSpPr>
          <p:nvPr>
            <p:ph type="title"/>
          </p:nvPr>
        </p:nvSpPr>
        <p:spPr/>
        <p:txBody>
          <a:bodyPr/>
          <a:lstStyle/>
          <a:p>
            <a:r>
              <a:rPr lang="en-US" dirty="0"/>
              <a:t>Major Take-Homes (as of now)</a:t>
            </a:r>
          </a:p>
        </p:txBody>
      </p:sp>
      <p:sp>
        <p:nvSpPr>
          <p:cNvPr id="3" name="Slide Number Placeholder 2">
            <a:extLst>
              <a:ext uri="{FF2B5EF4-FFF2-40B4-BE49-F238E27FC236}">
                <a16:creationId xmlns:a16="http://schemas.microsoft.com/office/drawing/2014/main" id="{0EB875D0-F2E9-472D-B5E9-3C676DBC21B5}"/>
              </a:ext>
            </a:extLst>
          </p:cNvPr>
          <p:cNvSpPr>
            <a:spLocks noGrp="1"/>
          </p:cNvSpPr>
          <p:nvPr>
            <p:ph type="sldNum" sz="quarter" idx="10"/>
          </p:nvPr>
        </p:nvSpPr>
        <p:spPr/>
        <p:txBody>
          <a:bodyPr/>
          <a:lstStyle/>
          <a:p>
            <a:fld id="{B54AD89C-DF1E-4948-B597-5DD47B34A9CA}" type="slidenum">
              <a:rPr kumimoji="1" lang="ja-JP" altLang="en-US" smtClean="0"/>
              <a:pPr/>
              <a:t>19</a:t>
            </a:fld>
            <a:endParaRPr kumimoji="1" lang="ja-JP" altLang="en-US" dirty="0"/>
          </a:p>
        </p:txBody>
      </p:sp>
      <p:sp>
        <p:nvSpPr>
          <p:cNvPr id="4" name="Text Placeholder 3">
            <a:extLst>
              <a:ext uri="{FF2B5EF4-FFF2-40B4-BE49-F238E27FC236}">
                <a16:creationId xmlns:a16="http://schemas.microsoft.com/office/drawing/2014/main" id="{BCFD83AC-2FCD-4218-ADFC-99A248406091}"/>
              </a:ext>
            </a:extLst>
          </p:cNvPr>
          <p:cNvSpPr>
            <a:spLocks noGrp="1"/>
          </p:cNvSpPr>
          <p:nvPr>
            <p:ph type="body" sz="quarter" idx="11"/>
          </p:nvPr>
        </p:nvSpPr>
        <p:spPr>
          <a:xfrm>
            <a:off x="942866" y="2535643"/>
            <a:ext cx="11719156" cy="6972836"/>
          </a:xfrm>
        </p:spPr>
        <p:txBody>
          <a:bodyPr>
            <a:normAutofit/>
          </a:bodyPr>
          <a:lstStyle/>
          <a:p>
            <a:r>
              <a:rPr lang="en-US" sz="4000" dirty="0">
                <a:solidFill>
                  <a:srgbClr val="333300"/>
                </a:solidFill>
              </a:rPr>
              <a:t>There appears to be at least some success in substituting PFAS-free products for these categories. </a:t>
            </a:r>
            <a:endParaRPr lang="en-US" sz="4000" dirty="0" smtClean="0">
              <a:solidFill>
                <a:srgbClr val="333300"/>
              </a:solidFill>
            </a:endParaRPr>
          </a:p>
          <a:p>
            <a:pPr marL="0" indent="0">
              <a:buNone/>
            </a:pPr>
            <a:endParaRPr lang="en-US" sz="4000" dirty="0">
              <a:solidFill>
                <a:srgbClr val="333300"/>
              </a:solidFill>
            </a:endParaRPr>
          </a:p>
          <a:p>
            <a:r>
              <a:rPr lang="en-US" sz="4000" dirty="0">
                <a:solidFill>
                  <a:srgbClr val="333300"/>
                </a:solidFill>
              </a:rPr>
              <a:t>Current, but not comprehensive, inventories of PFAS-free packaging suggests they’re being used and are meeting some customer needs. </a:t>
            </a:r>
          </a:p>
          <a:p>
            <a:endParaRPr lang="en-US" sz="4000" dirty="0">
              <a:solidFill>
                <a:srgbClr val="00B0F0"/>
              </a:solidFill>
            </a:endParaRPr>
          </a:p>
          <a:p>
            <a:endParaRPr lang="en-US" sz="4000" dirty="0">
              <a:solidFill>
                <a:srgbClr val="00B0F0"/>
              </a:solidFill>
            </a:endParaRPr>
          </a:p>
          <a:p>
            <a:endParaRPr lang="en-US" sz="4000" dirty="0">
              <a:solidFill>
                <a:srgbClr val="00B0F0"/>
              </a:solidFill>
            </a:endParaRPr>
          </a:p>
        </p:txBody>
      </p:sp>
    </p:spTree>
    <p:extLst>
      <p:ext uri="{BB962C8B-B14F-4D97-AF65-F5344CB8AC3E}">
        <p14:creationId xmlns:p14="http://schemas.microsoft.com/office/powerpoint/2010/main" val="1885325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PFAS Food Packaging AA</a:t>
            </a:r>
            <a:br>
              <a:rPr lang="en-US" dirty="0"/>
            </a:br>
            <a:r>
              <a:rPr lang="en-US" dirty="0"/>
              <a:t>Agenda</a:t>
            </a: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a:t>
            </a:fld>
            <a:endParaRPr kumimoji="1" lang="ja-JP" altLang="en-US" dirty="0"/>
          </a:p>
        </p:txBody>
      </p:sp>
      <p:sp>
        <p:nvSpPr>
          <p:cNvPr id="5" name="Text Placeholder 4"/>
          <p:cNvSpPr>
            <a:spLocks noGrp="1"/>
          </p:cNvSpPr>
          <p:nvPr>
            <p:ph type="body" sz="quarter" idx="11"/>
          </p:nvPr>
        </p:nvSpPr>
        <p:spPr>
          <a:xfrm>
            <a:off x="942866" y="2577468"/>
            <a:ext cx="7650544" cy="6073103"/>
          </a:xfrm>
        </p:spPr>
        <p:txBody>
          <a:bodyPr>
            <a:noAutofit/>
          </a:bodyPr>
          <a:lstStyle/>
          <a:p>
            <a:r>
              <a:rPr lang="en-US" dirty="0">
                <a:solidFill>
                  <a:srgbClr val="333300"/>
                </a:solidFill>
              </a:rPr>
              <a:t>Intro/Welcome</a:t>
            </a:r>
          </a:p>
          <a:p>
            <a:r>
              <a:rPr lang="en-US" dirty="0">
                <a:solidFill>
                  <a:srgbClr val="333300"/>
                </a:solidFill>
              </a:rPr>
              <a:t>COVID-19 Update</a:t>
            </a:r>
          </a:p>
          <a:p>
            <a:r>
              <a:rPr lang="en-US" dirty="0">
                <a:solidFill>
                  <a:srgbClr val="333300"/>
                </a:solidFill>
              </a:rPr>
              <a:t>Background</a:t>
            </a:r>
          </a:p>
          <a:p>
            <a:r>
              <a:rPr lang="en-US" dirty="0">
                <a:solidFill>
                  <a:srgbClr val="333300"/>
                </a:solidFill>
              </a:rPr>
              <a:t>Timeline and Contingencies</a:t>
            </a:r>
          </a:p>
          <a:p>
            <a:r>
              <a:rPr lang="en-US" dirty="0">
                <a:solidFill>
                  <a:srgbClr val="333300"/>
                </a:solidFill>
              </a:rPr>
              <a:t>Performance Assessment Recap &amp; Update </a:t>
            </a:r>
          </a:p>
          <a:p>
            <a:r>
              <a:rPr lang="en-US" dirty="0">
                <a:solidFill>
                  <a:srgbClr val="333300"/>
                </a:solidFill>
              </a:rPr>
              <a:t>Cost &amp; Availability Update</a:t>
            </a:r>
          </a:p>
          <a:p>
            <a:r>
              <a:rPr lang="en-US" dirty="0">
                <a:solidFill>
                  <a:srgbClr val="333300"/>
                </a:solidFill>
              </a:rPr>
              <a:t>This webinar is being recorded</a:t>
            </a:r>
          </a:p>
          <a:p>
            <a:endParaRPr lang="en-US" dirty="0">
              <a:solidFill>
                <a:srgbClr val="00B0F0"/>
              </a:solidFill>
            </a:endParaRPr>
          </a:p>
          <a:p>
            <a:endParaRPr lang="en-US" dirty="0">
              <a:solidFill>
                <a:srgbClr val="00B0F0"/>
              </a:solidFill>
            </a:endParaRPr>
          </a:p>
        </p:txBody>
      </p:sp>
      <p:pic>
        <p:nvPicPr>
          <p:cNvPr id="6" name="Picture 5"/>
          <p:cNvPicPr>
            <a:picLocks noChangeAspect="1"/>
          </p:cNvPicPr>
          <p:nvPr/>
        </p:nvPicPr>
        <p:blipFill>
          <a:blip r:embed="rId2"/>
          <a:stretch>
            <a:fillRect/>
          </a:stretch>
        </p:blipFill>
        <p:spPr>
          <a:xfrm>
            <a:off x="8593410" y="5614019"/>
            <a:ext cx="2885987" cy="373914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10071702" y="1770235"/>
            <a:ext cx="2815390" cy="3657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5258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EA4B2-3B82-47FC-A0A4-28E38CCE4824}"/>
              </a:ext>
            </a:extLst>
          </p:cNvPr>
          <p:cNvSpPr>
            <a:spLocks noGrp="1"/>
          </p:cNvSpPr>
          <p:nvPr>
            <p:ph type="title"/>
          </p:nvPr>
        </p:nvSpPr>
        <p:spPr/>
        <p:txBody>
          <a:bodyPr/>
          <a:lstStyle/>
          <a:p>
            <a:r>
              <a:rPr lang="en-US" dirty="0"/>
              <a:t>Major Take-Homes (as of now)</a:t>
            </a:r>
          </a:p>
        </p:txBody>
      </p:sp>
      <p:sp>
        <p:nvSpPr>
          <p:cNvPr id="3" name="Slide Number Placeholder 2">
            <a:extLst>
              <a:ext uri="{FF2B5EF4-FFF2-40B4-BE49-F238E27FC236}">
                <a16:creationId xmlns:a16="http://schemas.microsoft.com/office/drawing/2014/main" id="{0EB875D0-F2E9-472D-B5E9-3C676DBC21B5}"/>
              </a:ext>
            </a:extLst>
          </p:cNvPr>
          <p:cNvSpPr>
            <a:spLocks noGrp="1"/>
          </p:cNvSpPr>
          <p:nvPr>
            <p:ph type="sldNum" sz="quarter" idx="10"/>
          </p:nvPr>
        </p:nvSpPr>
        <p:spPr/>
        <p:txBody>
          <a:bodyPr/>
          <a:lstStyle/>
          <a:p>
            <a:fld id="{B54AD89C-DF1E-4948-B597-5DD47B34A9CA}" type="slidenum">
              <a:rPr kumimoji="1" lang="ja-JP" altLang="en-US" smtClean="0"/>
              <a:pPr/>
              <a:t>20</a:t>
            </a:fld>
            <a:endParaRPr kumimoji="1" lang="ja-JP" altLang="en-US" dirty="0"/>
          </a:p>
        </p:txBody>
      </p:sp>
      <p:sp>
        <p:nvSpPr>
          <p:cNvPr id="4" name="Text Placeholder 3">
            <a:extLst>
              <a:ext uri="{FF2B5EF4-FFF2-40B4-BE49-F238E27FC236}">
                <a16:creationId xmlns:a16="http://schemas.microsoft.com/office/drawing/2014/main" id="{BCFD83AC-2FCD-4218-ADFC-99A248406091}"/>
              </a:ext>
            </a:extLst>
          </p:cNvPr>
          <p:cNvSpPr>
            <a:spLocks noGrp="1"/>
          </p:cNvSpPr>
          <p:nvPr>
            <p:ph type="body" sz="quarter" idx="11"/>
          </p:nvPr>
        </p:nvSpPr>
        <p:spPr>
          <a:xfrm>
            <a:off x="942866" y="2535643"/>
            <a:ext cx="11719156" cy="6972836"/>
          </a:xfrm>
        </p:spPr>
        <p:txBody>
          <a:bodyPr>
            <a:normAutofit/>
          </a:bodyPr>
          <a:lstStyle/>
          <a:p>
            <a:r>
              <a:rPr lang="en-US" sz="4000" dirty="0" smtClean="0">
                <a:solidFill>
                  <a:srgbClr val="333300"/>
                </a:solidFill>
              </a:rPr>
              <a:t>End-users </a:t>
            </a:r>
            <a:r>
              <a:rPr lang="en-US" sz="4000" dirty="0">
                <a:solidFill>
                  <a:srgbClr val="333300"/>
                </a:solidFill>
              </a:rPr>
              <a:t>and product producers are the “expert sources” for determining whether a product meets performance. </a:t>
            </a:r>
          </a:p>
          <a:p>
            <a:pPr lvl="1"/>
            <a:endParaRPr lang="en-US" sz="3600" dirty="0" smtClean="0">
              <a:solidFill>
                <a:srgbClr val="333300"/>
              </a:solidFill>
            </a:endParaRPr>
          </a:p>
          <a:p>
            <a:pPr lvl="1"/>
            <a:r>
              <a:rPr lang="en-US" sz="3600" dirty="0" smtClean="0">
                <a:solidFill>
                  <a:srgbClr val="333300"/>
                </a:solidFill>
              </a:rPr>
              <a:t>30</a:t>
            </a:r>
            <a:r>
              <a:rPr lang="en-US" sz="3600" dirty="0">
                <a:solidFill>
                  <a:srgbClr val="333300"/>
                </a:solidFill>
              </a:rPr>
              <a:t>% said “depends on the product” </a:t>
            </a:r>
          </a:p>
          <a:p>
            <a:pPr lvl="1"/>
            <a:endParaRPr lang="en-US" sz="3600" dirty="0" smtClean="0">
              <a:solidFill>
                <a:srgbClr val="333300"/>
              </a:solidFill>
            </a:endParaRPr>
          </a:p>
          <a:p>
            <a:pPr lvl="1"/>
            <a:r>
              <a:rPr lang="en-US" sz="3600" dirty="0" smtClean="0">
                <a:solidFill>
                  <a:srgbClr val="333300"/>
                </a:solidFill>
              </a:rPr>
              <a:t>Lots </a:t>
            </a:r>
            <a:r>
              <a:rPr lang="en-US" sz="3600" dirty="0">
                <a:solidFill>
                  <a:srgbClr val="333300"/>
                </a:solidFill>
              </a:rPr>
              <a:t>of customization happening, especially with large buyers</a:t>
            </a:r>
          </a:p>
          <a:p>
            <a:endParaRPr lang="en-US" sz="4000" dirty="0">
              <a:solidFill>
                <a:srgbClr val="00B0F0"/>
              </a:solidFill>
            </a:endParaRPr>
          </a:p>
          <a:p>
            <a:endParaRPr lang="en-US" sz="4000" dirty="0">
              <a:solidFill>
                <a:srgbClr val="00B0F0"/>
              </a:solidFill>
            </a:endParaRPr>
          </a:p>
          <a:p>
            <a:endParaRPr lang="en-US" sz="4000" dirty="0">
              <a:solidFill>
                <a:srgbClr val="00B0F0"/>
              </a:solidFill>
            </a:endParaRPr>
          </a:p>
        </p:txBody>
      </p:sp>
    </p:spTree>
    <p:extLst>
      <p:ext uri="{BB962C8B-B14F-4D97-AF65-F5344CB8AC3E}">
        <p14:creationId xmlns:p14="http://schemas.microsoft.com/office/powerpoint/2010/main" val="1046191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BF440-CC77-4F56-9472-BEDFC8D9265A}"/>
              </a:ext>
            </a:extLst>
          </p:cNvPr>
          <p:cNvSpPr>
            <a:spLocks noGrp="1"/>
          </p:cNvSpPr>
          <p:nvPr>
            <p:ph type="title"/>
          </p:nvPr>
        </p:nvSpPr>
        <p:spPr/>
        <p:txBody>
          <a:bodyPr/>
          <a:lstStyle/>
          <a:p>
            <a:r>
              <a:rPr lang="en-US" dirty="0"/>
              <a:t>Major Take-Homes (as of now)</a:t>
            </a:r>
          </a:p>
        </p:txBody>
      </p:sp>
      <p:sp>
        <p:nvSpPr>
          <p:cNvPr id="3" name="Slide Number Placeholder 2">
            <a:extLst>
              <a:ext uri="{FF2B5EF4-FFF2-40B4-BE49-F238E27FC236}">
                <a16:creationId xmlns:a16="http://schemas.microsoft.com/office/drawing/2014/main" id="{0F2B842B-28DD-497C-9880-0EFD44701418}"/>
              </a:ext>
            </a:extLst>
          </p:cNvPr>
          <p:cNvSpPr>
            <a:spLocks noGrp="1"/>
          </p:cNvSpPr>
          <p:nvPr>
            <p:ph type="sldNum" sz="quarter" idx="10"/>
          </p:nvPr>
        </p:nvSpPr>
        <p:spPr/>
        <p:txBody>
          <a:bodyPr/>
          <a:lstStyle/>
          <a:p>
            <a:fld id="{B54AD89C-DF1E-4948-B597-5DD47B34A9CA}" type="slidenum">
              <a:rPr kumimoji="1" lang="ja-JP" altLang="en-US" smtClean="0"/>
              <a:pPr/>
              <a:t>21</a:t>
            </a:fld>
            <a:endParaRPr kumimoji="1" lang="ja-JP" altLang="en-US" dirty="0"/>
          </a:p>
        </p:txBody>
      </p:sp>
      <p:sp>
        <p:nvSpPr>
          <p:cNvPr id="4" name="Text Placeholder 3">
            <a:extLst>
              <a:ext uri="{FF2B5EF4-FFF2-40B4-BE49-F238E27FC236}">
                <a16:creationId xmlns:a16="http://schemas.microsoft.com/office/drawing/2014/main" id="{C61ABEF5-7616-41A0-9161-30552A367F7B}"/>
              </a:ext>
            </a:extLst>
          </p:cNvPr>
          <p:cNvSpPr>
            <a:spLocks noGrp="1"/>
          </p:cNvSpPr>
          <p:nvPr>
            <p:ph type="body" sz="quarter" idx="11"/>
          </p:nvPr>
        </p:nvSpPr>
        <p:spPr/>
        <p:txBody>
          <a:bodyPr/>
          <a:lstStyle/>
          <a:p>
            <a:r>
              <a:rPr lang="en-US" dirty="0">
                <a:solidFill>
                  <a:srgbClr val="333300"/>
                </a:solidFill>
              </a:rPr>
              <a:t>PFAS and over-engineering </a:t>
            </a:r>
          </a:p>
          <a:p>
            <a:pPr lvl="1"/>
            <a:r>
              <a:rPr lang="en-US" dirty="0">
                <a:solidFill>
                  <a:srgbClr val="333300"/>
                </a:solidFill>
              </a:rPr>
              <a:t>Described by multiple stakeholders as “bulletproof” </a:t>
            </a:r>
          </a:p>
          <a:p>
            <a:pPr lvl="1"/>
            <a:r>
              <a:rPr lang="en-US" dirty="0">
                <a:solidFill>
                  <a:srgbClr val="333300"/>
                </a:solidFill>
              </a:rPr>
              <a:t>Given complexity in substrates and coating/additive chemistries, not an apples-to-apples comparison </a:t>
            </a:r>
          </a:p>
          <a:p>
            <a:pPr lvl="1"/>
            <a:endParaRPr lang="en-US" dirty="0">
              <a:solidFill>
                <a:srgbClr val="333300"/>
              </a:solidFill>
            </a:endParaRPr>
          </a:p>
          <a:p>
            <a:r>
              <a:rPr lang="en-US" dirty="0">
                <a:solidFill>
                  <a:srgbClr val="333300"/>
                </a:solidFill>
              </a:rPr>
              <a:t>Goal: identify any obvious gaps in performance</a:t>
            </a:r>
          </a:p>
        </p:txBody>
      </p:sp>
    </p:spTree>
    <p:extLst>
      <p:ext uri="{BB962C8B-B14F-4D97-AF65-F5344CB8AC3E}">
        <p14:creationId xmlns:p14="http://schemas.microsoft.com/office/powerpoint/2010/main" val="902346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7565A-CF00-4307-B8EA-5EA6FB7450C3}"/>
              </a:ext>
            </a:extLst>
          </p:cNvPr>
          <p:cNvSpPr>
            <a:spLocks noGrp="1"/>
          </p:cNvSpPr>
          <p:nvPr>
            <p:ph type="title"/>
          </p:nvPr>
        </p:nvSpPr>
        <p:spPr/>
        <p:txBody>
          <a:bodyPr/>
          <a:lstStyle/>
          <a:p>
            <a:r>
              <a:rPr lang="en-US" dirty="0"/>
              <a:t>Next Steps</a:t>
            </a:r>
          </a:p>
        </p:txBody>
      </p:sp>
      <p:sp>
        <p:nvSpPr>
          <p:cNvPr id="3" name="Slide Number Placeholder 2">
            <a:extLst>
              <a:ext uri="{FF2B5EF4-FFF2-40B4-BE49-F238E27FC236}">
                <a16:creationId xmlns:a16="http://schemas.microsoft.com/office/drawing/2014/main" id="{98CB77FE-5CF0-497C-B434-26B3A27DA04F}"/>
              </a:ext>
            </a:extLst>
          </p:cNvPr>
          <p:cNvSpPr>
            <a:spLocks noGrp="1"/>
          </p:cNvSpPr>
          <p:nvPr>
            <p:ph type="sldNum" sz="quarter" idx="10"/>
          </p:nvPr>
        </p:nvSpPr>
        <p:spPr/>
        <p:txBody>
          <a:bodyPr/>
          <a:lstStyle/>
          <a:p>
            <a:fld id="{B54AD89C-DF1E-4948-B597-5DD47B34A9CA}" type="slidenum">
              <a:rPr kumimoji="1" lang="ja-JP" altLang="en-US" smtClean="0"/>
              <a:pPr/>
              <a:t>22</a:t>
            </a:fld>
            <a:endParaRPr kumimoji="1" lang="ja-JP" altLang="en-US" dirty="0"/>
          </a:p>
        </p:txBody>
      </p:sp>
      <p:sp>
        <p:nvSpPr>
          <p:cNvPr id="4" name="Text Placeholder 3">
            <a:extLst>
              <a:ext uri="{FF2B5EF4-FFF2-40B4-BE49-F238E27FC236}">
                <a16:creationId xmlns:a16="http://schemas.microsoft.com/office/drawing/2014/main" id="{1D23419E-C38D-4939-9180-E737A3CBA18B}"/>
              </a:ext>
            </a:extLst>
          </p:cNvPr>
          <p:cNvSpPr>
            <a:spLocks noGrp="1"/>
          </p:cNvSpPr>
          <p:nvPr>
            <p:ph type="body" sz="quarter" idx="11"/>
          </p:nvPr>
        </p:nvSpPr>
        <p:spPr>
          <a:xfrm>
            <a:off x="942866" y="2622913"/>
            <a:ext cx="11719156" cy="6755334"/>
          </a:xfrm>
        </p:spPr>
        <p:txBody>
          <a:bodyPr>
            <a:normAutofit/>
          </a:bodyPr>
          <a:lstStyle/>
          <a:p>
            <a:pPr>
              <a:buFontTx/>
              <a:buChar char="-"/>
            </a:pPr>
            <a:r>
              <a:rPr lang="en-US" sz="4000" dirty="0">
                <a:solidFill>
                  <a:srgbClr val="333300"/>
                </a:solidFill>
              </a:rPr>
              <a:t>Develop performance assessment decision rules and post to website for comment. </a:t>
            </a:r>
          </a:p>
          <a:p>
            <a:pPr>
              <a:buFontTx/>
              <a:buChar char="-"/>
            </a:pPr>
            <a:r>
              <a:rPr lang="en-US" sz="4000" dirty="0">
                <a:solidFill>
                  <a:srgbClr val="333300"/>
                </a:solidFill>
              </a:rPr>
              <a:t>Begin conducting hazard assessments or implement contingencies.</a:t>
            </a:r>
          </a:p>
          <a:p>
            <a:pPr>
              <a:buFontTx/>
              <a:buChar char="-"/>
            </a:pPr>
            <a:r>
              <a:rPr lang="en-US" sz="4000" dirty="0">
                <a:solidFill>
                  <a:srgbClr val="333300"/>
                </a:solidFill>
              </a:rPr>
              <a:t>SRC will start drafting sections of the final report in June. </a:t>
            </a:r>
          </a:p>
          <a:p>
            <a:pPr>
              <a:buFontTx/>
              <a:buChar char="-"/>
            </a:pPr>
            <a:r>
              <a:rPr lang="en-US" sz="4000" dirty="0">
                <a:solidFill>
                  <a:srgbClr val="333300"/>
                </a:solidFill>
              </a:rPr>
              <a:t>Monitor the COVID-19 impacts and adjust strategies as needed. </a:t>
            </a:r>
          </a:p>
          <a:p>
            <a:pPr>
              <a:buFontTx/>
              <a:buChar char="-"/>
            </a:pPr>
            <a:endParaRPr lang="en-US" sz="4000" dirty="0">
              <a:solidFill>
                <a:srgbClr val="333300"/>
              </a:solidFill>
            </a:endParaRPr>
          </a:p>
          <a:p>
            <a:pPr>
              <a:buFontTx/>
              <a:buChar char="-"/>
            </a:pPr>
            <a:r>
              <a:rPr lang="en-US" sz="4000" dirty="0">
                <a:solidFill>
                  <a:srgbClr val="333300"/>
                </a:solidFill>
              </a:rPr>
              <a:t>Next Call: June 30</a:t>
            </a:r>
            <a:r>
              <a:rPr lang="en-US" sz="4000" baseline="30000" dirty="0">
                <a:solidFill>
                  <a:srgbClr val="333300"/>
                </a:solidFill>
              </a:rPr>
              <a:t>th </a:t>
            </a:r>
            <a:r>
              <a:rPr lang="en-US" sz="4000" dirty="0">
                <a:solidFill>
                  <a:srgbClr val="333300"/>
                </a:solidFill>
              </a:rPr>
              <a:t>11am PT/2 pm ET </a:t>
            </a:r>
          </a:p>
          <a:p>
            <a:endParaRPr lang="en-US" dirty="0">
              <a:solidFill>
                <a:srgbClr val="00B0F0"/>
              </a:solidFill>
            </a:endParaRPr>
          </a:p>
          <a:p>
            <a:pPr lvl="1"/>
            <a:endParaRPr lang="en-US" dirty="0">
              <a:solidFill>
                <a:srgbClr val="00B0F0"/>
              </a:solidFill>
            </a:endParaRPr>
          </a:p>
          <a:p>
            <a:pPr lvl="1"/>
            <a:endParaRPr lang="en-US" dirty="0">
              <a:solidFill>
                <a:srgbClr val="00B0F0"/>
              </a:solidFill>
            </a:endParaRPr>
          </a:p>
        </p:txBody>
      </p:sp>
    </p:spTree>
    <p:extLst>
      <p:ext uri="{BB962C8B-B14F-4D97-AF65-F5344CB8AC3E}">
        <p14:creationId xmlns:p14="http://schemas.microsoft.com/office/powerpoint/2010/main" val="2285312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390868" y="5836993"/>
            <a:ext cx="9181038" cy="1908060"/>
          </a:xfrm>
        </p:spPr>
        <p:txBody>
          <a:bodyPr>
            <a:noAutofit/>
          </a:bodyPr>
          <a:lstStyle/>
          <a:p>
            <a:r>
              <a:rPr kumimoji="1" lang="en-US" altLang="ja-JP" sz="3600" dirty="0"/>
              <a:t>Contacts:</a:t>
            </a:r>
            <a:br>
              <a:rPr kumimoji="1" lang="en-US" altLang="ja-JP" sz="3600" dirty="0"/>
            </a:br>
            <a:r>
              <a:rPr kumimoji="1" lang="en-US" altLang="ja-JP" sz="3600" dirty="0"/>
              <a:t> </a:t>
            </a:r>
            <a:br>
              <a:rPr kumimoji="1" lang="en-US" altLang="ja-JP" sz="3600" dirty="0"/>
            </a:br>
            <a:r>
              <a:rPr kumimoji="1" lang="en-US" altLang="ja-JP" sz="3600" dirty="0"/>
              <a:t>Ken Zarker, Ecology, </a:t>
            </a:r>
            <a:r>
              <a:rPr kumimoji="1" lang="en-US" altLang="ja-JP" sz="3600" dirty="0">
                <a:hlinkClick r:id="rId2"/>
              </a:rPr>
              <a:t>ken.zarker@ecy.wa.gov</a:t>
            </a:r>
            <a:r>
              <a:rPr kumimoji="1" lang="en-US" altLang="ja-JP" sz="3600" dirty="0"/>
              <a:t/>
            </a:r>
            <a:br>
              <a:rPr kumimoji="1" lang="en-US" altLang="ja-JP" sz="3600" dirty="0"/>
            </a:br>
            <a:r>
              <a:rPr kumimoji="1" lang="en-US" altLang="ja-JP" sz="3600" dirty="0"/>
              <a:t/>
            </a:r>
            <a:br>
              <a:rPr kumimoji="1" lang="en-US" altLang="ja-JP" sz="3600" dirty="0"/>
            </a:br>
            <a:r>
              <a:rPr kumimoji="1" lang="en-US" altLang="ja-JP" sz="3600" dirty="0"/>
              <a:t>Cathy Rudisill, SRC, Inc. </a:t>
            </a:r>
            <a:r>
              <a:rPr kumimoji="1" lang="en-US" altLang="ja-JP" sz="3600" dirty="0">
                <a:hlinkClick r:id="rId3"/>
              </a:rPr>
              <a:t>Rudisill@srcinc.com</a:t>
            </a:r>
            <a:r>
              <a:rPr kumimoji="1" lang="en-US" altLang="ja-JP" sz="3600" dirty="0"/>
              <a:t> </a:t>
            </a:r>
            <a:endParaRPr kumimoji="1" lang="ja-JP" altLang="en-US" sz="3600" dirty="0"/>
          </a:p>
        </p:txBody>
      </p:sp>
      <p:pic>
        <p:nvPicPr>
          <p:cNvPr id="5" name="Picture Placeholder 4" descr="Territorial view from Bear Mountain. The Cascade foothills are in teh background." title="Cascade foothils"/>
          <p:cNvPicPr>
            <a:picLocks noGrp="1" noChangeAspect="1"/>
          </p:cNvPicPr>
          <p:nvPr>
            <p:ph type="pic" sz="quarter" idx="13"/>
          </p:nvPr>
        </p:nvPicPr>
        <p:blipFill>
          <a:blip r:embed="rId4" cstate="email">
            <a:extLst>
              <a:ext uri="{28A0092B-C50C-407E-A947-70E740481C1C}">
                <a14:useLocalDpi xmlns:a14="http://schemas.microsoft.com/office/drawing/2010/main"/>
              </a:ext>
            </a:extLst>
          </a:blip>
          <a:srcRect/>
          <a:stretch>
            <a:fillRect/>
          </a:stretch>
        </p:blipFill>
        <p:spPr/>
      </p:pic>
      <p:pic>
        <p:nvPicPr>
          <p:cNvPr id="4" name="Picture 42" descr="SRC_HiRes_CMYK.jpg">
            <a:extLst>
              <a:ext uri="{FF2B5EF4-FFF2-40B4-BE49-F238E27FC236}">
                <a16:creationId xmlns:a16="http://schemas.microsoft.com/office/drawing/2014/main" id="{3DB329A4-0564-49F9-8BAB-263D03AA2A96}"/>
              </a:ext>
            </a:extLst>
          </p:cNvPr>
          <p:cNvPicPr>
            <a:picLocks noChangeAspect="1"/>
          </p:cNvPicPr>
          <p:nvPr/>
        </p:nvPicPr>
        <p:blipFill>
          <a:blip r:embed="rId5" cstate="hq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9000189" y="8794144"/>
            <a:ext cx="3689821" cy="1317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4D797A0-2703-4AB5-BCB7-C28B2B15EAD0}"/>
              </a:ext>
            </a:extLst>
          </p:cNvPr>
          <p:cNvSpPr/>
          <p:nvPr/>
        </p:nvSpPr>
        <p:spPr>
          <a:xfrm>
            <a:off x="1659466" y="7812302"/>
            <a:ext cx="11413067" cy="707886"/>
          </a:xfrm>
          <a:prstGeom prst="rect">
            <a:avLst/>
          </a:prstGeom>
        </p:spPr>
        <p:txBody>
          <a:bodyPr wrap="square">
            <a:spAutoFit/>
          </a:bodyPr>
          <a:lstStyle/>
          <a:p>
            <a:r>
              <a:rPr lang="en-US" sz="2000" dirty="0" err="1">
                <a:solidFill>
                  <a:srgbClr val="00B0F0"/>
                </a:solidFill>
              </a:rPr>
              <a:t>EZView</a:t>
            </a:r>
            <a:r>
              <a:rPr lang="en-US" sz="2000" dirty="0">
                <a:solidFill>
                  <a:srgbClr val="00B0F0"/>
                </a:solidFill>
              </a:rPr>
              <a:t> Website: </a:t>
            </a:r>
            <a:r>
              <a:rPr lang="en-US" sz="2000" dirty="0">
                <a:solidFill>
                  <a:srgbClr val="00B0F0"/>
                </a:solidFill>
                <a:hlinkClick r:id="rId6"/>
              </a:rPr>
              <a:t>https://www.ezview.wa.gov/site/alias__1962/37610/pfas_in_food_packaging_alternatives_assessment.aspx</a:t>
            </a:r>
            <a:r>
              <a:rPr lang="en-US" sz="2000" dirty="0">
                <a:solidFill>
                  <a:srgbClr val="00B0F0"/>
                </a:solidFill>
              </a:rPr>
              <a:t> </a:t>
            </a:r>
          </a:p>
        </p:txBody>
      </p:sp>
    </p:spTree>
    <p:extLst>
      <p:ext uri="{BB962C8B-B14F-4D97-AF65-F5344CB8AC3E}">
        <p14:creationId xmlns:p14="http://schemas.microsoft.com/office/powerpoint/2010/main" val="558504519"/>
      </p:ext>
    </p:extLst>
  </p:cSld>
  <p:clrMapOvr>
    <a:masterClrMapping/>
  </p:clrMapOvr>
  <mc:AlternateContent xmlns:mc="http://schemas.openxmlformats.org/markup-compatibility/2006" xmlns:p14="http://schemas.microsoft.com/office/powerpoint/2010/main">
    <mc:Choice Requires="p14">
      <p:transition p14:dur="0" advTm="3094"/>
    </mc:Choice>
    <mc:Fallback xmlns="">
      <p:transition advTm="309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1FFFB-CB6F-4D20-B2CC-C891ABAD0303}"/>
              </a:ext>
            </a:extLst>
          </p:cNvPr>
          <p:cNvSpPr>
            <a:spLocks noGrp="1"/>
          </p:cNvSpPr>
          <p:nvPr>
            <p:ph type="title"/>
          </p:nvPr>
        </p:nvSpPr>
        <p:spPr/>
        <p:txBody>
          <a:bodyPr/>
          <a:lstStyle/>
          <a:p>
            <a:r>
              <a:rPr lang="en-US" dirty="0"/>
              <a:t>COVID-19 Update</a:t>
            </a:r>
          </a:p>
        </p:txBody>
      </p:sp>
      <p:sp>
        <p:nvSpPr>
          <p:cNvPr id="3" name="Slide Number Placeholder 2">
            <a:extLst>
              <a:ext uri="{FF2B5EF4-FFF2-40B4-BE49-F238E27FC236}">
                <a16:creationId xmlns:a16="http://schemas.microsoft.com/office/drawing/2014/main" id="{2F0E1443-3B82-4FD9-A45F-F2682108DE9C}"/>
              </a:ext>
            </a:extLst>
          </p:cNvPr>
          <p:cNvSpPr>
            <a:spLocks noGrp="1"/>
          </p:cNvSpPr>
          <p:nvPr>
            <p:ph type="sldNum" sz="quarter" idx="10"/>
          </p:nvPr>
        </p:nvSpPr>
        <p:spPr/>
        <p:txBody>
          <a:bodyPr/>
          <a:lstStyle/>
          <a:p>
            <a:fld id="{B54AD89C-DF1E-4948-B597-5DD47B34A9CA}" type="slidenum">
              <a:rPr kumimoji="1" lang="ja-JP" altLang="en-US" smtClean="0"/>
              <a:pPr/>
              <a:t>3</a:t>
            </a:fld>
            <a:endParaRPr kumimoji="1" lang="ja-JP" altLang="en-US" dirty="0"/>
          </a:p>
        </p:txBody>
      </p:sp>
      <p:sp>
        <p:nvSpPr>
          <p:cNvPr id="4" name="Text Placeholder 3">
            <a:extLst>
              <a:ext uri="{FF2B5EF4-FFF2-40B4-BE49-F238E27FC236}">
                <a16:creationId xmlns:a16="http://schemas.microsoft.com/office/drawing/2014/main" id="{BB570052-797C-4A29-A782-85F9F84948B4}"/>
              </a:ext>
            </a:extLst>
          </p:cNvPr>
          <p:cNvSpPr>
            <a:spLocks noGrp="1"/>
          </p:cNvSpPr>
          <p:nvPr>
            <p:ph type="body" sz="quarter" idx="11"/>
          </p:nvPr>
        </p:nvSpPr>
        <p:spPr>
          <a:xfrm>
            <a:off x="491930" y="2728289"/>
            <a:ext cx="7975665" cy="6453290"/>
          </a:xfrm>
        </p:spPr>
        <p:txBody>
          <a:bodyPr>
            <a:normAutofit/>
          </a:bodyPr>
          <a:lstStyle/>
          <a:p>
            <a:r>
              <a:rPr lang="en-US" dirty="0">
                <a:solidFill>
                  <a:srgbClr val="333300"/>
                </a:solidFill>
              </a:rPr>
              <a:t>PFAS AA team at Ecology and SRC are continuing to work from </a:t>
            </a:r>
            <a:r>
              <a:rPr lang="en-US" dirty="0" smtClean="0">
                <a:solidFill>
                  <a:srgbClr val="333300"/>
                </a:solidFill>
              </a:rPr>
              <a:t>home.</a:t>
            </a:r>
            <a:endParaRPr lang="en-US" dirty="0">
              <a:solidFill>
                <a:srgbClr val="333300"/>
              </a:solidFill>
            </a:endParaRPr>
          </a:p>
          <a:p>
            <a:r>
              <a:rPr lang="en-US" dirty="0">
                <a:solidFill>
                  <a:srgbClr val="333300"/>
                </a:solidFill>
              </a:rPr>
              <a:t>Some stakeholders have indicated their ability to engage at this time is </a:t>
            </a:r>
            <a:r>
              <a:rPr lang="en-US" dirty="0" smtClean="0">
                <a:solidFill>
                  <a:srgbClr val="333300"/>
                </a:solidFill>
              </a:rPr>
              <a:t>limited.</a:t>
            </a:r>
            <a:endParaRPr lang="en-US" dirty="0">
              <a:solidFill>
                <a:srgbClr val="333300"/>
              </a:solidFill>
            </a:endParaRPr>
          </a:p>
          <a:p>
            <a:r>
              <a:rPr lang="en-US" dirty="0">
                <a:solidFill>
                  <a:srgbClr val="333300"/>
                </a:solidFill>
              </a:rPr>
              <a:t>We appreciate all of our stakeholders who are supporting our </a:t>
            </a:r>
            <a:r>
              <a:rPr lang="en-US" dirty="0" smtClean="0">
                <a:solidFill>
                  <a:srgbClr val="333300"/>
                </a:solidFill>
              </a:rPr>
              <a:t>communities. </a:t>
            </a:r>
            <a:endParaRPr lang="en-US" dirty="0">
              <a:solidFill>
                <a:srgbClr val="333300"/>
              </a:solidFill>
            </a:endParaRPr>
          </a:p>
        </p:txBody>
      </p:sp>
      <p:pic>
        <p:nvPicPr>
          <p:cNvPr id="6" name="Picture 5">
            <a:extLst>
              <a:ext uri="{FF2B5EF4-FFF2-40B4-BE49-F238E27FC236}">
                <a16:creationId xmlns:a16="http://schemas.microsoft.com/office/drawing/2014/main" id="{A6DE0EE2-2C61-461B-8291-8CCBBBF45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0588" y="4206360"/>
            <a:ext cx="4914022" cy="2428606"/>
          </a:xfrm>
          <a:prstGeom prst="rect">
            <a:avLst/>
          </a:prstGeom>
        </p:spPr>
      </p:pic>
    </p:spTree>
    <p:extLst>
      <p:ext uri="{BB962C8B-B14F-4D97-AF65-F5344CB8AC3E}">
        <p14:creationId xmlns:p14="http://schemas.microsoft.com/office/powerpoint/2010/main" val="183335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WA Toxics in Packaging Law</a:t>
            </a:r>
            <a:br>
              <a:rPr lang="en-US" dirty="0"/>
            </a:br>
            <a:r>
              <a:rPr lang="en-US" dirty="0"/>
              <a:t>RCW 70.95G.070</a:t>
            </a: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4</a:t>
            </a:fld>
            <a:endParaRPr kumimoji="1" lang="ja-JP" altLang="en-US" dirty="0"/>
          </a:p>
        </p:txBody>
      </p:sp>
      <p:sp>
        <p:nvSpPr>
          <p:cNvPr id="5" name="Text Placeholder 4"/>
          <p:cNvSpPr>
            <a:spLocks noGrp="1"/>
          </p:cNvSpPr>
          <p:nvPr>
            <p:ph type="body" sz="quarter" idx="11"/>
          </p:nvPr>
        </p:nvSpPr>
        <p:spPr>
          <a:xfrm>
            <a:off x="1052391" y="2190997"/>
            <a:ext cx="11719156" cy="6073103"/>
          </a:xfrm>
        </p:spPr>
        <p:txBody>
          <a:bodyPr>
            <a:noAutofit/>
          </a:bodyPr>
          <a:lstStyle/>
          <a:p>
            <a:pPr>
              <a:spcAft>
                <a:spcPts val="1200"/>
              </a:spcAft>
            </a:pPr>
            <a:endParaRPr lang="en-US" dirty="0">
              <a:solidFill>
                <a:srgbClr val="00B0F0"/>
              </a:solidFill>
              <a:latin typeface="Calibri" panose="020F0502020204030204" pitchFamily="34" charset="0"/>
              <a:cs typeface="Calibri" panose="020F0502020204030204" pitchFamily="34" charset="0"/>
            </a:endParaRPr>
          </a:p>
          <a:p>
            <a:pPr>
              <a:spcAft>
                <a:spcPts val="1200"/>
              </a:spcAft>
            </a:pPr>
            <a:r>
              <a:rPr lang="en-US" dirty="0">
                <a:solidFill>
                  <a:srgbClr val="333300"/>
                </a:solidFill>
                <a:latin typeface="Calibri" panose="020F0502020204030204" pitchFamily="34" charset="0"/>
                <a:cs typeface="Calibri" panose="020F0502020204030204" pitchFamily="34" charset="0"/>
              </a:rPr>
              <a:t>Legislature passed toxics law that bans perfluorinated and polyfluorinated substances in paper food packaging. </a:t>
            </a:r>
          </a:p>
          <a:p>
            <a:pPr>
              <a:spcAft>
                <a:spcPts val="1200"/>
              </a:spcAft>
            </a:pPr>
            <a:r>
              <a:rPr lang="en-US" dirty="0">
                <a:solidFill>
                  <a:srgbClr val="333300"/>
                </a:solidFill>
                <a:latin typeface="Calibri" panose="020F0502020204030204" pitchFamily="34" charset="0"/>
                <a:cs typeface="Calibri" panose="020F0502020204030204" pitchFamily="34" charset="0"/>
              </a:rPr>
              <a:t>Ecology will determine whether alternatives are available for specific packaging applications. A p</a:t>
            </a:r>
            <a:r>
              <a:rPr lang="en-US" sz="3200" dirty="0">
                <a:solidFill>
                  <a:srgbClr val="333300"/>
                </a:solidFill>
              </a:rPr>
              <a:t>eer review process is required</a:t>
            </a:r>
            <a:r>
              <a:rPr lang="en-US" dirty="0">
                <a:solidFill>
                  <a:srgbClr val="333300"/>
                </a:solidFill>
              </a:rPr>
              <a:t>.</a:t>
            </a:r>
          </a:p>
          <a:p>
            <a:pPr>
              <a:spcAft>
                <a:spcPts val="1200"/>
              </a:spcAft>
            </a:pPr>
            <a:r>
              <a:rPr lang="en-US" dirty="0">
                <a:solidFill>
                  <a:srgbClr val="333300"/>
                </a:solidFill>
                <a:latin typeface="Calibri" panose="020F0502020204030204" pitchFamily="34" charset="0"/>
                <a:cs typeface="Calibri" panose="020F0502020204030204" pitchFamily="34" charset="0"/>
              </a:rPr>
              <a:t>Ecology reports to legislature and ban will take effect two years later.  </a:t>
            </a:r>
          </a:p>
          <a:p>
            <a:pPr>
              <a:spcAft>
                <a:spcPts val="1200"/>
              </a:spcAft>
            </a:pPr>
            <a:r>
              <a:rPr lang="en-US" dirty="0">
                <a:solidFill>
                  <a:srgbClr val="333300"/>
                </a:solidFill>
                <a:latin typeface="Calibri" panose="020F0502020204030204" pitchFamily="34" charset="0"/>
                <a:cs typeface="Calibri" panose="020F0502020204030204" pitchFamily="34" charset="0"/>
              </a:rPr>
              <a:t>Based on the Interstate Chemicals Clearinghouse (IC2) modules: </a:t>
            </a:r>
            <a:r>
              <a:rPr lang="en-US" b="1" dirty="0">
                <a:solidFill>
                  <a:srgbClr val="333300"/>
                </a:solidFill>
                <a:latin typeface="Calibri" panose="020F0502020204030204" pitchFamily="34" charset="0"/>
                <a:cs typeface="Calibri" panose="020F0502020204030204" pitchFamily="34" charset="0"/>
              </a:rPr>
              <a:t>Hazard (L2); Exposure (L1); Cost &amp; Availability (L1) &amp; Performance (L1).</a:t>
            </a:r>
          </a:p>
        </p:txBody>
      </p:sp>
    </p:spTree>
    <p:extLst>
      <p:ext uri="{BB962C8B-B14F-4D97-AF65-F5344CB8AC3E}">
        <p14:creationId xmlns:p14="http://schemas.microsoft.com/office/powerpoint/2010/main" val="1588641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Calibri" panose="020F0502020204030204" pitchFamily="34" charset="0"/>
                <a:cs typeface="Calibri" panose="020F0502020204030204" pitchFamily="34" charset="0"/>
              </a:rPr>
              <a:t>The Interstate Chemicals Clearinghouse (IC2) Alternatives Assessment Guide</a:t>
            </a:r>
            <a:endParaRPr lang="en-US" dirty="0"/>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5</a:t>
            </a:fld>
            <a:endParaRPr kumimoji="1" lang="ja-JP" altLang="en-US" dirty="0"/>
          </a:p>
        </p:txBody>
      </p:sp>
      <p:pic>
        <p:nvPicPr>
          <p:cNvPr id="7" name="Picture 6"/>
          <p:cNvPicPr>
            <a:picLocks noChangeAspect="1"/>
          </p:cNvPicPr>
          <p:nvPr/>
        </p:nvPicPr>
        <p:blipFill>
          <a:blip r:embed="rId3"/>
          <a:stretch>
            <a:fillRect/>
          </a:stretch>
        </p:blipFill>
        <p:spPr>
          <a:xfrm>
            <a:off x="2071872" y="2405014"/>
            <a:ext cx="9570668" cy="6634483"/>
          </a:xfrm>
          <a:prstGeom prst="rect">
            <a:avLst/>
          </a:prstGeom>
        </p:spPr>
      </p:pic>
    </p:spTree>
    <p:extLst>
      <p:ext uri="{BB962C8B-B14F-4D97-AF65-F5344CB8AC3E}">
        <p14:creationId xmlns:p14="http://schemas.microsoft.com/office/powerpoint/2010/main" val="1220116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Categories in Scope</a:t>
            </a: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6</a:t>
            </a:fld>
            <a:endParaRPr kumimoji="1" lang="ja-JP" altLang="en-US" dirty="0"/>
          </a:p>
        </p:txBody>
      </p:sp>
      <p:sp>
        <p:nvSpPr>
          <p:cNvPr id="4" name="Text Placeholder 3"/>
          <p:cNvSpPr>
            <a:spLocks noGrp="1"/>
          </p:cNvSpPr>
          <p:nvPr>
            <p:ph type="body" sz="quarter" idx="11"/>
          </p:nvPr>
        </p:nvSpPr>
        <p:spPr>
          <a:xfrm>
            <a:off x="942866" y="2535643"/>
            <a:ext cx="11719156" cy="5822098"/>
          </a:xfrm>
        </p:spPr>
        <p:txBody>
          <a:bodyPr>
            <a:normAutofit/>
          </a:bodyPr>
          <a:lstStyle/>
          <a:p>
            <a:r>
              <a:rPr lang="en-US" b="1" dirty="0">
                <a:solidFill>
                  <a:srgbClr val="333300"/>
                </a:solidFill>
              </a:rPr>
              <a:t>Category 1:</a:t>
            </a:r>
            <a:r>
              <a:rPr lang="en-US" dirty="0">
                <a:solidFill>
                  <a:srgbClr val="333300"/>
                </a:solidFill>
              </a:rPr>
              <a:t> Paper Wraps, Liners, Bags &amp; Sleeves </a:t>
            </a:r>
          </a:p>
          <a:p>
            <a:pPr marL="514255" lvl="1" indent="0">
              <a:buNone/>
            </a:pPr>
            <a:endParaRPr lang="en-US" dirty="0">
              <a:solidFill>
                <a:srgbClr val="333300"/>
              </a:solidFill>
            </a:endParaRPr>
          </a:p>
          <a:p>
            <a:r>
              <a:rPr lang="en-US" b="1" dirty="0">
                <a:solidFill>
                  <a:srgbClr val="333300"/>
                </a:solidFill>
              </a:rPr>
              <a:t>Category 2: </a:t>
            </a:r>
            <a:r>
              <a:rPr lang="en-US" dirty="0">
                <a:solidFill>
                  <a:srgbClr val="333300"/>
                </a:solidFill>
              </a:rPr>
              <a:t>Dinnerware </a:t>
            </a:r>
          </a:p>
          <a:p>
            <a:pPr lvl="1"/>
            <a:r>
              <a:rPr lang="en-US" dirty="0">
                <a:solidFill>
                  <a:srgbClr val="333300"/>
                </a:solidFill>
              </a:rPr>
              <a:t>Plates, bowls, trays </a:t>
            </a:r>
          </a:p>
          <a:p>
            <a:pPr marL="514255" lvl="1" indent="0">
              <a:buNone/>
            </a:pPr>
            <a:endParaRPr lang="en-US" dirty="0">
              <a:solidFill>
                <a:srgbClr val="333300"/>
              </a:solidFill>
            </a:endParaRPr>
          </a:p>
          <a:p>
            <a:r>
              <a:rPr lang="en-US" b="1" dirty="0">
                <a:solidFill>
                  <a:srgbClr val="333300"/>
                </a:solidFill>
              </a:rPr>
              <a:t>Category 3: </a:t>
            </a:r>
            <a:r>
              <a:rPr lang="en-US" dirty="0">
                <a:solidFill>
                  <a:srgbClr val="333300"/>
                </a:solidFill>
              </a:rPr>
              <a:t>Food Service Containers</a:t>
            </a:r>
          </a:p>
          <a:p>
            <a:pPr lvl="1"/>
            <a:r>
              <a:rPr lang="en-US" dirty="0">
                <a:solidFill>
                  <a:srgbClr val="333300"/>
                </a:solidFill>
              </a:rPr>
              <a:t>“Take-out” cartons or containers for storage and transport</a:t>
            </a:r>
          </a:p>
        </p:txBody>
      </p:sp>
    </p:spTree>
    <p:extLst>
      <p:ext uri="{BB962C8B-B14F-4D97-AF65-F5344CB8AC3E}">
        <p14:creationId xmlns:p14="http://schemas.microsoft.com/office/powerpoint/2010/main" val="716341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3411B-8E3D-476E-ADE7-7E9CDDC4ADC7}"/>
              </a:ext>
            </a:extLst>
          </p:cNvPr>
          <p:cNvSpPr>
            <a:spLocks noGrp="1"/>
          </p:cNvSpPr>
          <p:nvPr>
            <p:ph type="title"/>
          </p:nvPr>
        </p:nvSpPr>
        <p:spPr/>
        <p:txBody>
          <a:bodyPr/>
          <a:lstStyle/>
          <a:p>
            <a:r>
              <a:rPr lang="en-US" dirty="0"/>
              <a:t>Proposed Alternative Chemicals for Hazard Evaluation</a:t>
            </a:r>
          </a:p>
        </p:txBody>
      </p:sp>
      <p:sp>
        <p:nvSpPr>
          <p:cNvPr id="3" name="Slide Number Placeholder 2">
            <a:extLst>
              <a:ext uri="{FF2B5EF4-FFF2-40B4-BE49-F238E27FC236}">
                <a16:creationId xmlns:a16="http://schemas.microsoft.com/office/drawing/2014/main" id="{432D3878-9328-403B-8812-8A0D79351B7E}"/>
              </a:ext>
            </a:extLst>
          </p:cNvPr>
          <p:cNvSpPr>
            <a:spLocks noGrp="1"/>
          </p:cNvSpPr>
          <p:nvPr>
            <p:ph type="sldNum" sz="quarter" idx="10"/>
          </p:nvPr>
        </p:nvSpPr>
        <p:spPr/>
        <p:txBody>
          <a:bodyPr/>
          <a:lstStyle/>
          <a:p>
            <a:fld id="{B54AD89C-DF1E-4948-B597-5DD47B34A9CA}" type="slidenum">
              <a:rPr kumimoji="1" lang="ja-JP" altLang="en-US" smtClean="0"/>
              <a:pPr/>
              <a:t>7</a:t>
            </a:fld>
            <a:endParaRPr kumimoji="1" lang="ja-JP" altLang="en-US" dirty="0"/>
          </a:p>
        </p:txBody>
      </p:sp>
      <p:graphicFrame>
        <p:nvGraphicFramePr>
          <p:cNvPr id="5" name="Table 11">
            <a:extLst>
              <a:ext uri="{FF2B5EF4-FFF2-40B4-BE49-F238E27FC236}">
                <a16:creationId xmlns:a16="http://schemas.microsoft.com/office/drawing/2014/main" id="{8D18C5C9-EB9D-4D5E-AA92-7149A121A1A1}"/>
              </a:ext>
            </a:extLst>
          </p:cNvPr>
          <p:cNvGraphicFramePr>
            <a:graphicFrameLocks noGrp="1"/>
          </p:cNvGraphicFramePr>
          <p:nvPr>
            <p:extLst>
              <p:ext uri="{D42A27DB-BD31-4B8C-83A1-F6EECF244321}">
                <p14:modId xmlns:p14="http://schemas.microsoft.com/office/powerpoint/2010/main" val="2249524550"/>
              </p:ext>
            </p:extLst>
          </p:nvPr>
        </p:nvGraphicFramePr>
        <p:xfrm>
          <a:off x="807134" y="2732988"/>
          <a:ext cx="12367446" cy="4754880"/>
        </p:xfrm>
        <a:graphic>
          <a:graphicData uri="http://schemas.openxmlformats.org/drawingml/2006/table">
            <a:tbl>
              <a:tblPr firstRow="1" bandRow="1">
                <a:tableStyleId>{5FD0F851-EC5A-4D38-B0AD-8093EC10F338}</a:tableStyleId>
              </a:tblPr>
              <a:tblGrid>
                <a:gridCol w="2938030">
                  <a:extLst>
                    <a:ext uri="{9D8B030D-6E8A-4147-A177-3AD203B41FA5}">
                      <a16:colId xmlns:a16="http://schemas.microsoft.com/office/drawing/2014/main" val="2116394527"/>
                    </a:ext>
                  </a:extLst>
                </a:gridCol>
                <a:gridCol w="4353268">
                  <a:extLst>
                    <a:ext uri="{9D8B030D-6E8A-4147-A177-3AD203B41FA5}">
                      <a16:colId xmlns:a16="http://schemas.microsoft.com/office/drawing/2014/main" val="1149193912"/>
                    </a:ext>
                  </a:extLst>
                </a:gridCol>
                <a:gridCol w="5076148">
                  <a:extLst>
                    <a:ext uri="{9D8B030D-6E8A-4147-A177-3AD203B41FA5}">
                      <a16:colId xmlns:a16="http://schemas.microsoft.com/office/drawing/2014/main" val="205556134"/>
                    </a:ext>
                  </a:extLst>
                </a:gridCol>
              </a:tblGrid>
              <a:tr h="370840">
                <a:tc>
                  <a:txBody>
                    <a:bodyPr/>
                    <a:lstStyle/>
                    <a:p>
                      <a:r>
                        <a:rPr lang="en-US" dirty="0"/>
                        <a:t>Low Concern</a:t>
                      </a:r>
                    </a:p>
                  </a:txBody>
                  <a:tcPr/>
                </a:tc>
                <a:tc>
                  <a:txBody>
                    <a:bodyPr/>
                    <a:lstStyle/>
                    <a:p>
                      <a:r>
                        <a:rPr lang="en-US" dirty="0"/>
                        <a:t>EPA Safer Chemical </a:t>
                      </a:r>
                    </a:p>
                  </a:txBody>
                  <a:tcPr/>
                </a:tc>
                <a:tc>
                  <a:txBody>
                    <a:bodyPr/>
                    <a:lstStyle/>
                    <a:p>
                      <a:r>
                        <a:rPr lang="en-US" dirty="0"/>
                        <a:t>Hazard Evaluation Candidates </a:t>
                      </a:r>
                    </a:p>
                  </a:txBody>
                  <a:tcPr/>
                </a:tc>
                <a:extLst>
                  <a:ext uri="{0D108BD9-81ED-4DB2-BD59-A6C34878D82A}">
                    <a16:rowId xmlns:a16="http://schemas.microsoft.com/office/drawing/2014/main" val="2465194903"/>
                  </a:ext>
                </a:extLst>
              </a:tr>
              <a:tr h="325707">
                <a:tc>
                  <a:txBody>
                    <a:bodyPr/>
                    <a:lstStyle/>
                    <a:p>
                      <a:r>
                        <a:rPr lang="en-US" dirty="0"/>
                        <a:t>Uncoated paper</a:t>
                      </a:r>
                    </a:p>
                  </a:txBody>
                  <a:tcPr/>
                </a:tc>
                <a:tc>
                  <a:txBody>
                    <a:bodyPr/>
                    <a:lstStyle/>
                    <a:p>
                      <a:r>
                        <a:rPr lang="en-US" dirty="0"/>
                        <a:t>Petroleum wax</a:t>
                      </a:r>
                      <a:r>
                        <a:rPr lang="en-US" strike="noStrike" baseline="30000" dirty="0"/>
                        <a:t>1</a:t>
                      </a:r>
                      <a:r>
                        <a:rPr lang="en-US" dirty="0"/>
                        <a:t> </a:t>
                      </a:r>
                    </a:p>
                  </a:txBody>
                  <a:tcPr/>
                </a:tc>
                <a:tc>
                  <a:txBody>
                    <a:bodyPr/>
                    <a:lstStyle/>
                    <a:p>
                      <a:r>
                        <a:rPr lang="en-US" dirty="0"/>
                        <a:t>Silicone coatings</a:t>
                      </a:r>
                    </a:p>
                  </a:txBody>
                  <a:tcPr/>
                </a:tc>
                <a:extLst>
                  <a:ext uri="{0D108BD9-81ED-4DB2-BD59-A6C34878D82A}">
                    <a16:rowId xmlns:a16="http://schemas.microsoft.com/office/drawing/2014/main" val="733076944"/>
                  </a:ext>
                </a:extLst>
              </a:tr>
              <a:tr h="370840">
                <a:tc>
                  <a:txBody>
                    <a:bodyPr/>
                    <a:lstStyle/>
                    <a:p>
                      <a:r>
                        <a:rPr lang="en-US" dirty="0"/>
                        <a:t>Aluminum foil</a:t>
                      </a:r>
                    </a:p>
                  </a:txBody>
                  <a:tcPr/>
                </a:tc>
                <a:tc>
                  <a:txBody>
                    <a:bodyPr/>
                    <a:lstStyle/>
                    <a:p>
                      <a:r>
                        <a:rPr lang="en-US" dirty="0"/>
                        <a:t>Bio-based wax</a:t>
                      </a:r>
                      <a:r>
                        <a:rPr lang="en-US" strike="noStrike" baseline="30000" dirty="0"/>
                        <a:t>2</a:t>
                      </a:r>
                      <a:r>
                        <a:rPr lang="en-US" dirty="0"/>
                        <a:t> </a:t>
                      </a:r>
                    </a:p>
                  </a:txBody>
                  <a:tcPr/>
                </a:tc>
                <a:tc>
                  <a:txBody>
                    <a:bodyPr/>
                    <a:lstStyle/>
                    <a:p>
                      <a:r>
                        <a:rPr lang="en-US" dirty="0"/>
                        <a:t>Polyvinyl alcohol coatings </a:t>
                      </a:r>
                    </a:p>
                  </a:txBody>
                  <a:tcPr/>
                </a:tc>
                <a:extLst>
                  <a:ext uri="{0D108BD9-81ED-4DB2-BD59-A6C34878D82A}">
                    <a16:rowId xmlns:a16="http://schemas.microsoft.com/office/drawing/2014/main" val="1804985525"/>
                  </a:ext>
                </a:extLst>
              </a:tr>
              <a:tr h="370840">
                <a:tc>
                  <a:txBody>
                    <a:bodyPr/>
                    <a:lstStyle/>
                    <a:p>
                      <a:endParaRPr lang="en-US" dirty="0"/>
                    </a:p>
                  </a:txBody>
                  <a:tcPr/>
                </a:tc>
                <a:tc>
                  <a:txBody>
                    <a:bodyPr/>
                    <a:lstStyle/>
                    <a:p>
                      <a:r>
                        <a:rPr lang="en-US" dirty="0"/>
                        <a:t>Kaolin clay (CAS 1332-58-7)</a:t>
                      </a:r>
                      <a:endParaRPr lang="en-US" baseline="30000" dirty="0"/>
                    </a:p>
                  </a:txBody>
                  <a:tcPr/>
                </a:tc>
                <a:tc>
                  <a:txBody>
                    <a:bodyPr/>
                    <a:lstStyle/>
                    <a:p>
                      <a:r>
                        <a:rPr lang="en-US" dirty="0"/>
                        <a:t>Polylactide (foam, plastic, coating) (CAS 9051-89-2)</a:t>
                      </a:r>
                      <a:endParaRPr lang="en-US" baseline="30000" dirty="0"/>
                    </a:p>
                  </a:txBody>
                  <a:tcPr/>
                </a:tc>
                <a:extLst>
                  <a:ext uri="{0D108BD9-81ED-4DB2-BD59-A6C34878D82A}">
                    <a16:rowId xmlns:a16="http://schemas.microsoft.com/office/drawing/2014/main" val="1291987860"/>
                  </a:ext>
                </a:extLst>
              </a:tr>
              <a:tr h="370840">
                <a:tc>
                  <a:txBody>
                    <a:bodyPr/>
                    <a:lstStyle/>
                    <a:p>
                      <a:endParaRPr lang="en-US" dirty="0"/>
                    </a:p>
                  </a:txBody>
                  <a:tcPr/>
                </a:tc>
                <a:tc>
                  <a:txBody>
                    <a:bodyPr/>
                    <a:lstStyle/>
                    <a:p>
                      <a:endParaRPr lang="en-US" dirty="0"/>
                    </a:p>
                  </a:txBody>
                  <a:tcPr/>
                </a:tc>
                <a:tc>
                  <a:txBody>
                    <a:bodyPr/>
                    <a:lstStyle/>
                    <a:p>
                      <a:r>
                        <a:rPr lang="en-US" dirty="0"/>
                        <a:t>Polyethylene coatings</a:t>
                      </a:r>
                    </a:p>
                  </a:txBody>
                  <a:tcPr/>
                </a:tc>
                <a:extLst>
                  <a:ext uri="{0D108BD9-81ED-4DB2-BD59-A6C34878D82A}">
                    <a16:rowId xmlns:a16="http://schemas.microsoft.com/office/drawing/2014/main" val="3305128835"/>
                  </a:ext>
                </a:extLst>
              </a:tr>
              <a:tr h="370840">
                <a:tc>
                  <a:txBody>
                    <a:bodyPr/>
                    <a:lstStyle/>
                    <a:p>
                      <a:endParaRPr lang="en-US" dirty="0"/>
                    </a:p>
                  </a:txBody>
                  <a:tcPr/>
                </a:tc>
                <a:tc>
                  <a:txBody>
                    <a:bodyPr/>
                    <a:lstStyle/>
                    <a:p>
                      <a:endParaRPr lang="en-US" dirty="0"/>
                    </a:p>
                  </a:txBody>
                  <a:tcPr/>
                </a:tc>
                <a:tc>
                  <a:txBody>
                    <a:bodyPr/>
                    <a:lstStyle/>
                    <a:p>
                      <a:r>
                        <a:rPr lang="en-US" dirty="0"/>
                        <a:t>Polyethylene terephthalate coatings</a:t>
                      </a:r>
                    </a:p>
                  </a:txBody>
                  <a:tcPr/>
                </a:tc>
                <a:extLst>
                  <a:ext uri="{0D108BD9-81ED-4DB2-BD59-A6C34878D82A}">
                    <a16:rowId xmlns:a16="http://schemas.microsoft.com/office/drawing/2014/main" val="3026939554"/>
                  </a:ext>
                </a:extLst>
              </a:tr>
              <a:tr h="370840">
                <a:tc>
                  <a:txBody>
                    <a:bodyPr/>
                    <a:lstStyle/>
                    <a:p>
                      <a:endParaRPr lang="en-US"/>
                    </a:p>
                  </a:txBody>
                  <a:tcPr/>
                </a:tc>
                <a:tc>
                  <a:txBody>
                    <a:bodyPr/>
                    <a:lstStyle/>
                    <a:p>
                      <a:endParaRPr lang="en-US" dirty="0"/>
                    </a:p>
                  </a:txBody>
                  <a:tcPr/>
                </a:tc>
                <a:tc>
                  <a:txBody>
                    <a:bodyPr/>
                    <a:lstStyle/>
                    <a:p>
                      <a:r>
                        <a:rPr lang="en-US" dirty="0"/>
                        <a:t>Additives, residuals, contaminants, degradation products</a:t>
                      </a:r>
                    </a:p>
                  </a:txBody>
                  <a:tcPr/>
                </a:tc>
                <a:extLst>
                  <a:ext uri="{0D108BD9-81ED-4DB2-BD59-A6C34878D82A}">
                    <a16:rowId xmlns:a16="http://schemas.microsoft.com/office/drawing/2014/main" val="740612834"/>
                  </a:ext>
                </a:extLst>
              </a:tr>
            </a:tbl>
          </a:graphicData>
        </a:graphic>
      </p:graphicFrame>
      <p:sp>
        <p:nvSpPr>
          <p:cNvPr id="6" name="TextBox 5">
            <a:extLst>
              <a:ext uri="{FF2B5EF4-FFF2-40B4-BE49-F238E27FC236}">
                <a16:creationId xmlns:a16="http://schemas.microsoft.com/office/drawing/2014/main" id="{7D8B47DF-18A2-4719-B483-2EE4C47776DB}"/>
              </a:ext>
            </a:extLst>
          </p:cNvPr>
          <p:cNvSpPr txBox="1"/>
          <p:nvPr/>
        </p:nvSpPr>
        <p:spPr>
          <a:xfrm>
            <a:off x="1128417" y="7487868"/>
            <a:ext cx="11457575" cy="1754326"/>
          </a:xfrm>
          <a:prstGeom prst="rect">
            <a:avLst/>
          </a:prstGeom>
          <a:noFill/>
        </p:spPr>
        <p:txBody>
          <a:bodyPr wrap="square" rtlCol="0">
            <a:spAutoFit/>
          </a:bodyPr>
          <a:lstStyle/>
          <a:p>
            <a:pPr marL="342900" indent="-342900">
              <a:buAutoNum type="arabicPeriod"/>
            </a:pPr>
            <a:r>
              <a:rPr lang="en-US" dirty="0"/>
              <a:t>Related </a:t>
            </a:r>
            <a:r>
              <a:rPr lang="en-US" dirty="0">
                <a:hlinkClick r:id="rId2"/>
              </a:rPr>
              <a:t>EPA SCIL</a:t>
            </a:r>
            <a:r>
              <a:rPr lang="en-US" dirty="0"/>
              <a:t> listings may include Paraffin waxes, petroleum, clay-treated (CAS 64742-43-4) and Paraffin waxes, petroleum, hydrotreated (CAS 64742-51-4) </a:t>
            </a:r>
          </a:p>
          <a:p>
            <a:pPr marL="342900" indent="-342900">
              <a:buAutoNum type="arabicPeriod"/>
            </a:pPr>
            <a:r>
              <a:rPr lang="en-US" dirty="0"/>
              <a:t>Related EPA SCIL listings may include Soybean oil and soybean oil derivatives that could be hydrogenated to produce waxy substances: soybean oil (CAS 8001-22-7), soybean oil fatty acids (CAS 68308-53-2), soybean oil, methyl esters (CAS 67784-80-9), and soybean oil, sulfated, sodium salt (CAS 61790-16-7) </a:t>
            </a:r>
          </a:p>
          <a:p>
            <a:pPr marL="342900" indent="-342900">
              <a:buAutoNum type="arabicPeriod"/>
            </a:pPr>
            <a:endParaRPr lang="en-US" dirty="0"/>
          </a:p>
        </p:txBody>
      </p:sp>
    </p:spTree>
    <p:extLst>
      <p:ext uri="{BB962C8B-B14F-4D97-AF65-F5344CB8AC3E}">
        <p14:creationId xmlns:p14="http://schemas.microsoft.com/office/powerpoint/2010/main" val="1705654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08733-74B8-4542-AF63-0454BFEECF19}"/>
              </a:ext>
            </a:extLst>
          </p:cNvPr>
          <p:cNvSpPr>
            <a:spLocks noGrp="1"/>
          </p:cNvSpPr>
          <p:nvPr>
            <p:ph type="title"/>
          </p:nvPr>
        </p:nvSpPr>
        <p:spPr/>
        <p:txBody>
          <a:bodyPr/>
          <a:lstStyle/>
          <a:p>
            <a:r>
              <a:rPr lang="en-US" dirty="0"/>
              <a:t>Technical Documents</a:t>
            </a:r>
          </a:p>
        </p:txBody>
      </p:sp>
      <p:sp>
        <p:nvSpPr>
          <p:cNvPr id="3" name="Slide Number Placeholder 2">
            <a:extLst>
              <a:ext uri="{FF2B5EF4-FFF2-40B4-BE49-F238E27FC236}">
                <a16:creationId xmlns:a16="http://schemas.microsoft.com/office/drawing/2014/main" id="{EA234090-6A5A-4D99-97EA-6060E95CF936}"/>
              </a:ext>
            </a:extLst>
          </p:cNvPr>
          <p:cNvSpPr>
            <a:spLocks noGrp="1"/>
          </p:cNvSpPr>
          <p:nvPr>
            <p:ph type="sldNum" sz="quarter" idx="10"/>
          </p:nvPr>
        </p:nvSpPr>
        <p:spPr/>
        <p:txBody>
          <a:bodyPr/>
          <a:lstStyle/>
          <a:p>
            <a:fld id="{B54AD89C-DF1E-4948-B597-5DD47B34A9CA}" type="slidenum">
              <a:rPr kumimoji="1" lang="ja-JP" altLang="en-US" smtClean="0"/>
              <a:pPr/>
              <a:t>8</a:t>
            </a:fld>
            <a:endParaRPr kumimoji="1" lang="ja-JP" altLang="en-US" dirty="0"/>
          </a:p>
        </p:txBody>
      </p:sp>
      <p:sp>
        <p:nvSpPr>
          <p:cNvPr id="4" name="Text Placeholder 3">
            <a:extLst>
              <a:ext uri="{FF2B5EF4-FFF2-40B4-BE49-F238E27FC236}">
                <a16:creationId xmlns:a16="http://schemas.microsoft.com/office/drawing/2014/main" id="{35D4F68E-BB87-4EDD-A7F1-245B33B1770D}"/>
              </a:ext>
            </a:extLst>
          </p:cNvPr>
          <p:cNvSpPr>
            <a:spLocks noGrp="1"/>
          </p:cNvSpPr>
          <p:nvPr>
            <p:ph type="body" sz="quarter" idx="11"/>
          </p:nvPr>
        </p:nvSpPr>
        <p:spPr/>
        <p:txBody>
          <a:bodyPr>
            <a:normAutofit lnSpcReduction="10000"/>
          </a:bodyPr>
          <a:lstStyle/>
          <a:p>
            <a:r>
              <a:rPr lang="en-US" dirty="0">
                <a:solidFill>
                  <a:srgbClr val="333300"/>
                </a:solidFill>
              </a:rPr>
              <a:t>New documents have been posted to the website and are available for stakeholder comment:</a:t>
            </a:r>
          </a:p>
          <a:p>
            <a:pPr marL="0" indent="0">
              <a:buNone/>
            </a:pPr>
            <a:r>
              <a:rPr lang="en-US" dirty="0">
                <a:solidFill>
                  <a:srgbClr val="00B0F0"/>
                </a:solidFill>
              </a:rPr>
              <a:t> </a:t>
            </a:r>
          </a:p>
          <a:p>
            <a:pPr lvl="1"/>
            <a:r>
              <a:rPr lang="en-US" dirty="0">
                <a:solidFill>
                  <a:srgbClr val="0070C0"/>
                </a:solidFill>
                <a:hlinkClick r:id="rId2">
                  <a:extLst>
                    <a:ext uri="{A12FA001-AC4F-418D-AE19-62706E023703}">
                      <ahyp:hlinkClr xmlns:ahyp="http://schemas.microsoft.com/office/drawing/2018/hyperlinkcolor" xmlns="" val="tx"/>
                    </a:ext>
                  </a:extLst>
                </a:hlinkClick>
              </a:rPr>
              <a:t>Product and Alternatives Scoping Paper (2/24/2020)</a:t>
            </a:r>
            <a:endParaRPr lang="en-US" dirty="0">
              <a:solidFill>
                <a:srgbClr val="0070C0"/>
              </a:solidFill>
            </a:endParaRPr>
          </a:p>
          <a:p>
            <a:pPr lvl="1"/>
            <a:endParaRPr lang="en-US" dirty="0">
              <a:solidFill>
                <a:srgbClr val="0070C0"/>
              </a:solidFill>
              <a:hlinkClick r:id="rId3">
                <a:extLst>
                  <a:ext uri="{A12FA001-AC4F-418D-AE19-62706E023703}">
                    <ahyp:hlinkClr xmlns:ahyp="http://schemas.microsoft.com/office/drawing/2018/hyperlinkcolor" xmlns="" val="tx"/>
                  </a:ext>
                </a:extLst>
              </a:hlinkClick>
            </a:endParaRPr>
          </a:p>
          <a:p>
            <a:pPr lvl="1"/>
            <a:r>
              <a:rPr lang="en-US" dirty="0">
                <a:solidFill>
                  <a:srgbClr val="0070C0"/>
                </a:solidFill>
                <a:hlinkClick r:id="rId3">
                  <a:extLst>
                    <a:ext uri="{A12FA001-AC4F-418D-AE19-62706E023703}">
                      <ahyp:hlinkClr xmlns:ahyp="http://schemas.microsoft.com/office/drawing/2018/hyperlinkcolor" xmlns="" val="tx"/>
                    </a:ext>
                  </a:extLst>
                </a:hlinkClick>
              </a:rPr>
              <a:t>Hazard Methodology (3/19/2020)</a:t>
            </a:r>
            <a:endParaRPr lang="en-US" dirty="0">
              <a:solidFill>
                <a:srgbClr val="0070C0"/>
              </a:solidFill>
            </a:endParaRPr>
          </a:p>
          <a:p>
            <a:pPr lvl="1"/>
            <a:endParaRPr lang="en-US" dirty="0">
              <a:solidFill>
                <a:srgbClr val="0070C0"/>
              </a:solidFill>
              <a:hlinkClick r:id="rId4">
                <a:extLst>
                  <a:ext uri="{A12FA001-AC4F-418D-AE19-62706E023703}">
                    <ahyp:hlinkClr xmlns:ahyp="http://schemas.microsoft.com/office/drawing/2018/hyperlinkcolor" xmlns="" val="tx"/>
                  </a:ext>
                </a:extLst>
              </a:hlinkClick>
            </a:endParaRPr>
          </a:p>
          <a:p>
            <a:pPr lvl="1"/>
            <a:r>
              <a:rPr lang="en-US" dirty="0">
                <a:solidFill>
                  <a:srgbClr val="0070C0"/>
                </a:solidFill>
                <a:hlinkClick r:id="rId4">
                  <a:extLst>
                    <a:ext uri="{A12FA001-AC4F-418D-AE19-62706E023703}">
                      <ahyp:hlinkClr xmlns:ahyp="http://schemas.microsoft.com/office/drawing/2018/hyperlinkcolor" xmlns="" val="tx"/>
                    </a:ext>
                  </a:extLst>
                </a:hlinkClick>
              </a:rPr>
              <a:t>Exposure Methodology (3/19/20</a:t>
            </a:r>
            <a:r>
              <a:rPr lang="en-US" dirty="0">
                <a:solidFill>
                  <a:srgbClr val="0070C0"/>
                </a:solidFill>
              </a:rPr>
              <a:t>20</a:t>
            </a:r>
            <a:r>
              <a:rPr lang="en-US" dirty="0">
                <a:solidFill>
                  <a:srgbClr val="0070C0"/>
                </a:solidFill>
                <a:hlinkClick r:id="rId4">
                  <a:extLst>
                    <a:ext uri="{A12FA001-AC4F-418D-AE19-62706E023703}">
                      <ahyp:hlinkClr xmlns:ahyp="http://schemas.microsoft.com/office/drawing/2018/hyperlinkcolor" xmlns="" val="tx"/>
                    </a:ext>
                  </a:extLst>
                </a:hlinkClick>
              </a:rPr>
              <a:t>)</a:t>
            </a:r>
            <a:endParaRPr lang="en-US" dirty="0">
              <a:solidFill>
                <a:srgbClr val="0070C0"/>
              </a:solidFill>
            </a:endParaRPr>
          </a:p>
          <a:p>
            <a:pPr lvl="1"/>
            <a:endParaRPr lang="en-US" dirty="0">
              <a:solidFill>
                <a:srgbClr val="0070C0"/>
              </a:solidFill>
            </a:endParaRPr>
          </a:p>
          <a:p>
            <a:pPr lvl="1"/>
            <a:r>
              <a:rPr lang="en-US" u="sng" dirty="0">
                <a:solidFill>
                  <a:srgbClr val="0070C0"/>
                </a:solidFill>
              </a:rPr>
              <a:t>CBI Guidance &amp; Template (4/10/2020)</a:t>
            </a:r>
          </a:p>
          <a:p>
            <a:pPr lvl="1"/>
            <a:endParaRPr lang="en-US" u="sng" dirty="0">
              <a:solidFill>
                <a:srgbClr val="0070C0"/>
              </a:solidFill>
            </a:endParaRPr>
          </a:p>
          <a:p>
            <a:pPr lvl="1"/>
            <a:r>
              <a:rPr lang="en-US" u="sng" dirty="0">
                <a:solidFill>
                  <a:srgbClr val="0070C0"/>
                </a:solidFill>
              </a:rPr>
              <a:t>Peer Reviewer NDA (4/3/2020)</a:t>
            </a:r>
            <a:endParaRPr lang="en-US" u="sng" dirty="0">
              <a:solidFill>
                <a:srgbClr val="00B0F0"/>
              </a:solidFill>
            </a:endParaRPr>
          </a:p>
          <a:p>
            <a:endParaRPr lang="en-US" dirty="0">
              <a:solidFill>
                <a:srgbClr val="00B0F0"/>
              </a:solidFill>
            </a:endParaRPr>
          </a:p>
        </p:txBody>
      </p:sp>
    </p:spTree>
    <p:extLst>
      <p:ext uri="{BB962C8B-B14F-4D97-AF65-F5344CB8AC3E}">
        <p14:creationId xmlns:p14="http://schemas.microsoft.com/office/powerpoint/2010/main" val="2147659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A71E3-A857-40EA-9A98-8E681FCE3738}"/>
              </a:ext>
            </a:extLst>
          </p:cNvPr>
          <p:cNvSpPr>
            <a:spLocks noGrp="1"/>
          </p:cNvSpPr>
          <p:nvPr>
            <p:ph type="title"/>
          </p:nvPr>
        </p:nvSpPr>
        <p:spPr/>
        <p:txBody>
          <a:bodyPr/>
          <a:lstStyle/>
          <a:p>
            <a:r>
              <a:rPr lang="en-US" dirty="0"/>
              <a:t>Stakeholder Poll #1:</a:t>
            </a:r>
          </a:p>
        </p:txBody>
      </p:sp>
      <p:sp>
        <p:nvSpPr>
          <p:cNvPr id="3" name="Slide Number Placeholder 2">
            <a:extLst>
              <a:ext uri="{FF2B5EF4-FFF2-40B4-BE49-F238E27FC236}">
                <a16:creationId xmlns:a16="http://schemas.microsoft.com/office/drawing/2014/main" id="{2DE3B138-1C72-488D-A5B3-2B91D2391EC1}"/>
              </a:ext>
            </a:extLst>
          </p:cNvPr>
          <p:cNvSpPr>
            <a:spLocks noGrp="1"/>
          </p:cNvSpPr>
          <p:nvPr>
            <p:ph type="sldNum" sz="quarter" idx="10"/>
          </p:nvPr>
        </p:nvSpPr>
        <p:spPr/>
        <p:txBody>
          <a:bodyPr/>
          <a:lstStyle/>
          <a:p>
            <a:fld id="{B54AD89C-DF1E-4948-B597-5DD47B34A9CA}" type="slidenum">
              <a:rPr kumimoji="1" lang="ja-JP" altLang="en-US" smtClean="0"/>
              <a:pPr/>
              <a:t>9</a:t>
            </a:fld>
            <a:endParaRPr kumimoji="1" lang="ja-JP" altLang="en-US" dirty="0"/>
          </a:p>
        </p:txBody>
      </p:sp>
      <p:sp>
        <p:nvSpPr>
          <p:cNvPr id="4" name="Text Placeholder 3">
            <a:extLst>
              <a:ext uri="{FF2B5EF4-FFF2-40B4-BE49-F238E27FC236}">
                <a16:creationId xmlns:a16="http://schemas.microsoft.com/office/drawing/2014/main" id="{83608A6C-0EAD-4398-A928-862079013A48}"/>
              </a:ext>
            </a:extLst>
          </p:cNvPr>
          <p:cNvSpPr>
            <a:spLocks noGrp="1"/>
          </p:cNvSpPr>
          <p:nvPr>
            <p:ph type="body" sz="quarter" idx="11"/>
          </p:nvPr>
        </p:nvSpPr>
        <p:spPr/>
        <p:txBody>
          <a:bodyPr>
            <a:normAutofit/>
          </a:bodyPr>
          <a:lstStyle/>
          <a:p>
            <a:pPr marL="0" indent="0" algn="ctr">
              <a:buNone/>
            </a:pPr>
            <a:r>
              <a:rPr lang="en-US" sz="8800" dirty="0">
                <a:solidFill>
                  <a:srgbClr val="333300"/>
                </a:solidFill>
              </a:rPr>
              <a:t>How would you categorize your organization?</a:t>
            </a:r>
          </a:p>
        </p:txBody>
      </p:sp>
      <p:sp>
        <p:nvSpPr>
          <p:cNvPr id="5" name="Arrow: Right 4">
            <a:extLst>
              <a:ext uri="{FF2B5EF4-FFF2-40B4-BE49-F238E27FC236}">
                <a16:creationId xmlns:a16="http://schemas.microsoft.com/office/drawing/2014/main" id="{9CAE24DD-9FA6-4497-B3F9-BFB874B9566E}"/>
              </a:ext>
            </a:extLst>
          </p:cNvPr>
          <p:cNvSpPr/>
          <p:nvPr/>
        </p:nvSpPr>
        <p:spPr>
          <a:xfrm>
            <a:off x="8361947" y="7351295"/>
            <a:ext cx="3862137" cy="1813351"/>
          </a:xfrm>
          <a:prstGeom prst="rightArrow">
            <a:avLst>
              <a:gd name="adj1" fmla="val 64433"/>
              <a:gd name="adj2" fmla="val 62829"/>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97B1CD"/>
              </a:highlight>
            </a:endParaRPr>
          </a:p>
        </p:txBody>
      </p:sp>
      <p:sp>
        <p:nvSpPr>
          <p:cNvPr id="6" name="TextBox 5">
            <a:extLst>
              <a:ext uri="{FF2B5EF4-FFF2-40B4-BE49-F238E27FC236}">
                <a16:creationId xmlns:a16="http://schemas.microsoft.com/office/drawing/2014/main" id="{2479F76B-F8C0-443E-B796-DD5B10FE52D3}"/>
              </a:ext>
            </a:extLst>
          </p:cNvPr>
          <p:cNvSpPr txBox="1"/>
          <p:nvPr/>
        </p:nvSpPr>
        <p:spPr>
          <a:xfrm>
            <a:off x="8540834" y="7904027"/>
            <a:ext cx="2935705" cy="707886"/>
          </a:xfrm>
          <a:prstGeom prst="rect">
            <a:avLst/>
          </a:prstGeom>
          <a:noFill/>
        </p:spPr>
        <p:txBody>
          <a:bodyPr wrap="square" rtlCol="0">
            <a:spAutoFit/>
          </a:bodyPr>
          <a:lstStyle/>
          <a:p>
            <a:r>
              <a:rPr lang="en-US" sz="2000" b="1" dirty="0"/>
              <a:t>Question will appear in the right navigation panel</a:t>
            </a:r>
          </a:p>
        </p:txBody>
      </p:sp>
    </p:spTree>
    <p:extLst>
      <p:ext uri="{BB962C8B-B14F-4D97-AF65-F5344CB8AC3E}">
        <p14:creationId xmlns:p14="http://schemas.microsoft.com/office/powerpoint/2010/main" val="2239134591"/>
      </p:ext>
    </p:extLst>
  </p:cSld>
  <p:clrMapOvr>
    <a:masterClrMapping/>
  </p:clrMapOvr>
</p:sld>
</file>

<file path=ppt/theme/theme1.xml><?xml version="1.0" encoding="utf-8"?>
<a:theme xmlns:a="http://schemas.openxmlformats.org/drawingml/2006/main" name="Content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ategory xmlns="13ca7600-3bff-434a-a5d1-dfd04fb39ad7">Templates</Category>
    <Lead_x0020_Person xmlns="13ca7600-3bff-434a-a5d1-dfd04fb39ad7">
      <UserInfo>
        <DisplayName>St. Onge, Camille (ECY)</DisplayName>
        <AccountId>1678</AccountId>
        <AccountType/>
      </UserInfo>
    </Lead_x0020_Person>
    <Program xmlns="13ca7600-3bff-434a-a5d1-dfd04fb39ad7" xsi:nil="true"/>
    <Archived xmlns="13ca7600-3bff-434a-a5d1-dfd04fb39ad7">false</Archived>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710CB2479D91A4792A1A99B37BFEC01" ma:contentTypeVersion="6" ma:contentTypeDescription="Create a new document." ma:contentTypeScope="" ma:versionID="d4f1d4c604237e4f544547cd12d825c4">
  <xsd:schema xmlns:xsd="http://www.w3.org/2001/XMLSchema" xmlns:xs="http://www.w3.org/2001/XMLSchema" xmlns:p="http://schemas.microsoft.com/office/2006/metadata/properties" xmlns:ns2="13ca7600-3bff-434a-a5d1-dfd04fb39ad7" xmlns:ns3="bf02219d-9a9f-4212-a9ea-954357619fb9" targetNamespace="http://schemas.microsoft.com/office/2006/metadata/properties" ma:root="true" ma:fieldsID="b133add9e64e0c67e46dfb215f27b2be" ns2:_="" ns3:_="">
    <xsd:import namespace="13ca7600-3bff-434a-a5d1-dfd04fb39ad7"/>
    <xsd:import namespace="bf02219d-9a9f-4212-a9ea-954357619fb9"/>
    <xsd:element name="properties">
      <xsd:complexType>
        <xsd:sequence>
          <xsd:element name="documentManagement">
            <xsd:complexType>
              <xsd:all>
                <xsd:element ref="ns2:Category"/>
                <xsd:element ref="ns2:Archived" minOccurs="0"/>
                <xsd:element ref="ns2:Program" minOccurs="0"/>
                <xsd:element ref="ns2:Lead_x0020_Person"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ca7600-3bff-434a-a5d1-dfd04fb39ad7" elementFormDefault="qualified">
    <xsd:import namespace="http://schemas.microsoft.com/office/2006/documentManagement/types"/>
    <xsd:import namespace="http://schemas.microsoft.com/office/infopath/2007/PartnerControls"/>
    <xsd:element name="Category" ma:index="8" ma:displayName="Category" ma:format="Dropdown" ma:internalName="Category">
      <xsd:simpleType>
        <xsd:restriction base="dms:Choice">
          <xsd:enumeration value="Contact List - team"/>
          <xsd:enumeration value="Coverage pods"/>
          <xsd:enumeration value="Historical Reference"/>
          <xsd:enumeration value="Instruction Sets"/>
          <xsd:enumeration value="Issues Information"/>
          <xsd:enumeration value="Legislative Documents"/>
          <xsd:enumeration value="Newspaper Subscriptions"/>
          <xsd:enumeration value="Org Chart"/>
          <xsd:enumeration value="Penalty BMPs"/>
          <xsd:enumeration value="Presentations"/>
          <xsd:enumeration value="Program Resources"/>
          <xsd:enumeration value="Sample Communication Plans"/>
          <xsd:enumeration value="Templates"/>
          <xsd:enumeration value="Trainings, tips, and tricks"/>
          <xsd:enumeration value="Webinars"/>
          <xsd:enumeration value="Web reference documents"/>
          <xsd:enumeration value="Project Documents"/>
          <xsd:enumeration value="Meeting logistics &amp; sign ups"/>
        </xsd:restriction>
      </xsd:simpleType>
    </xsd:element>
    <xsd:element name="Archived" ma:index="9" nillable="true" ma:displayName="Archived" ma:default="0" ma:internalName="Archived">
      <xsd:simpleType>
        <xsd:restriction base="dms:Boolean"/>
      </xsd:simpleType>
    </xsd:element>
    <xsd:element name="Program" ma:index="10" nillable="true" ma:displayName="Program" ma:format="Dropdown" ma:internalName="Program">
      <xsd:simpleType>
        <xsd:restriction base="dms:Choice">
          <xsd:enumeration value="Air Quality Program"/>
          <xsd:enumeration value="Environmental Assessment Program"/>
          <xsd:enumeration value="Hazardous Waste &amp; Toxics Reduction Program"/>
          <xsd:enumeration value="Nuclear Waste Program"/>
          <xsd:enumeration value="Shorelands &amp; Environmental Assistance Program"/>
          <xsd:enumeration value="Spill Prevention, Preparedness, &amp; Response Program"/>
          <xsd:enumeration value="Toxics Cleanup Program"/>
          <xsd:enumeration value="Waste 2 Resources Program"/>
          <xsd:enumeration value="Water Quality Program"/>
          <xsd:enumeration value="Water Resources Program"/>
          <xsd:enumeration value="Regional Office - Central"/>
          <xsd:enumeration value="Regional Office - Eastern"/>
          <xsd:enumeration value="Regional Office - Northwest"/>
          <xsd:enumeration value="Regional Office - Southwest"/>
          <xsd:enumeration value="Office of Columbia River"/>
        </xsd:restriction>
      </xsd:simpleType>
    </xsd:element>
    <xsd:element name="Lead_x0020_Person" ma:index="11" nillable="true" ma:displayName="Lead Person" ma:list="UserInfo" ma:SharePointGroup="0" ma:internalName="Lead_x0020_Person"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02219d-9a9f-4212-a9ea-954357619fb9"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BD3E23-31D7-4FD5-A842-ED2822B53B2A}">
  <ds:schemaRefs>
    <ds:schemaRef ds:uri="http://purl.org/dc/terms/"/>
    <ds:schemaRef ds:uri="bf02219d-9a9f-4212-a9ea-954357619fb9"/>
    <ds:schemaRef ds:uri="http://schemas.microsoft.com/office/2006/documentManagement/types"/>
    <ds:schemaRef ds:uri="13ca7600-3bff-434a-a5d1-dfd04fb39ad7"/>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23FCA1BC-ECC9-4AF7-B561-68EDF23BA1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ca7600-3bff-434a-a5d1-dfd04fb39ad7"/>
    <ds:schemaRef ds:uri="bf02219d-9a9f-4212-a9ea-954357619f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AE8A675-86C9-45FC-8898-4341DBAF3A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9892</TotalTime>
  <Words>1269</Words>
  <Application>Microsoft Office PowerPoint</Application>
  <PresentationFormat>Custom</PresentationFormat>
  <Paragraphs>178</Paragraphs>
  <Slides>23</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Franklin Gothic Book</vt:lpstr>
      <vt:lpstr>Calibri Light</vt:lpstr>
      <vt:lpstr>Arial</vt:lpstr>
      <vt:lpstr>Calibri</vt:lpstr>
      <vt:lpstr>Roboto</vt:lpstr>
      <vt:lpstr>Yu Gothic</vt:lpstr>
      <vt:lpstr>Wingdings</vt:lpstr>
      <vt:lpstr>Roboto Medium</vt:lpstr>
      <vt:lpstr>Franklin Gothic Medium</vt:lpstr>
      <vt:lpstr>Courier New</vt:lpstr>
      <vt:lpstr>Contents</vt:lpstr>
      <vt:lpstr>PFAS in Food Packaging Alternatives Assessment Update: 5-26-20</vt:lpstr>
      <vt:lpstr>PFAS Food Packaging AA Agenda</vt:lpstr>
      <vt:lpstr>COVID-19 Update</vt:lpstr>
      <vt:lpstr>WA Toxics in Packaging Law RCW 70.95G.070</vt:lpstr>
      <vt:lpstr>The Interstate Chemicals Clearinghouse (IC2) Alternatives Assessment Guide</vt:lpstr>
      <vt:lpstr>Product Categories in Scope</vt:lpstr>
      <vt:lpstr>Proposed Alternative Chemicals for Hazard Evaluation</vt:lpstr>
      <vt:lpstr>Technical Documents</vt:lpstr>
      <vt:lpstr>Stakeholder Poll #1:</vt:lpstr>
      <vt:lpstr>Clarification on Timeline</vt:lpstr>
      <vt:lpstr>Confidential Business Information (CBI) Guidance Update</vt:lpstr>
      <vt:lpstr>Contingencies for Hazard Assessment</vt:lpstr>
      <vt:lpstr>Performance Assessment Recap</vt:lpstr>
      <vt:lpstr>IC2 Guidelines Overview: Level 1 Performance</vt:lpstr>
      <vt:lpstr>Question #1: How would you categorize your organization? </vt:lpstr>
      <vt:lpstr>Question #2: What are your personal top 3 performance requirements? </vt:lpstr>
      <vt:lpstr>Question #3: Have you tested or successfully substituted an alternative for the products categories under this assessment? </vt:lpstr>
      <vt:lpstr>Major Take-Homes (as of now)</vt:lpstr>
      <vt:lpstr>Major Take-Homes (as of now)</vt:lpstr>
      <vt:lpstr>Major Take-Homes (as of now)</vt:lpstr>
      <vt:lpstr>Major Take-Homes (as of now)</vt:lpstr>
      <vt:lpstr>Next Steps</vt:lpstr>
      <vt:lpstr>Contacts:   Ken Zarker, Ecology, ken.zarker@ecy.wa.gov  Cathy Rudisill, SRC, Inc. Rudisill@srcinc.com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 - NARROW</dc:title>
  <dc:creator>Camille St. Onge</dc:creator>
  <cp:lastModifiedBy>Zarker, Ken (ECY)</cp:lastModifiedBy>
  <cp:revision>476</cp:revision>
  <cp:lastPrinted>2019-01-10T20:44:52Z</cp:lastPrinted>
  <dcterms:created xsi:type="dcterms:W3CDTF">2016-10-08T14:15:50Z</dcterms:created>
  <dcterms:modified xsi:type="dcterms:W3CDTF">2020-05-26T16:43:36Z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0x0101004710CB2479D91A4792A1A99B37BFEC01</vt:lpwstr>
  </property>
</Properties>
</file>