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60" r:id="rId5"/>
    <p:sldId id="256" r:id="rId6"/>
    <p:sldId id="257" r:id="rId7"/>
    <p:sldId id="262" r:id="rId8"/>
    <p:sldId id="263" r:id="rId9"/>
    <p:sldId id="272" r:id="rId10"/>
    <p:sldId id="264" r:id="rId11"/>
    <p:sldId id="275" r:id="rId12"/>
    <p:sldId id="309" r:id="rId13"/>
    <p:sldId id="278" r:id="rId14"/>
    <p:sldId id="265" r:id="rId15"/>
    <p:sldId id="284" r:id="rId16"/>
    <p:sldId id="286" r:id="rId17"/>
    <p:sldId id="288" r:id="rId18"/>
    <p:sldId id="310" r:id="rId19"/>
    <p:sldId id="311" r:id="rId20"/>
    <p:sldId id="292" r:id="rId21"/>
    <p:sldId id="313" r:id="rId22"/>
    <p:sldId id="314" r:id="rId23"/>
    <p:sldId id="315" r:id="rId24"/>
    <p:sldId id="319" r:id="rId25"/>
    <p:sldId id="320" r:id="rId26"/>
    <p:sldId id="318" r:id="rId27"/>
    <p:sldId id="306" r:id="rId28"/>
    <p:sldId id="307" r:id="rId29"/>
    <p:sldId id="271" r:id="rId30"/>
    <p:sldId id="308" r:id="rId31"/>
    <p:sldId id="259" r:id="rId32"/>
    <p:sldId id="269" r:id="rId33"/>
    <p:sldId id="273" r:id="rId34"/>
    <p:sldId id="274" r:id="rId35"/>
    <p:sldId id="266" r:id="rId36"/>
    <p:sldId id="267" r:id="rId37"/>
    <p:sldId id="268" r:id="rId38"/>
    <p:sldId id="276" r:id="rId39"/>
    <p:sldId id="27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3D79476-96AF-4D4E-AA27-AD0784B974FC}">
          <p14:sldIdLst>
            <p14:sldId id="260"/>
            <p14:sldId id="256"/>
            <p14:sldId id="257"/>
            <p14:sldId id="262"/>
            <p14:sldId id="263"/>
          </p14:sldIdLst>
        </p14:section>
        <p14:section name="New Business" id="{F5333641-87DC-4EDD-9A8B-F2930736CEF2}">
          <p14:sldIdLst>
            <p14:sldId id="272"/>
            <p14:sldId id="264"/>
            <p14:sldId id="275"/>
            <p14:sldId id="309"/>
            <p14:sldId id="278"/>
            <p14:sldId id="265"/>
            <p14:sldId id="284"/>
            <p14:sldId id="286"/>
            <p14:sldId id="288"/>
            <p14:sldId id="310"/>
            <p14:sldId id="311"/>
            <p14:sldId id="292"/>
            <p14:sldId id="313"/>
            <p14:sldId id="314"/>
            <p14:sldId id="315"/>
            <p14:sldId id="319"/>
            <p14:sldId id="320"/>
            <p14:sldId id="318"/>
          </p14:sldIdLst>
        </p14:section>
        <p14:section name="Old Business" id="{F265B681-B0A9-4D98-B9BA-7616631FA55F}">
          <p14:sldIdLst>
            <p14:sldId id="306"/>
          </p14:sldIdLst>
        </p14:section>
        <p14:section name="Announcements" id="{442846AE-3A38-4196-8AD2-B52DF115FCE4}">
          <p14:sldIdLst>
            <p14:sldId id="307"/>
            <p14:sldId id="271"/>
          </p14:sldIdLst>
        </p14:section>
        <p14:section name="Special Items" id="{A51CCB43-FC1A-46AF-8AA0-9D1627D50250}">
          <p14:sldIdLst>
            <p14:sldId id="308"/>
          </p14:sldIdLst>
        </p14:section>
        <p14:section name="Specialty Slides" id="{FC4C0EFB-14DE-48BE-8F6F-178AC4C26326}">
          <p14:sldIdLst>
            <p14:sldId id="259"/>
            <p14:sldId id="269"/>
            <p14:sldId id="273"/>
          </p14:sldIdLst>
        </p14:section>
        <p14:section name="Tables and Charts" id="{C333B6F4-AFC1-4404-9B2D-FC77CA2DDC90}">
          <p14:sldIdLst>
            <p14:sldId id="274"/>
            <p14:sldId id="266"/>
            <p14:sldId id="267"/>
            <p14:sldId id="268"/>
            <p14:sldId id="276"/>
            <p14:sldId id="270"/>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3D853-1158-3E43-2E26-1118F3C1AB8D}" v="4" dt="2023-04-11T20:53:56.641"/>
    <p1510:client id="{4B5B4DF8-AFF3-44B1-9E57-77AE31B53614}" v="51" dt="2023-04-11T23:46:14.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0" autoAdjust="0"/>
    <p:restoredTop sz="84606" autoAdjust="0"/>
  </p:normalViewPr>
  <p:slideViewPr>
    <p:cSldViewPr snapToGrid="0" showGuides="1">
      <p:cViewPr varScale="1">
        <p:scale>
          <a:sx n="68" d="100"/>
          <a:sy n="68" d="100"/>
        </p:scale>
        <p:origin x="312" y="60"/>
      </p:cViewPr>
      <p:guideLst>
        <p:guide orient="horz" pos="175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n, Geoff (ECY)" userId="S::geba461@ecy.wa.gov::8691b16c-5858-4bb3-a64d-f84ad64cd35a" providerId="AD" clId="Web-{1563D853-1158-3E43-2E26-1118F3C1AB8D}"/>
    <pc:docChg chg="modSld">
      <pc:chgData name="Baran, Geoff (ECY)" userId="S::geba461@ecy.wa.gov::8691b16c-5858-4bb3-a64d-f84ad64cd35a" providerId="AD" clId="Web-{1563D853-1158-3E43-2E26-1118F3C1AB8D}" dt="2023-04-11T20:53:53.266" v="0" actId="20577"/>
      <pc:docMkLst>
        <pc:docMk/>
      </pc:docMkLst>
      <pc:sldChg chg="modSp">
        <pc:chgData name="Baran, Geoff (ECY)" userId="S::geba461@ecy.wa.gov::8691b16c-5858-4bb3-a64d-f84ad64cd35a" providerId="AD" clId="Web-{1563D853-1158-3E43-2E26-1118F3C1AB8D}" dt="2023-04-11T20:53:53.266" v="0" actId="20577"/>
        <pc:sldMkLst>
          <pc:docMk/>
          <pc:sldMk cId="2426885022" sldId="307"/>
        </pc:sldMkLst>
        <pc:spChg chg="mod">
          <ac:chgData name="Baran, Geoff (ECY)" userId="S::geba461@ecy.wa.gov::8691b16c-5858-4bb3-a64d-f84ad64cd35a" providerId="AD" clId="Web-{1563D853-1158-3E43-2E26-1118F3C1AB8D}" dt="2023-04-11T20:53:53.266" v="0" actId="20577"/>
          <ac:spMkLst>
            <pc:docMk/>
            <pc:sldMk cId="2426885022" sldId="307"/>
            <ac:spMk id="6" creationId="{00000000-0000-0000-0000-000000000000}"/>
          </ac:spMkLst>
        </pc:spChg>
      </pc:sldChg>
    </pc:docChg>
  </pc:docChgLst>
  <pc:docChgLst>
    <pc:chgData name="Joshua Weide" userId="75e37157-95ef-4bc4-b538-a265a74fa25a" providerId="ADAL" clId="{4B5B4DF8-AFF3-44B1-9E57-77AE31B53614}"/>
    <pc:docChg chg="undo redo custSel addSld delSld modSld modSection">
      <pc:chgData name="Joshua Weide" userId="75e37157-95ef-4bc4-b538-a265a74fa25a" providerId="ADAL" clId="{4B5B4DF8-AFF3-44B1-9E57-77AE31B53614}" dt="2023-04-11T19:46:44.633" v="1856" actId="6549"/>
      <pc:docMkLst>
        <pc:docMk/>
      </pc:docMkLst>
      <pc:sldChg chg="modSp mod modNotesTx">
        <pc:chgData name="Joshua Weide" userId="75e37157-95ef-4bc4-b538-a265a74fa25a" providerId="ADAL" clId="{4B5B4DF8-AFF3-44B1-9E57-77AE31B53614}" dt="2023-04-10T18:44:14.028" v="46" actId="20577"/>
        <pc:sldMkLst>
          <pc:docMk/>
          <pc:sldMk cId="3484986873" sldId="256"/>
        </pc:sldMkLst>
        <pc:spChg chg="mod">
          <ac:chgData name="Joshua Weide" userId="75e37157-95ef-4bc4-b538-a265a74fa25a" providerId="ADAL" clId="{4B5B4DF8-AFF3-44B1-9E57-77AE31B53614}" dt="2023-04-10T18:42:49.477" v="12" actId="20577"/>
          <ac:spMkLst>
            <pc:docMk/>
            <pc:sldMk cId="3484986873" sldId="256"/>
            <ac:spMk id="3" creationId="{00000000-0000-0000-0000-000000000000}"/>
          </ac:spMkLst>
        </pc:spChg>
      </pc:sldChg>
      <pc:sldChg chg="modNotesTx">
        <pc:chgData name="Joshua Weide" userId="75e37157-95ef-4bc4-b538-a265a74fa25a" providerId="ADAL" clId="{4B5B4DF8-AFF3-44B1-9E57-77AE31B53614}" dt="2023-04-10T18:56:44.592" v="56" actId="114"/>
        <pc:sldMkLst>
          <pc:docMk/>
          <pc:sldMk cId="3634605724" sldId="260"/>
        </pc:sldMkLst>
      </pc:sldChg>
      <pc:sldChg chg="modNotesTx">
        <pc:chgData name="Joshua Weide" userId="75e37157-95ef-4bc4-b538-a265a74fa25a" providerId="ADAL" clId="{4B5B4DF8-AFF3-44B1-9E57-77AE31B53614}" dt="2023-04-10T18:57:29.758" v="57" actId="313"/>
        <pc:sldMkLst>
          <pc:docMk/>
          <pc:sldMk cId="1757243123" sldId="262"/>
        </pc:sldMkLst>
      </pc:sldChg>
      <pc:sldChg chg="modNotesTx">
        <pc:chgData name="Joshua Weide" userId="75e37157-95ef-4bc4-b538-a265a74fa25a" providerId="ADAL" clId="{4B5B4DF8-AFF3-44B1-9E57-77AE31B53614}" dt="2023-04-10T18:59:23.675" v="60" actId="20577"/>
        <pc:sldMkLst>
          <pc:docMk/>
          <pc:sldMk cId="3548756067" sldId="263"/>
        </pc:sldMkLst>
      </pc:sldChg>
      <pc:sldChg chg="addSp modSp mod">
        <pc:chgData name="Joshua Weide" userId="75e37157-95ef-4bc4-b538-a265a74fa25a" providerId="ADAL" clId="{4B5B4DF8-AFF3-44B1-9E57-77AE31B53614}" dt="2023-04-10T21:48:04.306" v="341" actId="962"/>
        <pc:sldMkLst>
          <pc:docMk/>
          <pc:sldMk cId="2401488064" sldId="264"/>
        </pc:sldMkLst>
        <pc:spChg chg="mod">
          <ac:chgData name="Joshua Weide" userId="75e37157-95ef-4bc4-b538-a265a74fa25a" providerId="ADAL" clId="{4B5B4DF8-AFF3-44B1-9E57-77AE31B53614}" dt="2023-04-10T19:06:30.934" v="146"/>
          <ac:spMkLst>
            <pc:docMk/>
            <pc:sldMk cId="2401488064" sldId="264"/>
            <ac:spMk id="2" creationId="{00000000-0000-0000-0000-000000000000}"/>
          </ac:spMkLst>
        </pc:spChg>
        <pc:spChg chg="mod">
          <ac:chgData name="Joshua Weide" userId="75e37157-95ef-4bc4-b538-a265a74fa25a" providerId="ADAL" clId="{4B5B4DF8-AFF3-44B1-9E57-77AE31B53614}" dt="2023-04-10T19:09:10.764" v="201" actId="14100"/>
          <ac:spMkLst>
            <pc:docMk/>
            <pc:sldMk cId="2401488064" sldId="264"/>
            <ac:spMk id="3" creationId="{00000000-0000-0000-0000-000000000000}"/>
          </ac:spMkLst>
        </pc:spChg>
        <pc:picChg chg="add mod modCrop">
          <ac:chgData name="Joshua Weide" userId="75e37157-95ef-4bc4-b538-a265a74fa25a" providerId="ADAL" clId="{4B5B4DF8-AFF3-44B1-9E57-77AE31B53614}" dt="2023-04-10T21:48:04.306" v="341" actId="962"/>
          <ac:picMkLst>
            <pc:docMk/>
            <pc:sldMk cId="2401488064" sldId="264"/>
            <ac:picMk id="6" creationId="{C51B7066-06F7-4687-8C58-32984D215857}"/>
          </ac:picMkLst>
        </pc:picChg>
      </pc:sldChg>
      <pc:sldChg chg="addSp delSp modSp mod">
        <pc:chgData name="Joshua Weide" userId="75e37157-95ef-4bc4-b538-a265a74fa25a" providerId="ADAL" clId="{4B5B4DF8-AFF3-44B1-9E57-77AE31B53614}" dt="2023-04-10T22:33:31.816" v="811" actId="14100"/>
        <pc:sldMkLst>
          <pc:docMk/>
          <pc:sldMk cId="2335707638" sldId="265"/>
        </pc:sldMkLst>
        <pc:spChg chg="mod">
          <ac:chgData name="Joshua Weide" userId="75e37157-95ef-4bc4-b538-a265a74fa25a" providerId="ADAL" clId="{4B5B4DF8-AFF3-44B1-9E57-77AE31B53614}" dt="2023-04-10T22:07:26.972" v="619" actId="1076"/>
          <ac:spMkLst>
            <pc:docMk/>
            <pc:sldMk cId="2335707638" sldId="265"/>
            <ac:spMk id="2" creationId="{00000000-0000-0000-0000-000000000000}"/>
          </ac:spMkLst>
        </pc:spChg>
        <pc:picChg chg="del">
          <ac:chgData name="Joshua Weide" userId="75e37157-95ef-4bc4-b538-a265a74fa25a" providerId="ADAL" clId="{4B5B4DF8-AFF3-44B1-9E57-77AE31B53614}" dt="2023-04-10T22:06:24.752" v="608" actId="478"/>
          <ac:picMkLst>
            <pc:docMk/>
            <pc:sldMk cId="2335707638" sldId="265"/>
            <ac:picMk id="5" creationId="{89895EC8-4FD7-802B-1013-DED47D573BBD}"/>
          </ac:picMkLst>
        </pc:picChg>
        <pc:picChg chg="add mod modCrop">
          <ac:chgData name="Joshua Weide" userId="75e37157-95ef-4bc4-b538-a265a74fa25a" providerId="ADAL" clId="{4B5B4DF8-AFF3-44B1-9E57-77AE31B53614}" dt="2023-04-10T22:33:31.816" v="811" actId="14100"/>
          <ac:picMkLst>
            <pc:docMk/>
            <pc:sldMk cId="2335707638" sldId="265"/>
            <ac:picMk id="7" creationId="{53D87DE4-A47E-68F1-80ED-7D6811EC436F}"/>
          </ac:picMkLst>
        </pc:picChg>
      </pc:sldChg>
      <pc:sldChg chg="modSp mod">
        <pc:chgData name="Joshua Weide" userId="75e37157-95ef-4bc4-b538-a265a74fa25a" providerId="ADAL" clId="{4B5B4DF8-AFF3-44B1-9E57-77AE31B53614}" dt="2023-04-10T19:05:55.920" v="133" actId="20577"/>
        <pc:sldMkLst>
          <pc:docMk/>
          <pc:sldMk cId="1757095258" sldId="272"/>
        </pc:sldMkLst>
        <pc:spChg chg="mod">
          <ac:chgData name="Joshua Weide" userId="75e37157-95ef-4bc4-b538-a265a74fa25a" providerId="ADAL" clId="{4B5B4DF8-AFF3-44B1-9E57-77AE31B53614}" dt="2023-04-10T19:05:55.920" v="133" actId="20577"/>
          <ac:spMkLst>
            <pc:docMk/>
            <pc:sldMk cId="1757095258" sldId="272"/>
            <ac:spMk id="6" creationId="{00000000-0000-0000-0000-000000000000}"/>
          </ac:spMkLst>
        </pc:spChg>
      </pc:sldChg>
      <pc:sldChg chg="addSp delSp modSp mod">
        <pc:chgData name="Joshua Weide" userId="75e37157-95ef-4bc4-b538-a265a74fa25a" providerId="ADAL" clId="{4B5B4DF8-AFF3-44B1-9E57-77AE31B53614}" dt="2023-04-10T21:34:57.145" v="274" actId="14861"/>
        <pc:sldMkLst>
          <pc:docMk/>
          <pc:sldMk cId="1334488358" sldId="275"/>
        </pc:sldMkLst>
        <pc:spChg chg="add del mod">
          <ac:chgData name="Joshua Weide" userId="75e37157-95ef-4bc4-b538-a265a74fa25a" providerId="ADAL" clId="{4B5B4DF8-AFF3-44B1-9E57-77AE31B53614}" dt="2023-04-10T21:33:34.407" v="221" actId="478"/>
          <ac:spMkLst>
            <pc:docMk/>
            <pc:sldMk cId="1334488358" sldId="275"/>
            <ac:spMk id="10" creationId="{06332FDA-4821-DD3C-6190-31351AD83DC5}"/>
          </ac:spMkLst>
        </pc:spChg>
        <pc:picChg chg="add del mod">
          <ac:chgData name="Joshua Weide" userId="75e37157-95ef-4bc4-b538-a265a74fa25a" providerId="ADAL" clId="{4B5B4DF8-AFF3-44B1-9E57-77AE31B53614}" dt="2023-04-10T19:28:08.726" v="208" actId="478"/>
          <ac:picMkLst>
            <pc:docMk/>
            <pc:sldMk cId="1334488358" sldId="275"/>
            <ac:picMk id="5" creationId="{000E6AA5-801E-59C6-BE34-D96B81F542B1}"/>
          </ac:picMkLst>
        </pc:picChg>
        <pc:picChg chg="del">
          <ac:chgData name="Joshua Weide" userId="75e37157-95ef-4bc4-b538-a265a74fa25a" providerId="ADAL" clId="{4B5B4DF8-AFF3-44B1-9E57-77AE31B53614}" dt="2023-04-10T21:33:20.102" v="218" actId="478"/>
          <ac:picMkLst>
            <pc:docMk/>
            <pc:sldMk cId="1334488358" sldId="275"/>
            <ac:picMk id="6" creationId="{A23AEEF6-D8A4-9570-9BF5-3F16E65C508B}"/>
          </ac:picMkLst>
        </pc:picChg>
        <pc:picChg chg="add mod">
          <ac:chgData name="Joshua Weide" userId="75e37157-95ef-4bc4-b538-a265a74fa25a" providerId="ADAL" clId="{4B5B4DF8-AFF3-44B1-9E57-77AE31B53614}" dt="2023-04-10T21:34:57.145" v="274" actId="14861"/>
          <ac:picMkLst>
            <pc:docMk/>
            <pc:sldMk cId="1334488358" sldId="275"/>
            <ac:picMk id="8" creationId="{D9EFEDE4-4ED1-C59C-296C-0AC0844AD264}"/>
          </ac:picMkLst>
        </pc:picChg>
      </pc:sldChg>
      <pc:sldChg chg="addSp delSp modSp mod">
        <pc:chgData name="Joshua Weide" userId="75e37157-95ef-4bc4-b538-a265a74fa25a" providerId="ADAL" clId="{4B5B4DF8-AFF3-44B1-9E57-77AE31B53614}" dt="2023-04-10T21:53:28.165" v="456" actId="14861"/>
        <pc:sldMkLst>
          <pc:docMk/>
          <pc:sldMk cId="3287807577" sldId="278"/>
        </pc:sldMkLst>
        <pc:spChg chg="add del mod">
          <ac:chgData name="Joshua Weide" userId="75e37157-95ef-4bc4-b538-a265a74fa25a" providerId="ADAL" clId="{4B5B4DF8-AFF3-44B1-9E57-77AE31B53614}" dt="2023-04-10T21:51:55.757" v="427" actId="478"/>
          <ac:spMkLst>
            <pc:docMk/>
            <pc:sldMk cId="3287807577" sldId="278"/>
            <ac:spMk id="5" creationId="{61E10AFC-2484-D07C-8EB0-3F136C299346}"/>
          </ac:spMkLst>
        </pc:spChg>
        <pc:spChg chg="add del mod">
          <ac:chgData name="Joshua Weide" userId="75e37157-95ef-4bc4-b538-a265a74fa25a" providerId="ADAL" clId="{4B5B4DF8-AFF3-44B1-9E57-77AE31B53614}" dt="2023-04-10T21:51:53.533" v="426" actId="478"/>
          <ac:spMkLst>
            <pc:docMk/>
            <pc:sldMk cId="3287807577" sldId="278"/>
            <ac:spMk id="10" creationId="{F44F1F63-7484-4299-FC67-E3108EE672E9}"/>
          </ac:spMkLst>
        </pc:spChg>
        <pc:spChg chg="del mod">
          <ac:chgData name="Joshua Weide" userId="75e37157-95ef-4bc4-b538-a265a74fa25a" providerId="ADAL" clId="{4B5B4DF8-AFF3-44B1-9E57-77AE31B53614}" dt="2023-04-10T21:43:36.138" v="330" actId="478"/>
          <ac:spMkLst>
            <pc:docMk/>
            <pc:sldMk cId="3287807577" sldId="278"/>
            <ac:spMk id="12" creationId="{1BD4F7CA-A430-C54E-3F69-C7A1243B009C}"/>
          </ac:spMkLst>
        </pc:spChg>
        <pc:picChg chg="add mod ord">
          <ac:chgData name="Joshua Weide" userId="75e37157-95ef-4bc4-b538-a265a74fa25a" providerId="ADAL" clId="{4B5B4DF8-AFF3-44B1-9E57-77AE31B53614}" dt="2023-04-10T21:52:08.046" v="429" actId="166"/>
          <ac:picMkLst>
            <pc:docMk/>
            <pc:sldMk cId="3287807577" sldId="278"/>
            <ac:picMk id="2" creationId="{41694BB9-4727-7965-A0DE-DAB9EC7B5B5B}"/>
          </ac:picMkLst>
        </pc:picChg>
        <pc:picChg chg="add mod modCrop">
          <ac:chgData name="Joshua Weide" userId="75e37157-95ef-4bc4-b538-a265a74fa25a" providerId="ADAL" clId="{4B5B4DF8-AFF3-44B1-9E57-77AE31B53614}" dt="2023-04-10T21:53:28.165" v="456" actId="14861"/>
          <ac:picMkLst>
            <pc:docMk/>
            <pc:sldMk cId="3287807577" sldId="278"/>
            <ac:picMk id="7" creationId="{33D44A43-ED9E-66B9-F8D3-2F28CAA9D5D5}"/>
          </ac:picMkLst>
        </pc:picChg>
        <pc:picChg chg="del">
          <ac:chgData name="Joshua Weide" userId="75e37157-95ef-4bc4-b538-a265a74fa25a" providerId="ADAL" clId="{4B5B4DF8-AFF3-44B1-9E57-77AE31B53614}" dt="2023-04-10T21:51:49.149" v="425" actId="478"/>
          <ac:picMkLst>
            <pc:docMk/>
            <pc:sldMk cId="3287807577" sldId="278"/>
            <ac:picMk id="8" creationId="{E9E980C5-410A-C549-F399-5E15D4A886A3}"/>
          </ac:picMkLst>
        </pc:picChg>
      </pc:sldChg>
      <pc:sldChg chg="addSp delSp modSp mod">
        <pc:chgData name="Joshua Weide" userId="75e37157-95ef-4bc4-b538-a265a74fa25a" providerId="ADAL" clId="{4B5B4DF8-AFF3-44B1-9E57-77AE31B53614}" dt="2023-04-11T00:02:33.561" v="989" actId="313"/>
        <pc:sldMkLst>
          <pc:docMk/>
          <pc:sldMk cId="2731736861" sldId="284"/>
        </pc:sldMkLst>
        <pc:spChg chg="mod">
          <ac:chgData name="Joshua Weide" userId="75e37157-95ef-4bc4-b538-a265a74fa25a" providerId="ADAL" clId="{4B5B4DF8-AFF3-44B1-9E57-77AE31B53614}" dt="2023-04-10T21:56:14.396" v="476" actId="20577"/>
          <ac:spMkLst>
            <pc:docMk/>
            <pc:sldMk cId="2731736861" sldId="284"/>
            <ac:spMk id="2" creationId="{00000000-0000-0000-0000-000000000000}"/>
          </ac:spMkLst>
        </pc:spChg>
        <pc:spChg chg="mod">
          <ac:chgData name="Joshua Weide" userId="75e37157-95ef-4bc4-b538-a265a74fa25a" providerId="ADAL" clId="{4B5B4DF8-AFF3-44B1-9E57-77AE31B53614}" dt="2023-04-11T00:02:33.561" v="989" actId="313"/>
          <ac:spMkLst>
            <pc:docMk/>
            <pc:sldMk cId="2731736861" sldId="284"/>
            <ac:spMk id="3" creationId="{00000000-0000-0000-0000-000000000000}"/>
          </ac:spMkLst>
        </pc:spChg>
        <pc:spChg chg="add del mod">
          <ac:chgData name="Joshua Weide" userId="75e37157-95ef-4bc4-b538-a265a74fa25a" providerId="ADAL" clId="{4B5B4DF8-AFF3-44B1-9E57-77AE31B53614}" dt="2023-04-10T22:09:50.151" v="626" actId="478"/>
          <ac:spMkLst>
            <pc:docMk/>
            <pc:sldMk cId="2731736861" sldId="284"/>
            <ac:spMk id="7" creationId="{770274EF-29E7-AABA-4D77-3BA6412F89B6}"/>
          </ac:spMkLst>
        </pc:spChg>
        <pc:picChg chg="add del mod modCrop">
          <ac:chgData name="Joshua Weide" userId="75e37157-95ef-4bc4-b538-a265a74fa25a" providerId="ADAL" clId="{4B5B4DF8-AFF3-44B1-9E57-77AE31B53614}" dt="2023-04-10T22:22:56.285" v="719" actId="478"/>
          <ac:picMkLst>
            <pc:docMk/>
            <pc:sldMk cId="2731736861" sldId="284"/>
            <ac:picMk id="6" creationId="{DB1FFE93-29BD-74E1-76E4-AED602D930F4}"/>
          </ac:picMkLst>
        </pc:picChg>
        <pc:picChg chg="add del mod modCrop">
          <ac:chgData name="Joshua Weide" userId="75e37157-95ef-4bc4-b538-a265a74fa25a" providerId="ADAL" clId="{4B5B4DF8-AFF3-44B1-9E57-77AE31B53614}" dt="2023-04-10T22:24:11.720" v="729" actId="478"/>
          <ac:picMkLst>
            <pc:docMk/>
            <pc:sldMk cId="2731736861" sldId="284"/>
            <ac:picMk id="9" creationId="{B1639ECD-E04D-1B66-595A-CF3908DA2E3B}"/>
          </ac:picMkLst>
        </pc:picChg>
        <pc:picChg chg="add mod modCrop">
          <ac:chgData name="Joshua Weide" userId="75e37157-95ef-4bc4-b538-a265a74fa25a" providerId="ADAL" clId="{4B5B4DF8-AFF3-44B1-9E57-77AE31B53614}" dt="2023-04-10T22:24:50.589" v="734" actId="732"/>
          <ac:picMkLst>
            <pc:docMk/>
            <pc:sldMk cId="2731736861" sldId="284"/>
            <ac:picMk id="11" creationId="{784E15BE-EAB3-C3CE-7987-389305D45AE1}"/>
          </ac:picMkLst>
        </pc:picChg>
        <pc:picChg chg="del mod">
          <ac:chgData name="Joshua Weide" userId="75e37157-95ef-4bc4-b538-a265a74fa25a" providerId="ADAL" clId="{4B5B4DF8-AFF3-44B1-9E57-77AE31B53614}" dt="2023-04-10T22:09:42.371" v="623" actId="478"/>
          <ac:picMkLst>
            <pc:docMk/>
            <pc:sldMk cId="2731736861" sldId="284"/>
            <ac:picMk id="3074" creationId="{006F7256-E62A-6CEF-22C0-94291B075F76}"/>
          </ac:picMkLst>
        </pc:picChg>
      </pc:sldChg>
      <pc:sldChg chg="addSp delSp modSp mod">
        <pc:chgData name="Joshua Weide" userId="75e37157-95ef-4bc4-b538-a265a74fa25a" providerId="ADAL" clId="{4B5B4DF8-AFF3-44B1-9E57-77AE31B53614}" dt="2023-04-10T22:52:24.460" v="819" actId="14100"/>
        <pc:sldMkLst>
          <pc:docMk/>
          <pc:sldMk cId="278349342" sldId="286"/>
        </pc:sldMkLst>
        <pc:spChg chg="add del mod">
          <ac:chgData name="Joshua Weide" userId="75e37157-95ef-4bc4-b538-a265a74fa25a" providerId="ADAL" clId="{4B5B4DF8-AFF3-44B1-9E57-77AE31B53614}" dt="2023-04-10T22:52:00.308" v="813" actId="931"/>
          <ac:spMkLst>
            <pc:docMk/>
            <pc:sldMk cId="278349342" sldId="286"/>
            <ac:spMk id="5" creationId="{19A045B0-271E-F539-DB78-7579AFEA49AF}"/>
          </ac:spMkLst>
        </pc:spChg>
        <pc:picChg chg="add mod">
          <ac:chgData name="Joshua Weide" userId="75e37157-95ef-4bc4-b538-a265a74fa25a" providerId="ADAL" clId="{4B5B4DF8-AFF3-44B1-9E57-77AE31B53614}" dt="2023-04-10T22:52:24.460" v="819" actId="14100"/>
          <ac:picMkLst>
            <pc:docMk/>
            <pc:sldMk cId="278349342" sldId="286"/>
            <ac:picMk id="7" creationId="{9725F669-EDA1-41FC-04F6-28BE5FFA61F3}"/>
          </ac:picMkLst>
        </pc:picChg>
        <pc:picChg chg="del">
          <ac:chgData name="Joshua Weide" userId="75e37157-95ef-4bc4-b538-a265a74fa25a" providerId="ADAL" clId="{4B5B4DF8-AFF3-44B1-9E57-77AE31B53614}" dt="2023-04-10T22:51:53.491" v="812" actId="478"/>
          <ac:picMkLst>
            <pc:docMk/>
            <pc:sldMk cId="278349342" sldId="286"/>
            <ac:picMk id="8" creationId="{E93DFDC5-AECE-B9AE-C6D0-3B9AE7EA523D}"/>
          </ac:picMkLst>
        </pc:picChg>
      </pc:sldChg>
      <pc:sldChg chg="addSp delSp modSp mod">
        <pc:chgData name="Joshua Weide" userId="75e37157-95ef-4bc4-b538-a265a74fa25a" providerId="ADAL" clId="{4B5B4DF8-AFF3-44B1-9E57-77AE31B53614}" dt="2023-04-10T22:13:02.278" v="653" actId="166"/>
        <pc:sldMkLst>
          <pc:docMk/>
          <pc:sldMk cId="160284953" sldId="288"/>
        </pc:sldMkLst>
        <pc:spChg chg="mod ord">
          <ac:chgData name="Joshua Weide" userId="75e37157-95ef-4bc4-b538-a265a74fa25a" providerId="ADAL" clId="{4B5B4DF8-AFF3-44B1-9E57-77AE31B53614}" dt="2023-04-10T22:13:02.278" v="653" actId="166"/>
          <ac:spMkLst>
            <pc:docMk/>
            <pc:sldMk cId="160284953" sldId="288"/>
            <ac:spMk id="2" creationId="{00000000-0000-0000-0000-000000000000}"/>
          </ac:spMkLst>
        </pc:spChg>
        <pc:picChg chg="add mod modCrop">
          <ac:chgData name="Joshua Weide" userId="75e37157-95ef-4bc4-b538-a265a74fa25a" providerId="ADAL" clId="{4B5B4DF8-AFF3-44B1-9E57-77AE31B53614}" dt="2023-04-10T22:12:55.289" v="652" actId="14861"/>
          <ac:picMkLst>
            <pc:docMk/>
            <pc:sldMk cId="160284953" sldId="288"/>
            <ac:picMk id="5" creationId="{09B5F942-8152-3550-69A5-ACCAC5113389}"/>
          </ac:picMkLst>
        </pc:picChg>
        <pc:picChg chg="del">
          <ac:chgData name="Joshua Weide" userId="75e37157-95ef-4bc4-b538-a265a74fa25a" providerId="ADAL" clId="{4B5B4DF8-AFF3-44B1-9E57-77AE31B53614}" dt="2023-04-10T22:10:57.314" v="634" actId="478"/>
          <ac:picMkLst>
            <pc:docMk/>
            <pc:sldMk cId="160284953" sldId="288"/>
            <ac:picMk id="6" creationId="{3C9D19C8-B7A0-2DAE-8EFB-8A3A8E93546E}"/>
          </ac:picMkLst>
        </pc:picChg>
        <pc:picChg chg="add mod">
          <ac:chgData name="Joshua Weide" userId="75e37157-95ef-4bc4-b538-a265a74fa25a" providerId="ADAL" clId="{4B5B4DF8-AFF3-44B1-9E57-77AE31B53614}" dt="2023-04-10T22:12:55.289" v="652" actId="14861"/>
          <ac:picMkLst>
            <pc:docMk/>
            <pc:sldMk cId="160284953" sldId="288"/>
            <ac:picMk id="8" creationId="{6667B3F1-C678-4F3A-1B87-BF6F89869EB8}"/>
          </ac:picMkLst>
        </pc:picChg>
        <pc:picChg chg="del">
          <ac:chgData name="Joshua Weide" userId="75e37157-95ef-4bc4-b538-a265a74fa25a" providerId="ADAL" clId="{4B5B4DF8-AFF3-44B1-9E57-77AE31B53614}" dt="2023-04-10T22:11:43.267" v="645" actId="478"/>
          <ac:picMkLst>
            <pc:docMk/>
            <pc:sldMk cId="160284953" sldId="288"/>
            <ac:picMk id="9" creationId="{959223A0-97B0-514F-B6E5-AD409AC1C60A}"/>
          </ac:picMkLst>
        </pc:picChg>
      </pc:sldChg>
      <pc:sldChg chg="addSp delSp modSp mod">
        <pc:chgData name="Joshua Weide" userId="75e37157-95ef-4bc4-b538-a265a74fa25a" providerId="ADAL" clId="{4B5B4DF8-AFF3-44B1-9E57-77AE31B53614}" dt="2023-04-10T22:55:53.505" v="943" actId="114"/>
        <pc:sldMkLst>
          <pc:docMk/>
          <pc:sldMk cId="2640790153" sldId="292"/>
        </pc:sldMkLst>
        <pc:spChg chg="mod">
          <ac:chgData name="Joshua Weide" userId="75e37157-95ef-4bc4-b538-a265a74fa25a" providerId="ADAL" clId="{4B5B4DF8-AFF3-44B1-9E57-77AE31B53614}" dt="2023-04-10T22:55:53.505" v="943" actId="114"/>
          <ac:spMkLst>
            <pc:docMk/>
            <pc:sldMk cId="2640790153" sldId="292"/>
            <ac:spMk id="2" creationId="{00000000-0000-0000-0000-000000000000}"/>
          </ac:spMkLst>
        </pc:spChg>
        <pc:picChg chg="del">
          <ac:chgData name="Joshua Weide" userId="75e37157-95ef-4bc4-b538-a265a74fa25a" providerId="ADAL" clId="{4B5B4DF8-AFF3-44B1-9E57-77AE31B53614}" dt="2023-04-10T22:29:04.408" v="797" actId="478"/>
          <ac:picMkLst>
            <pc:docMk/>
            <pc:sldMk cId="2640790153" sldId="292"/>
            <ac:picMk id="5" creationId="{89895EC8-4FD7-802B-1013-DED47D573BBD}"/>
          </ac:picMkLst>
        </pc:picChg>
        <pc:picChg chg="add del mod modCrop">
          <ac:chgData name="Joshua Weide" userId="75e37157-95ef-4bc4-b538-a265a74fa25a" providerId="ADAL" clId="{4B5B4DF8-AFF3-44B1-9E57-77AE31B53614}" dt="2023-04-10T22:30:17.418" v="806" actId="14100"/>
          <ac:picMkLst>
            <pc:docMk/>
            <pc:sldMk cId="2640790153" sldId="292"/>
            <ac:picMk id="7" creationId="{44274897-EEA0-98E5-8E52-E0EF03FE69B5}"/>
          </ac:picMkLst>
        </pc:picChg>
      </pc:sldChg>
      <pc:sldChg chg="modNotesTx">
        <pc:chgData name="Joshua Weide" userId="75e37157-95ef-4bc4-b538-a265a74fa25a" providerId="ADAL" clId="{4B5B4DF8-AFF3-44B1-9E57-77AE31B53614}" dt="2023-04-11T19:46:44.633" v="1856" actId="6549"/>
        <pc:sldMkLst>
          <pc:docMk/>
          <pc:sldMk cId="3789980811" sldId="306"/>
        </pc:sldMkLst>
      </pc:sldChg>
      <pc:sldChg chg="modSp mod">
        <pc:chgData name="Joshua Weide" userId="75e37157-95ef-4bc4-b538-a265a74fa25a" providerId="ADAL" clId="{4B5B4DF8-AFF3-44B1-9E57-77AE31B53614}" dt="2023-04-11T00:18:18.566" v="1240" actId="12"/>
        <pc:sldMkLst>
          <pc:docMk/>
          <pc:sldMk cId="2426885022" sldId="307"/>
        </pc:sldMkLst>
        <pc:spChg chg="mod">
          <ac:chgData name="Joshua Weide" userId="75e37157-95ef-4bc4-b538-a265a74fa25a" providerId="ADAL" clId="{4B5B4DF8-AFF3-44B1-9E57-77AE31B53614}" dt="2023-04-11T00:18:18.566" v="1240" actId="12"/>
          <ac:spMkLst>
            <pc:docMk/>
            <pc:sldMk cId="2426885022" sldId="307"/>
            <ac:spMk id="6" creationId="{00000000-0000-0000-0000-000000000000}"/>
          </ac:spMkLst>
        </pc:spChg>
      </pc:sldChg>
      <pc:sldChg chg="addSp delSp modSp mod">
        <pc:chgData name="Joshua Weide" userId="75e37157-95ef-4bc4-b538-a265a74fa25a" providerId="ADAL" clId="{4B5B4DF8-AFF3-44B1-9E57-77AE31B53614}" dt="2023-04-11T00:03:37.469" v="1021" actId="1076"/>
        <pc:sldMkLst>
          <pc:docMk/>
          <pc:sldMk cId="3256526438" sldId="309"/>
        </pc:sldMkLst>
        <pc:spChg chg="mod ord">
          <ac:chgData name="Joshua Weide" userId="75e37157-95ef-4bc4-b538-a265a74fa25a" providerId="ADAL" clId="{4B5B4DF8-AFF3-44B1-9E57-77AE31B53614}" dt="2023-04-10T21:50:41.729" v="415" actId="166"/>
          <ac:spMkLst>
            <pc:docMk/>
            <pc:sldMk cId="3256526438" sldId="309"/>
            <ac:spMk id="2" creationId="{00000000-0000-0000-0000-000000000000}"/>
          </ac:spMkLst>
        </pc:spChg>
        <pc:picChg chg="add mod">
          <ac:chgData name="Joshua Weide" userId="75e37157-95ef-4bc4-b538-a265a74fa25a" providerId="ADAL" clId="{4B5B4DF8-AFF3-44B1-9E57-77AE31B53614}" dt="2023-04-11T00:03:37.469" v="1021" actId="1076"/>
          <ac:picMkLst>
            <pc:docMk/>
            <pc:sldMk cId="3256526438" sldId="309"/>
            <ac:picMk id="5" creationId="{D8D4FBDB-C7DB-FE07-393B-91C5DB0B9BFD}"/>
          </ac:picMkLst>
        </pc:picChg>
        <pc:picChg chg="del">
          <ac:chgData name="Joshua Weide" userId="75e37157-95ef-4bc4-b538-a265a74fa25a" providerId="ADAL" clId="{4B5B4DF8-AFF3-44B1-9E57-77AE31B53614}" dt="2023-04-10T21:48:54.686" v="347" actId="478"/>
          <ac:picMkLst>
            <pc:docMk/>
            <pc:sldMk cId="3256526438" sldId="309"/>
            <ac:picMk id="6" creationId="{3C9D19C8-B7A0-2DAE-8EFB-8A3A8E93546E}"/>
          </ac:picMkLst>
        </pc:picChg>
        <pc:picChg chg="add mod">
          <ac:chgData name="Joshua Weide" userId="75e37157-95ef-4bc4-b538-a265a74fa25a" providerId="ADAL" clId="{4B5B4DF8-AFF3-44B1-9E57-77AE31B53614}" dt="2023-04-11T00:03:31.184" v="1019" actId="1076"/>
          <ac:picMkLst>
            <pc:docMk/>
            <pc:sldMk cId="3256526438" sldId="309"/>
            <ac:picMk id="8" creationId="{DD4F3EAA-7B0B-E5F8-AD4D-852ED523ECB5}"/>
          </ac:picMkLst>
        </pc:picChg>
        <pc:picChg chg="del">
          <ac:chgData name="Joshua Weide" userId="75e37157-95ef-4bc4-b538-a265a74fa25a" providerId="ADAL" clId="{4B5B4DF8-AFF3-44B1-9E57-77AE31B53614}" dt="2023-04-10T21:49:37.458" v="388" actId="478"/>
          <ac:picMkLst>
            <pc:docMk/>
            <pc:sldMk cId="3256526438" sldId="309"/>
            <ac:picMk id="9" creationId="{959223A0-97B0-514F-B6E5-AD409AC1C60A}"/>
          </ac:picMkLst>
        </pc:picChg>
      </pc:sldChg>
      <pc:sldChg chg="addSp delSp modSp add mod">
        <pc:chgData name="Joshua Weide" userId="75e37157-95ef-4bc4-b538-a265a74fa25a" providerId="ADAL" clId="{4B5B4DF8-AFF3-44B1-9E57-77AE31B53614}" dt="2023-04-10T22:25:16.503" v="736" actId="1076"/>
        <pc:sldMkLst>
          <pc:docMk/>
          <pc:sldMk cId="1162578506" sldId="310"/>
        </pc:sldMkLst>
        <pc:picChg chg="del">
          <ac:chgData name="Joshua Weide" userId="75e37157-95ef-4bc4-b538-a265a74fa25a" providerId="ADAL" clId="{4B5B4DF8-AFF3-44B1-9E57-77AE31B53614}" dt="2023-04-10T22:13:21.545" v="655" actId="478"/>
          <ac:picMkLst>
            <pc:docMk/>
            <pc:sldMk cId="1162578506" sldId="310"/>
            <ac:picMk id="5" creationId="{09B5F942-8152-3550-69A5-ACCAC5113389}"/>
          </ac:picMkLst>
        </pc:picChg>
        <pc:picChg chg="add mod ord">
          <ac:chgData name="Joshua Weide" userId="75e37157-95ef-4bc4-b538-a265a74fa25a" providerId="ADAL" clId="{4B5B4DF8-AFF3-44B1-9E57-77AE31B53614}" dt="2023-04-10T22:25:16.503" v="736" actId="1076"/>
          <ac:picMkLst>
            <pc:docMk/>
            <pc:sldMk cId="1162578506" sldId="310"/>
            <ac:picMk id="6" creationId="{23CCE00F-0168-FD26-CE2A-5ACF0EF24C88}"/>
          </ac:picMkLst>
        </pc:picChg>
        <pc:picChg chg="del">
          <ac:chgData name="Joshua Weide" userId="75e37157-95ef-4bc4-b538-a265a74fa25a" providerId="ADAL" clId="{4B5B4DF8-AFF3-44B1-9E57-77AE31B53614}" dt="2023-04-10T22:13:58.738" v="656" actId="478"/>
          <ac:picMkLst>
            <pc:docMk/>
            <pc:sldMk cId="1162578506" sldId="310"/>
            <ac:picMk id="8" creationId="{6667B3F1-C678-4F3A-1B87-BF6F89869EB8}"/>
          </ac:picMkLst>
        </pc:picChg>
        <pc:picChg chg="add mod ord modCrop">
          <ac:chgData name="Joshua Weide" userId="75e37157-95ef-4bc4-b538-a265a74fa25a" providerId="ADAL" clId="{4B5B4DF8-AFF3-44B1-9E57-77AE31B53614}" dt="2023-04-10T22:17:02.666" v="700" actId="167"/>
          <ac:picMkLst>
            <pc:docMk/>
            <pc:sldMk cId="1162578506" sldId="310"/>
            <ac:picMk id="9" creationId="{63F83E9B-C279-D67D-50F2-A59FF0501F2A}"/>
          </ac:picMkLst>
        </pc:picChg>
      </pc:sldChg>
      <pc:sldChg chg="addSp delSp modSp add mod">
        <pc:chgData name="Joshua Weide" userId="75e37157-95ef-4bc4-b538-a265a74fa25a" providerId="ADAL" clId="{4B5B4DF8-AFF3-44B1-9E57-77AE31B53614}" dt="2023-04-10T22:26:54.471" v="772" actId="14861"/>
        <pc:sldMkLst>
          <pc:docMk/>
          <pc:sldMk cId="4290015503" sldId="311"/>
        </pc:sldMkLst>
        <pc:picChg chg="add del mod modCrop">
          <ac:chgData name="Joshua Weide" userId="75e37157-95ef-4bc4-b538-a265a74fa25a" providerId="ADAL" clId="{4B5B4DF8-AFF3-44B1-9E57-77AE31B53614}" dt="2023-04-10T22:21:15.603" v="715" actId="478"/>
          <ac:picMkLst>
            <pc:docMk/>
            <pc:sldMk cId="4290015503" sldId="311"/>
            <ac:picMk id="5" creationId="{AE2A54C3-B545-FB8B-9C6F-5EF002EABC0B}"/>
          </ac:picMkLst>
        </pc:picChg>
        <pc:picChg chg="del">
          <ac:chgData name="Joshua Weide" userId="75e37157-95ef-4bc4-b538-a265a74fa25a" providerId="ADAL" clId="{4B5B4DF8-AFF3-44B1-9E57-77AE31B53614}" dt="2023-04-10T22:20:27.144" v="710" actId="478"/>
          <ac:picMkLst>
            <pc:docMk/>
            <pc:sldMk cId="4290015503" sldId="311"/>
            <ac:picMk id="6" creationId="{23CCE00F-0168-FD26-CE2A-5ACF0EF24C88}"/>
          </ac:picMkLst>
        </pc:picChg>
        <pc:picChg chg="add mod ord modCrop">
          <ac:chgData name="Joshua Weide" userId="75e37157-95ef-4bc4-b538-a265a74fa25a" providerId="ADAL" clId="{4B5B4DF8-AFF3-44B1-9E57-77AE31B53614}" dt="2023-04-10T22:26:54.471" v="772" actId="14861"/>
          <ac:picMkLst>
            <pc:docMk/>
            <pc:sldMk cId="4290015503" sldId="311"/>
            <ac:picMk id="8" creationId="{273158E6-DA11-6AA5-8DE9-F18CCD25139A}"/>
          </ac:picMkLst>
        </pc:picChg>
        <pc:picChg chg="del mod">
          <ac:chgData name="Joshua Weide" userId="75e37157-95ef-4bc4-b538-a265a74fa25a" providerId="ADAL" clId="{4B5B4DF8-AFF3-44B1-9E57-77AE31B53614}" dt="2023-04-10T22:18:50.510" v="705" actId="478"/>
          <ac:picMkLst>
            <pc:docMk/>
            <pc:sldMk cId="4290015503" sldId="311"/>
            <ac:picMk id="9" creationId="{63F83E9B-C279-D67D-50F2-A59FF0501F2A}"/>
          </ac:picMkLst>
        </pc:picChg>
        <pc:picChg chg="add del mod">
          <ac:chgData name="Joshua Weide" userId="75e37157-95ef-4bc4-b538-a265a74fa25a" providerId="ADAL" clId="{4B5B4DF8-AFF3-44B1-9E57-77AE31B53614}" dt="2023-04-10T22:25:28.706" v="737" actId="478"/>
          <ac:picMkLst>
            <pc:docMk/>
            <pc:sldMk cId="4290015503" sldId="311"/>
            <ac:picMk id="11" creationId="{46121E13-8C21-472E-14FD-9E9CB214E909}"/>
          </ac:picMkLst>
        </pc:picChg>
        <pc:picChg chg="add mod ord modCrop">
          <ac:chgData name="Joshua Weide" userId="75e37157-95ef-4bc4-b538-a265a74fa25a" providerId="ADAL" clId="{4B5B4DF8-AFF3-44B1-9E57-77AE31B53614}" dt="2023-04-10T22:26:54.471" v="772" actId="14861"/>
          <ac:picMkLst>
            <pc:docMk/>
            <pc:sldMk cId="4290015503" sldId="311"/>
            <ac:picMk id="13" creationId="{74364814-62AD-EB14-9CDD-03ED006DBCC3}"/>
          </ac:picMkLst>
        </pc:picChg>
      </pc:sldChg>
      <pc:sldChg chg="new del">
        <pc:chgData name="Joshua Weide" userId="75e37157-95ef-4bc4-b538-a265a74fa25a" providerId="ADAL" clId="{4B5B4DF8-AFF3-44B1-9E57-77AE31B53614}" dt="2023-04-10T22:53:17.716" v="822" actId="2696"/>
        <pc:sldMkLst>
          <pc:docMk/>
          <pc:sldMk cId="363820279" sldId="312"/>
        </pc:sldMkLst>
      </pc:sldChg>
      <pc:sldChg chg="addSp delSp modSp add mod">
        <pc:chgData name="Joshua Weide" userId="75e37157-95ef-4bc4-b538-a265a74fa25a" providerId="ADAL" clId="{4B5B4DF8-AFF3-44B1-9E57-77AE31B53614}" dt="2023-04-11T00:04:21.111" v="1034" actId="20577"/>
        <pc:sldMkLst>
          <pc:docMk/>
          <pc:sldMk cId="166513910" sldId="313"/>
        </pc:sldMkLst>
        <pc:spChg chg="mod">
          <ac:chgData name="Joshua Weide" userId="75e37157-95ef-4bc4-b538-a265a74fa25a" providerId="ADAL" clId="{4B5B4DF8-AFF3-44B1-9E57-77AE31B53614}" dt="2023-04-10T22:56:33.434" v="952" actId="20577"/>
          <ac:spMkLst>
            <pc:docMk/>
            <pc:sldMk cId="166513910" sldId="313"/>
            <ac:spMk id="2" creationId="{00000000-0000-0000-0000-000000000000}"/>
          </ac:spMkLst>
        </pc:spChg>
        <pc:spChg chg="mod">
          <ac:chgData name="Joshua Weide" userId="75e37157-95ef-4bc4-b538-a265a74fa25a" providerId="ADAL" clId="{4B5B4DF8-AFF3-44B1-9E57-77AE31B53614}" dt="2023-04-11T00:04:21.111" v="1034" actId="20577"/>
          <ac:spMkLst>
            <pc:docMk/>
            <pc:sldMk cId="166513910" sldId="313"/>
            <ac:spMk id="3" creationId="{00000000-0000-0000-0000-000000000000}"/>
          </ac:spMkLst>
        </pc:spChg>
        <pc:picChg chg="add mod">
          <ac:chgData name="Joshua Weide" userId="75e37157-95ef-4bc4-b538-a265a74fa25a" providerId="ADAL" clId="{4B5B4DF8-AFF3-44B1-9E57-77AE31B53614}" dt="2023-04-11T00:01:55.464" v="957" actId="1076"/>
          <ac:picMkLst>
            <pc:docMk/>
            <pc:sldMk cId="166513910" sldId="313"/>
            <ac:picMk id="6" creationId="{CF9DFF2E-0CD7-D294-332B-AF88C325F29A}"/>
          </ac:picMkLst>
        </pc:picChg>
        <pc:picChg chg="del">
          <ac:chgData name="Joshua Weide" userId="75e37157-95ef-4bc4-b538-a265a74fa25a" providerId="ADAL" clId="{4B5B4DF8-AFF3-44B1-9E57-77AE31B53614}" dt="2023-04-11T00:01:21.314" v="953" actId="478"/>
          <ac:picMkLst>
            <pc:docMk/>
            <pc:sldMk cId="166513910" sldId="313"/>
            <ac:picMk id="11" creationId="{784E15BE-EAB3-C3CE-7987-389305D45AE1}"/>
          </ac:picMkLst>
        </pc:picChg>
      </pc:sldChg>
      <pc:sldChg chg="addSp delSp modSp add mod modNotesTx">
        <pc:chgData name="Joshua Weide" userId="75e37157-95ef-4bc4-b538-a265a74fa25a" providerId="ADAL" clId="{4B5B4DF8-AFF3-44B1-9E57-77AE31B53614}" dt="2023-04-11T19:33:49.181" v="1511" actId="478"/>
        <pc:sldMkLst>
          <pc:docMk/>
          <pc:sldMk cId="2363295357" sldId="314"/>
        </pc:sldMkLst>
        <pc:spChg chg="add del mod">
          <ac:chgData name="Joshua Weide" userId="75e37157-95ef-4bc4-b538-a265a74fa25a" providerId="ADAL" clId="{4B5B4DF8-AFF3-44B1-9E57-77AE31B53614}" dt="2023-04-11T00:11:59.994" v="1047" actId="478"/>
          <ac:spMkLst>
            <pc:docMk/>
            <pc:sldMk cId="2363295357" sldId="314"/>
            <ac:spMk id="8" creationId="{04D9993B-DB14-98F9-219D-5BFAF03482DA}"/>
          </ac:spMkLst>
        </pc:spChg>
        <pc:spChg chg="add del mod ord">
          <ac:chgData name="Joshua Weide" userId="75e37157-95ef-4bc4-b538-a265a74fa25a" providerId="ADAL" clId="{4B5B4DF8-AFF3-44B1-9E57-77AE31B53614}" dt="2023-04-11T19:31:22.284" v="1479" actId="931"/>
          <ac:spMkLst>
            <pc:docMk/>
            <pc:sldMk cId="2363295357" sldId="314"/>
            <ac:spMk id="10" creationId="{540F1CFA-B2CE-9477-5D80-C11FFCE0817D}"/>
          </ac:spMkLst>
        </pc:spChg>
        <pc:picChg chg="add del mod ord">
          <ac:chgData name="Joshua Weide" userId="75e37157-95ef-4bc4-b538-a265a74fa25a" providerId="ADAL" clId="{4B5B4DF8-AFF3-44B1-9E57-77AE31B53614}" dt="2023-04-11T19:31:31.850" v="1486" actId="171"/>
          <ac:picMkLst>
            <pc:docMk/>
            <pc:sldMk cId="2363295357" sldId="314"/>
            <ac:picMk id="5" creationId="{14AED227-30B9-EE60-C24E-6528D54DF5E1}"/>
          </ac:picMkLst>
        </pc:picChg>
        <pc:picChg chg="add del">
          <ac:chgData name="Joshua Weide" userId="75e37157-95ef-4bc4-b538-a265a74fa25a" providerId="ADAL" clId="{4B5B4DF8-AFF3-44B1-9E57-77AE31B53614}" dt="2023-04-11T00:12:02.234" v="1049" actId="478"/>
          <ac:picMkLst>
            <pc:docMk/>
            <pc:sldMk cId="2363295357" sldId="314"/>
            <ac:picMk id="7" creationId="{9725F669-EDA1-41FC-04F6-28BE5FFA61F3}"/>
          </ac:picMkLst>
        </pc:picChg>
        <pc:picChg chg="add del mod">
          <ac:chgData name="Joshua Weide" userId="75e37157-95ef-4bc4-b538-a265a74fa25a" providerId="ADAL" clId="{4B5B4DF8-AFF3-44B1-9E57-77AE31B53614}" dt="2023-04-11T19:31:01.720" v="1478" actId="931"/>
          <ac:picMkLst>
            <pc:docMk/>
            <pc:sldMk cId="2363295357" sldId="314"/>
            <ac:picMk id="12" creationId="{3E1E61C8-037F-65E9-C705-C62D02B91AC4}"/>
          </ac:picMkLst>
        </pc:picChg>
        <pc:picChg chg="add mod">
          <ac:chgData name="Joshua Weide" userId="75e37157-95ef-4bc4-b538-a265a74fa25a" providerId="ADAL" clId="{4B5B4DF8-AFF3-44B1-9E57-77AE31B53614}" dt="2023-04-11T19:32:36.219" v="1504" actId="692"/>
          <ac:picMkLst>
            <pc:docMk/>
            <pc:sldMk cId="2363295357" sldId="314"/>
            <ac:picMk id="14" creationId="{EA722587-3F56-C55D-CA48-32409FE18D4F}"/>
          </ac:picMkLst>
        </pc:picChg>
        <pc:cxnChg chg="add mod">
          <ac:chgData name="Joshua Weide" userId="75e37157-95ef-4bc4-b538-a265a74fa25a" providerId="ADAL" clId="{4B5B4DF8-AFF3-44B1-9E57-77AE31B53614}" dt="2023-04-11T19:33:24.469" v="1506" actId="14100"/>
          <ac:cxnSpMkLst>
            <pc:docMk/>
            <pc:sldMk cId="2363295357" sldId="314"/>
            <ac:cxnSpMk id="16" creationId="{C378A3F2-55B0-D458-F2BD-A3B250FCC9D9}"/>
          </ac:cxnSpMkLst>
        </pc:cxnChg>
        <pc:cxnChg chg="add del">
          <ac:chgData name="Joshua Weide" userId="75e37157-95ef-4bc4-b538-a265a74fa25a" providerId="ADAL" clId="{4B5B4DF8-AFF3-44B1-9E57-77AE31B53614}" dt="2023-04-11T19:33:49.181" v="1511" actId="478"/>
          <ac:cxnSpMkLst>
            <pc:docMk/>
            <pc:sldMk cId="2363295357" sldId="314"/>
            <ac:cxnSpMk id="19" creationId="{1BA8998A-90DE-D70C-0FA4-D8AB764B51B5}"/>
          </ac:cxnSpMkLst>
        </pc:cxnChg>
        <pc:cxnChg chg="add mod">
          <ac:chgData name="Joshua Weide" userId="75e37157-95ef-4bc4-b538-a265a74fa25a" providerId="ADAL" clId="{4B5B4DF8-AFF3-44B1-9E57-77AE31B53614}" dt="2023-04-11T19:33:46.143" v="1510" actId="14100"/>
          <ac:cxnSpMkLst>
            <pc:docMk/>
            <pc:sldMk cId="2363295357" sldId="314"/>
            <ac:cxnSpMk id="20" creationId="{2E79B6DD-232C-C106-18C1-896822ADF497}"/>
          </ac:cxnSpMkLst>
        </pc:cxnChg>
      </pc:sldChg>
      <pc:sldChg chg="addSp delSp modSp add mod">
        <pc:chgData name="Joshua Weide" userId="75e37157-95ef-4bc4-b538-a265a74fa25a" providerId="ADAL" clId="{4B5B4DF8-AFF3-44B1-9E57-77AE31B53614}" dt="2023-04-11T19:30:51.670" v="1470" actId="1076"/>
        <pc:sldMkLst>
          <pc:docMk/>
          <pc:sldMk cId="2259832416" sldId="315"/>
        </pc:sldMkLst>
        <pc:spChg chg="mod">
          <ac:chgData name="Joshua Weide" userId="75e37157-95ef-4bc4-b538-a265a74fa25a" providerId="ADAL" clId="{4B5B4DF8-AFF3-44B1-9E57-77AE31B53614}" dt="2023-04-11T00:14:23.288" v="1154" actId="20577"/>
          <ac:spMkLst>
            <pc:docMk/>
            <pc:sldMk cId="2259832416" sldId="315"/>
            <ac:spMk id="2" creationId="{00000000-0000-0000-0000-000000000000}"/>
          </ac:spMkLst>
        </pc:spChg>
        <pc:picChg chg="del">
          <ac:chgData name="Joshua Weide" userId="75e37157-95ef-4bc4-b538-a265a74fa25a" providerId="ADAL" clId="{4B5B4DF8-AFF3-44B1-9E57-77AE31B53614}" dt="2023-04-11T00:21:54.957" v="1267" actId="478"/>
          <ac:picMkLst>
            <pc:docMk/>
            <pc:sldMk cId="2259832416" sldId="315"/>
            <ac:picMk id="5" creationId="{09B5F942-8152-3550-69A5-ACCAC5113389}"/>
          </ac:picMkLst>
        </pc:picChg>
        <pc:picChg chg="add del mod ord modCrop">
          <ac:chgData name="Joshua Weide" userId="75e37157-95ef-4bc4-b538-a265a74fa25a" providerId="ADAL" clId="{4B5B4DF8-AFF3-44B1-9E57-77AE31B53614}" dt="2023-04-11T19:18:41.071" v="1342" actId="478"/>
          <ac:picMkLst>
            <pc:docMk/>
            <pc:sldMk cId="2259832416" sldId="315"/>
            <ac:picMk id="6" creationId="{CC6C1D0E-FC3C-B649-05C2-985F420529BE}"/>
          </ac:picMkLst>
        </pc:picChg>
        <pc:picChg chg="del">
          <ac:chgData name="Joshua Weide" userId="75e37157-95ef-4bc4-b538-a265a74fa25a" providerId="ADAL" clId="{4B5B4DF8-AFF3-44B1-9E57-77AE31B53614}" dt="2023-04-11T00:21:30.449" v="1263" actId="478"/>
          <ac:picMkLst>
            <pc:docMk/>
            <pc:sldMk cId="2259832416" sldId="315"/>
            <ac:picMk id="8" creationId="{6667B3F1-C678-4F3A-1B87-BF6F89869EB8}"/>
          </ac:picMkLst>
        </pc:picChg>
        <pc:picChg chg="add del mod ord modCrop">
          <ac:chgData name="Joshua Weide" userId="75e37157-95ef-4bc4-b538-a265a74fa25a" providerId="ADAL" clId="{4B5B4DF8-AFF3-44B1-9E57-77AE31B53614}" dt="2023-04-11T19:15:42.427" v="1300" actId="478"/>
          <ac:picMkLst>
            <pc:docMk/>
            <pc:sldMk cId="2259832416" sldId="315"/>
            <ac:picMk id="9" creationId="{B31E227B-DEF1-BCC6-15F1-061F5DD7C602}"/>
          </ac:picMkLst>
        </pc:picChg>
        <pc:picChg chg="add mod ord modCrop">
          <ac:chgData name="Joshua Weide" userId="75e37157-95ef-4bc4-b538-a265a74fa25a" providerId="ADAL" clId="{4B5B4DF8-AFF3-44B1-9E57-77AE31B53614}" dt="2023-04-11T19:21:24.406" v="1375" actId="1076"/>
          <ac:picMkLst>
            <pc:docMk/>
            <pc:sldMk cId="2259832416" sldId="315"/>
            <ac:picMk id="11" creationId="{9D4F8FC0-4FF6-51CB-615F-F3D1AB30254F}"/>
          </ac:picMkLst>
        </pc:picChg>
        <pc:picChg chg="add del mod modCrop">
          <ac:chgData name="Joshua Weide" userId="75e37157-95ef-4bc4-b538-a265a74fa25a" providerId="ADAL" clId="{4B5B4DF8-AFF3-44B1-9E57-77AE31B53614}" dt="2023-04-11T19:20:01.850" v="1360" actId="478"/>
          <ac:picMkLst>
            <pc:docMk/>
            <pc:sldMk cId="2259832416" sldId="315"/>
            <ac:picMk id="13" creationId="{627A4BA7-42B1-4C3C-42F0-629E3D39120D}"/>
          </ac:picMkLst>
        </pc:picChg>
        <pc:picChg chg="add del mod">
          <ac:chgData name="Joshua Weide" userId="75e37157-95ef-4bc4-b538-a265a74fa25a" providerId="ADAL" clId="{4B5B4DF8-AFF3-44B1-9E57-77AE31B53614}" dt="2023-04-11T19:20:08.805" v="1362" actId="478"/>
          <ac:picMkLst>
            <pc:docMk/>
            <pc:sldMk cId="2259832416" sldId="315"/>
            <ac:picMk id="15" creationId="{6828123F-3DFA-5935-9D93-D001F5D66A8E}"/>
          </ac:picMkLst>
        </pc:picChg>
        <pc:picChg chg="add mod ord modCrop">
          <ac:chgData name="Joshua Weide" userId="75e37157-95ef-4bc4-b538-a265a74fa25a" providerId="ADAL" clId="{4B5B4DF8-AFF3-44B1-9E57-77AE31B53614}" dt="2023-04-11T19:30:51.670" v="1470" actId="1076"/>
          <ac:picMkLst>
            <pc:docMk/>
            <pc:sldMk cId="2259832416" sldId="315"/>
            <ac:picMk id="17" creationId="{4A7D7DDE-F1EB-870B-1BA7-E0B62112C81B}"/>
          </ac:picMkLst>
        </pc:picChg>
      </pc:sldChg>
      <pc:sldChg chg="modSp add del mod">
        <pc:chgData name="Joshua Weide" userId="75e37157-95ef-4bc4-b538-a265a74fa25a" providerId="ADAL" clId="{4B5B4DF8-AFF3-44B1-9E57-77AE31B53614}" dt="2023-04-11T19:22:07.367" v="1396" actId="2696"/>
        <pc:sldMkLst>
          <pc:docMk/>
          <pc:sldMk cId="587351988" sldId="316"/>
        </pc:sldMkLst>
        <pc:spChg chg="mod">
          <ac:chgData name="Joshua Weide" userId="75e37157-95ef-4bc4-b538-a265a74fa25a" providerId="ADAL" clId="{4B5B4DF8-AFF3-44B1-9E57-77AE31B53614}" dt="2023-04-11T00:15:09.843" v="1155"/>
          <ac:spMkLst>
            <pc:docMk/>
            <pc:sldMk cId="587351988" sldId="316"/>
            <ac:spMk id="2" creationId="{00000000-0000-0000-0000-000000000000}"/>
          </ac:spMkLst>
        </pc:spChg>
      </pc:sldChg>
      <pc:sldChg chg="addSp delSp modSp add del mod">
        <pc:chgData name="Joshua Weide" userId="75e37157-95ef-4bc4-b538-a265a74fa25a" providerId="ADAL" clId="{4B5B4DF8-AFF3-44B1-9E57-77AE31B53614}" dt="2023-04-11T18:43:09.199" v="1293" actId="2696"/>
        <pc:sldMkLst>
          <pc:docMk/>
          <pc:sldMk cId="2212096081" sldId="317"/>
        </pc:sldMkLst>
        <pc:spChg chg="add del mod">
          <ac:chgData name="Joshua Weide" userId="75e37157-95ef-4bc4-b538-a265a74fa25a" providerId="ADAL" clId="{4B5B4DF8-AFF3-44B1-9E57-77AE31B53614}" dt="2023-04-11T00:15:24.734" v="1160"/>
          <ac:spMkLst>
            <pc:docMk/>
            <pc:sldMk cId="2212096081" sldId="317"/>
            <ac:spMk id="2" creationId="{00000000-0000-0000-0000-000000000000}"/>
          </ac:spMkLst>
        </pc:spChg>
        <pc:spChg chg="add del mod">
          <ac:chgData name="Joshua Weide" userId="75e37157-95ef-4bc4-b538-a265a74fa25a" providerId="ADAL" clId="{4B5B4DF8-AFF3-44B1-9E57-77AE31B53614}" dt="2023-04-11T00:15:20.405" v="1158" actId="478"/>
          <ac:spMkLst>
            <pc:docMk/>
            <pc:sldMk cId="2212096081" sldId="317"/>
            <ac:spMk id="5" creationId="{F7F9F1CB-9D7F-425F-1903-0C9BC9FDB35D}"/>
          </ac:spMkLst>
        </pc:spChg>
      </pc:sldChg>
      <pc:sldChg chg="addSp delSp modSp add mod">
        <pc:chgData name="Joshua Weide" userId="75e37157-95ef-4bc4-b538-a265a74fa25a" providerId="ADAL" clId="{4B5B4DF8-AFF3-44B1-9E57-77AE31B53614}" dt="2023-04-11T19:46:06.086" v="1855" actId="113"/>
        <pc:sldMkLst>
          <pc:docMk/>
          <pc:sldMk cId="313413708" sldId="318"/>
        </pc:sldMkLst>
        <pc:spChg chg="mod">
          <ac:chgData name="Joshua Weide" userId="75e37157-95ef-4bc4-b538-a265a74fa25a" providerId="ADAL" clId="{4B5B4DF8-AFF3-44B1-9E57-77AE31B53614}" dt="2023-04-11T19:46:06.086" v="1855" actId="113"/>
          <ac:spMkLst>
            <pc:docMk/>
            <pc:sldMk cId="313413708" sldId="318"/>
            <ac:spMk id="2" creationId="{00000000-0000-0000-0000-000000000000}"/>
          </ac:spMkLst>
        </pc:spChg>
        <pc:picChg chg="add mod ord modCrop">
          <ac:chgData name="Joshua Weide" userId="75e37157-95ef-4bc4-b538-a265a74fa25a" providerId="ADAL" clId="{4B5B4DF8-AFF3-44B1-9E57-77AE31B53614}" dt="2023-04-11T19:36:46.341" v="1642" actId="14861"/>
          <ac:picMkLst>
            <pc:docMk/>
            <pc:sldMk cId="313413708" sldId="318"/>
            <ac:picMk id="6" creationId="{4A29A15D-02EA-C671-B445-DB1A6C77E48C}"/>
          </ac:picMkLst>
        </pc:picChg>
        <pc:picChg chg="del">
          <ac:chgData name="Joshua Weide" userId="75e37157-95ef-4bc4-b538-a265a74fa25a" providerId="ADAL" clId="{4B5B4DF8-AFF3-44B1-9E57-77AE31B53614}" dt="2023-04-11T19:36:27.938" v="1601" actId="478"/>
          <ac:picMkLst>
            <pc:docMk/>
            <pc:sldMk cId="313413708" sldId="318"/>
            <ac:picMk id="7" creationId="{44274897-EEA0-98E5-8E52-E0EF03FE69B5}"/>
          </ac:picMkLst>
        </pc:picChg>
      </pc:sldChg>
      <pc:sldChg chg="addSp delSp modSp add mod modNotesTx">
        <pc:chgData name="Joshua Weide" userId="75e37157-95ef-4bc4-b538-a265a74fa25a" providerId="ADAL" clId="{4B5B4DF8-AFF3-44B1-9E57-77AE31B53614}" dt="2023-04-11T19:34:26.001" v="1530" actId="20577"/>
        <pc:sldMkLst>
          <pc:docMk/>
          <pc:sldMk cId="1652597929" sldId="319"/>
        </pc:sldMkLst>
        <pc:picChg chg="add mod modCrop">
          <ac:chgData name="Joshua Weide" userId="75e37157-95ef-4bc4-b538-a265a74fa25a" providerId="ADAL" clId="{4B5B4DF8-AFF3-44B1-9E57-77AE31B53614}" dt="2023-04-11T19:25:29.418" v="1433" actId="14861"/>
          <ac:picMkLst>
            <pc:docMk/>
            <pc:sldMk cId="1652597929" sldId="319"/>
            <ac:picMk id="5" creationId="{66385827-E3AF-0EC4-2896-C59250C88DC9}"/>
          </ac:picMkLst>
        </pc:picChg>
        <pc:picChg chg="mod">
          <ac:chgData name="Joshua Weide" userId="75e37157-95ef-4bc4-b538-a265a74fa25a" providerId="ADAL" clId="{4B5B4DF8-AFF3-44B1-9E57-77AE31B53614}" dt="2023-04-11T19:24:27.125" v="1407" actId="1076"/>
          <ac:picMkLst>
            <pc:docMk/>
            <pc:sldMk cId="1652597929" sldId="319"/>
            <ac:picMk id="6" creationId="{CC6C1D0E-FC3C-B649-05C2-985F420529BE}"/>
          </ac:picMkLst>
        </pc:picChg>
        <pc:picChg chg="del">
          <ac:chgData name="Joshua Weide" userId="75e37157-95ef-4bc4-b538-a265a74fa25a" providerId="ADAL" clId="{4B5B4DF8-AFF3-44B1-9E57-77AE31B53614}" dt="2023-04-11T19:24:19.586" v="1406" actId="478"/>
          <ac:picMkLst>
            <pc:docMk/>
            <pc:sldMk cId="1652597929" sldId="319"/>
            <ac:picMk id="9" creationId="{B31E227B-DEF1-BCC6-15F1-061F5DD7C602}"/>
          </ac:picMkLst>
        </pc:picChg>
      </pc:sldChg>
      <pc:sldChg chg="addSp delSp modSp add mod modNotesTx">
        <pc:chgData name="Joshua Weide" userId="75e37157-95ef-4bc4-b538-a265a74fa25a" providerId="ADAL" clId="{4B5B4DF8-AFF3-44B1-9E57-77AE31B53614}" dt="2023-04-11T19:34:52.542" v="1590" actId="20577"/>
        <pc:sldMkLst>
          <pc:docMk/>
          <pc:sldMk cId="2875105453" sldId="320"/>
        </pc:sldMkLst>
        <pc:picChg chg="add mod modCrop">
          <ac:chgData name="Joshua Weide" userId="75e37157-95ef-4bc4-b538-a265a74fa25a" providerId="ADAL" clId="{4B5B4DF8-AFF3-44B1-9E57-77AE31B53614}" dt="2023-04-11T19:30:58.269" v="1474" actId="14861"/>
          <ac:picMkLst>
            <pc:docMk/>
            <pc:sldMk cId="2875105453" sldId="320"/>
            <ac:picMk id="5" creationId="{9E0486E4-1210-495A-C9FD-29D098FB397B}"/>
          </ac:picMkLst>
        </pc:picChg>
        <pc:picChg chg="del">
          <ac:chgData name="Joshua Weide" userId="75e37157-95ef-4bc4-b538-a265a74fa25a" providerId="ADAL" clId="{4B5B4DF8-AFF3-44B1-9E57-77AE31B53614}" dt="2023-04-11T19:22:24.665" v="1397" actId="478"/>
          <ac:picMkLst>
            <pc:docMk/>
            <pc:sldMk cId="2875105453" sldId="320"/>
            <ac:picMk id="6" creationId="{CC6C1D0E-FC3C-B649-05C2-985F420529BE}"/>
          </ac:picMkLst>
        </pc:picChg>
        <pc:picChg chg="add mod modCrop">
          <ac:chgData name="Joshua Weide" userId="75e37157-95ef-4bc4-b538-a265a74fa25a" providerId="ADAL" clId="{4B5B4DF8-AFF3-44B1-9E57-77AE31B53614}" dt="2023-04-11T19:30:58.269" v="1474" actId="14861"/>
          <ac:picMkLst>
            <pc:docMk/>
            <pc:sldMk cId="2875105453" sldId="320"/>
            <ac:picMk id="8" creationId="{A3FDDFA2-3FE4-674F-6037-691620C32574}"/>
          </ac:picMkLst>
        </pc:picChg>
        <pc:picChg chg="del">
          <ac:chgData name="Joshua Weide" userId="75e37157-95ef-4bc4-b538-a265a74fa25a" providerId="ADAL" clId="{4B5B4DF8-AFF3-44B1-9E57-77AE31B53614}" dt="2023-04-11T19:22:26.590" v="1398" actId="478"/>
          <ac:picMkLst>
            <pc:docMk/>
            <pc:sldMk cId="2875105453" sldId="320"/>
            <ac:picMk id="9" creationId="{B31E227B-DEF1-BCC6-15F1-061F5DD7C602}"/>
          </ac:picMkLst>
        </pc:picChg>
      </pc:sldChg>
    </pc:docChg>
  </pc:docChgLst>
  <pc:docChgLst>
    <pc:chgData name="Weide, Joshua (ECY)" userId="75e37157-95ef-4bc4-b538-a265a74fa25a" providerId="ADAL" clId="{4B5B4DF8-AFF3-44B1-9E57-77AE31B53614}"/>
    <pc:docChg chg="modSld">
      <pc:chgData name="Weide, Joshua (ECY)" userId="75e37157-95ef-4bc4-b538-a265a74fa25a" providerId="ADAL" clId="{4B5B4DF8-AFF3-44B1-9E57-77AE31B53614}" dt="2023-04-12T00:04:55.542" v="162" actId="20577"/>
      <pc:docMkLst>
        <pc:docMk/>
      </pc:docMkLst>
      <pc:sldChg chg="modNotesTx">
        <pc:chgData name="Weide, Joshua (ECY)" userId="75e37157-95ef-4bc4-b538-a265a74fa25a" providerId="ADAL" clId="{4B5B4DF8-AFF3-44B1-9E57-77AE31B53614}" dt="2023-04-11T22:37:06.305" v="1" actId="20577"/>
        <pc:sldMkLst>
          <pc:docMk/>
          <pc:sldMk cId="160284953" sldId="288"/>
        </pc:sldMkLst>
      </pc:sldChg>
      <pc:sldChg chg="addSp modSp mod modNotesTx">
        <pc:chgData name="Weide, Joshua (ECY)" userId="75e37157-95ef-4bc4-b538-a265a74fa25a" providerId="ADAL" clId="{4B5B4DF8-AFF3-44B1-9E57-77AE31B53614}" dt="2023-04-12T00:04:55.542" v="162" actId="20577"/>
        <pc:sldMkLst>
          <pc:docMk/>
          <pc:sldMk cId="3789980811" sldId="306"/>
        </pc:sldMkLst>
        <pc:spChg chg="add mod">
          <ac:chgData name="Weide, Joshua (ECY)" userId="75e37157-95ef-4bc4-b538-a265a74fa25a" providerId="ADAL" clId="{4B5B4DF8-AFF3-44B1-9E57-77AE31B53614}" dt="2023-04-11T23:57:27.908" v="156" actId="20577"/>
          <ac:spMkLst>
            <pc:docMk/>
            <pc:sldMk cId="3789980811" sldId="306"/>
            <ac:spMk id="4" creationId="{934A23D1-A076-5733-A8DB-E50AA06D5628}"/>
          </ac:spMkLst>
        </pc:spChg>
      </pc:sldChg>
      <pc:sldChg chg="modSp mod">
        <pc:chgData name="Weide, Joshua (ECY)" userId="75e37157-95ef-4bc4-b538-a265a74fa25a" providerId="ADAL" clId="{4B5B4DF8-AFF3-44B1-9E57-77AE31B53614}" dt="2023-04-11T23:44:02.413" v="29" actId="20577"/>
        <pc:sldMkLst>
          <pc:docMk/>
          <pc:sldMk cId="2426885022" sldId="307"/>
        </pc:sldMkLst>
        <pc:spChg chg="mod">
          <ac:chgData name="Weide, Joshua (ECY)" userId="75e37157-95ef-4bc4-b538-a265a74fa25a" providerId="ADAL" clId="{4B5B4DF8-AFF3-44B1-9E57-77AE31B53614}" dt="2023-04-11T23:44:02.413" v="29" actId="20577"/>
          <ac:spMkLst>
            <pc:docMk/>
            <pc:sldMk cId="2426885022" sldId="307"/>
            <ac:spMk id="6" creationId="{00000000-0000-0000-0000-000000000000}"/>
          </ac:spMkLst>
        </pc:spChg>
      </pc:sldChg>
      <pc:sldChg chg="modNotesTx">
        <pc:chgData name="Weide, Joshua (ECY)" userId="75e37157-95ef-4bc4-b538-a265a74fa25a" providerId="ADAL" clId="{4B5B4DF8-AFF3-44B1-9E57-77AE31B53614}" dt="2023-04-11T22:36:54.862" v="0" actId="20577"/>
        <pc:sldMkLst>
          <pc:docMk/>
          <pc:sldMk cId="3256526438" sldId="309"/>
        </pc:sldMkLst>
      </pc:sldChg>
      <pc:sldChg chg="modNotesTx">
        <pc:chgData name="Weide, Joshua (ECY)" userId="75e37157-95ef-4bc4-b538-a265a74fa25a" providerId="ADAL" clId="{4B5B4DF8-AFF3-44B1-9E57-77AE31B53614}" dt="2023-04-11T22:37:12.135" v="2" actId="20577"/>
        <pc:sldMkLst>
          <pc:docMk/>
          <pc:sldMk cId="1162578506" sldId="310"/>
        </pc:sldMkLst>
      </pc:sldChg>
      <pc:sldChg chg="modNotesTx">
        <pc:chgData name="Weide, Joshua (ECY)" userId="75e37157-95ef-4bc4-b538-a265a74fa25a" providerId="ADAL" clId="{4B5B4DF8-AFF3-44B1-9E57-77AE31B53614}" dt="2023-04-11T22:37:14.263" v="3" actId="20577"/>
        <pc:sldMkLst>
          <pc:docMk/>
          <pc:sldMk cId="4290015503" sldId="311"/>
        </pc:sldMkLst>
      </pc:sldChg>
      <pc:sldChg chg="modNotesTx">
        <pc:chgData name="Weide, Joshua (ECY)" userId="75e37157-95ef-4bc4-b538-a265a74fa25a" providerId="ADAL" clId="{4B5B4DF8-AFF3-44B1-9E57-77AE31B53614}" dt="2023-04-11T22:37:23.035" v="4" actId="20577"/>
        <pc:sldMkLst>
          <pc:docMk/>
          <pc:sldMk cId="2259832416" sldId="315"/>
        </pc:sldMkLst>
      </pc:sldChg>
      <pc:sldChg chg="modSp mod">
        <pc:chgData name="Weide, Joshua (ECY)" userId="75e37157-95ef-4bc4-b538-a265a74fa25a" providerId="ADAL" clId="{4B5B4DF8-AFF3-44B1-9E57-77AE31B53614}" dt="2023-04-11T23:42:04.976" v="27" actId="113"/>
        <pc:sldMkLst>
          <pc:docMk/>
          <pc:sldMk cId="313413708" sldId="318"/>
        </pc:sldMkLst>
        <pc:spChg chg="mod">
          <ac:chgData name="Weide, Joshua (ECY)" userId="75e37157-95ef-4bc4-b538-a265a74fa25a" providerId="ADAL" clId="{4B5B4DF8-AFF3-44B1-9E57-77AE31B53614}" dt="2023-04-11T23:42:04.976" v="27" actId="113"/>
          <ac:spMkLst>
            <pc:docMk/>
            <pc:sldMk cId="313413708" sldId="318"/>
            <ac:spMk id="2" creationId="{00000000-0000-0000-0000-000000000000}"/>
          </ac:spMkLst>
        </pc:spChg>
      </pc:sldChg>
      <pc:sldChg chg="modNotesTx">
        <pc:chgData name="Weide, Joshua (ECY)" userId="75e37157-95ef-4bc4-b538-a265a74fa25a" providerId="ADAL" clId="{4B5B4DF8-AFF3-44B1-9E57-77AE31B53614}" dt="2023-04-11T22:37:43.989" v="9" actId="20577"/>
        <pc:sldMkLst>
          <pc:docMk/>
          <pc:sldMk cId="2875105453" sldId="32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77167673373181E-2"/>
          <c:y val="1.9109237950231651E-2"/>
          <c:w val="0.93810516593621385"/>
          <c:h val="0.80402196146073102"/>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B6-4CB6-8FBE-61A3550D171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B6-4CB6-8FBE-61A3550D1711}"/>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B6-4CB6-8FBE-61A3550D1711}"/>
            </c:ext>
          </c:extLst>
        </c:ser>
        <c:dLbls>
          <c:showLegendKey val="0"/>
          <c:showVal val="0"/>
          <c:showCatName val="0"/>
          <c:showSerName val="0"/>
          <c:showPercent val="0"/>
          <c:showBubbleSize val="0"/>
        </c:dLbls>
        <c:gapWidth val="150"/>
        <c:overlap val="100"/>
        <c:axId val="954460720"/>
        <c:axId val="954478760"/>
      </c:barChart>
      <c:catAx>
        <c:axId val="95446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78760"/>
        <c:crosses val="autoZero"/>
        <c:auto val="1"/>
        <c:lblAlgn val="ctr"/>
        <c:lblOffset val="100"/>
        <c:noMultiLvlLbl val="0"/>
      </c:catAx>
      <c:valAx>
        <c:axId val="954478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6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008-452F-B809-B44941549E9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008-452F-B809-B44941549E9F}"/>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008-452F-B809-B44941549E9F}"/>
            </c:ext>
          </c:extLst>
        </c:ser>
        <c:dLbls>
          <c:showLegendKey val="0"/>
          <c:showVal val="0"/>
          <c:showCatName val="0"/>
          <c:showSerName val="0"/>
          <c:showPercent val="0"/>
          <c:showBubbleSize val="0"/>
        </c:dLbls>
        <c:gapWidth val="182"/>
        <c:axId val="951112544"/>
        <c:axId val="951110576"/>
      </c:barChart>
      <c:catAx>
        <c:axId val="95111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0576"/>
        <c:crosses val="autoZero"/>
        <c:auto val="1"/>
        <c:lblAlgn val="ctr"/>
        <c:lblOffset val="100"/>
        <c:noMultiLvlLbl val="0"/>
      </c:catAx>
      <c:valAx>
        <c:axId val="951110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*Friendly idle chit-chat*</a:t>
            </a:r>
          </a:p>
        </p:txBody>
      </p:sp>
      <p:sp>
        <p:nvSpPr>
          <p:cNvPr id="4" name="Slide Number Placeholder 3"/>
          <p:cNvSpPr>
            <a:spLocks noGrp="1"/>
          </p:cNvSpPr>
          <p:nvPr>
            <p:ph type="sldNum" sz="quarter" idx="5"/>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57700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13</a:t>
            </a:fld>
            <a:endParaRPr lang="en-US"/>
          </a:p>
        </p:txBody>
      </p:sp>
    </p:spTree>
    <p:extLst>
      <p:ext uri="{BB962C8B-B14F-4D97-AF65-F5344CB8AC3E}">
        <p14:creationId xmlns:p14="http://schemas.microsoft.com/office/powerpoint/2010/main" val="1635378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14</a:t>
            </a:fld>
            <a:endParaRPr lang="en-US"/>
          </a:p>
        </p:txBody>
      </p:sp>
    </p:spTree>
    <p:extLst>
      <p:ext uri="{BB962C8B-B14F-4D97-AF65-F5344CB8AC3E}">
        <p14:creationId xmlns:p14="http://schemas.microsoft.com/office/powerpoint/2010/main" val="262991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15</a:t>
            </a:fld>
            <a:endParaRPr lang="en-US"/>
          </a:p>
        </p:txBody>
      </p:sp>
    </p:spTree>
    <p:extLst>
      <p:ext uri="{BB962C8B-B14F-4D97-AF65-F5344CB8AC3E}">
        <p14:creationId xmlns:p14="http://schemas.microsoft.com/office/powerpoint/2010/main" val="414103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16</a:t>
            </a:fld>
            <a:endParaRPr lang="en-US"/>
          </a:p>
        </p:txBody>
      </p:sp>
    </p:spTree>
    <p:extLst>
      <p:ext uri="{BB962C8B-B14F-4D97-AF65-F5344CB8AC3E}">
        <p14:creationId xmlns:p14="http://schemas.microsoft.com/office/powerpoint/2010/main" val="3902664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Portage Creek feeds into the South Slough of the Stillaguamish River.</a:t>
            </a:r>
          </a:p>
        </p:txBody>
      </p:sp>
      <p:sp>
        <p:nvSpPr>
          <p:cNvPr id="4" name="Slide Number Placeholder 3"/>
          <p:cNvSpPr>
            <a:spLocks noGrp="1"/>
          </p:cNvSpPr>
          <p:nvPr>
            <p:ph type="sldNum" sz="quarter" idx="5"/>
          </p:nvPr>
        </p:nvSpPr>
        <p:spPr/>
        <p:txBody>
          <a:bodyPr/>
          <a:lstStyle/>
          <a:p>
            <a:fld id="{D98868D1-8D74-44CF-B636-71010629075B}" type="slidenum">
              <a:rPr lang="en-US" smtClean="0"/>
              <a:t>19</a:t>
            </a:fld>
            <a:endParaRPr lang="en-US"/>
          </a:p>
        </p:txBody>
      </p:sp>
    </p:spTree>
    <p:extLst>
      <p:ext uri="{BB962C8B-B14F-4D97-AF65-F5344CB8AC3E}">
        <p14:creationId xmlns:p14="http://schemas.microsoft.com/office/powerpoint/2010/main" val="3998482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20</a:t>
            </a:fld>
            <a:endParaRPr lang="en-US"/>
          </a:p>
        </p:txBody>
      </p:sp>
    </p:spTree>
    <p:extLst>
      <p:ext uri="{BB962C8B-B14F-4D97-AF65-F5344CB8AC3E}">
        <p14:creationId xmlns:p14="http://schemas.microsoft.com/office/powerpoint/2010/main" val="161719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21</a:t>
            </a:fld>
            <a:endParaRPr lang="en-US"/>
          </a:p>
        </p:txBody>
      </p:sp>
    </p:spTree>
    <p:extLst>
      <p:ext uri="{BB962C8B-B14F-4D97-AF65-F5344CB8AC3E}">
        <p14:creationId xmlns:p14="http://schemas.microsoft.com/office/powerpoint/2010/main" val="97634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 water of Portage Creek in upper right corner.</a:t>
            </a:r>
          </a:p>
        </p:txBody>
      </p:sp>
      <p:sp>
        <p:nvSpPr>
          <p:cNvPr id="4" name="Slide Number Placeholder 3"/>
          <p:cNvSpPr>
            <a:spLocks noGrp="1"/>
          </p:cNvSpPr>
          <p:nvPr>
            <p:ph type="sldNum" sz="quarter" idx="5"/>
          </p:nvPr>
        </p:nvSpPr>
        <p:spPr/>
        <p:txBody>
          <a:bodyPr/>
          <a:lstStyle/>
          <a:p>
            <a:fld id="{D98868D1-8D74-44CF-B636-71010629075B}" type="slidenum">
              <a:rPr lang="en-US" smtClean="0"/>
              <a:t>22</a:t>
            </a:fld>
            <a:endParaRPr lang="en-US"/>
          </a:p>
        </p:txBody>
      </p:sp>
    </p:spTree>
    <p:extLst>
      <p:ext uri="{BB962C8B-B14F-4D97-AF65-F5344CB8AC3E}">
        <p14:creationId xmlns:p14="http://schemas.microsoft.com/office/powerpoint/2010/main" val="344605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ERTS # 721597: Seattle Boat Company Boat Storage Facility Fire</a:t>
            </a:r>
          </a:p>
          <a:p>
            <a:r>
              <a:rPr lang="en-US" dirty="0"/>
              <a:t>o	Estimated 3,000 gallons fuel potential between 60 vessels lost to fire.</a:t>
            </a:r>
          </a:p>
          <a:p>
            <a:r>
              <a:rPr lang="en-US" dirty="0"/>
              <a:t>o	No sheen observed, unknown if fuel burned off or covered by firefighting foam.</a:t>
            </a:r>
          </a:p>
          <a:p>
            <a:pPr marL="0" marR="0" lvl="0" indent="0">
              <a:lnSpc>
                <a:spcPct val="107000"/>
              </a:lnSpc>
              <a:spcBef>
                <a:spcPts val="0"/>
              </a:spcBef>
              <a:spcAft>
                <a:spcPts val="0"/>
              </a:spcAft>
              <a:buFont typeface="Symbol" panose="05050102010706020507" pitchFamily="18" charset="2"/>
              <a:buNone/>
            </a:pPr>
            <a:endParaRPr lang="en-US" sz="1200" dirty="0">
              <a:effectLst/>
              <a:latin typeface="+mn-lt"/>
              <a:ea typeface="+mn-ea"/>
              <a:cs typeface="+mn-cs"/>
            </a:endParaRPr>
          </a:p>
          <a:p>
            <a:pPr marL="0" marR="0" lvl="0" indent="0">
              <a:lnSpc>
                <a:spcPct val="107000"/>
              </a:lnSpc>
              <a:spcBef>
                <a:spcPts val="0"/>
              </a:spcBef>
              <a:spcAft>
                <a:spcPts val="0"/>
              </a:spcAft>
              <a:buFont typeface="Symbol" panose="05050102010706020507" pitchFamily="18" charset="2"/>
              <a:buNone/>
            </a:pPr>
            <a:r>
              <a:rPr lang="en-US" sz="1100">
                <a:effectLst/>
                <a:latin typeface="Calibri" panose="020F0502020204030204" pitchFamily="34" charset="0"/>
                <a:ea typeface="Calibri" panose="020F0502020204030204" pitchFamily="34" charset="0"/>
                <a:cs typeface="Times New Roman" panose="02020603050405020304" pitchFamily="18" charset="0"/>
              </a:rPr>
              <a:t>ERTS </a:t>
            </a:r>
            <a:r>
              <a:rPr lang="en-US" sz="1100" dirty="0">
                <a:effectLst/>
                <a:latin typeface="Calibri" panose="020F0502020204030204" pitchFamily="34" charset="0"/>
                <a:ea typeface="Calibri" panose="020F0502020204030204" pitchFamily="34" charset="0"/>
                <a:cs typeface="Times New Roman" panose="02020603050405020304" pitchFamily="18" charset="0"/>
              </a:rPr>
              <a:t># 721564: Core-Mark Diesel Spill Spokane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Semi-truck accident resulting in an estimated 200 gallons of diesel oil spilled to roadway and into a storm drain system to a retention pond that empties into Latah Creek.</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 sheen observed in Latah Creek.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24</a:t>
            </a:fld>
            <a:endParaRPr lang="en-US"/>
          </a:p>
        </p:txBody>
      </p:sp>
    </p:spTree>
    <p:extLst>
      <p:ext uri="{BB962C8B-B14F-4D97-AF65-F5344CB8AC3E}">
        <p14:creationId xmlns:p14="http://schemas.microsoft.com/office/powerpoint/2010/main" val="136385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25</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RDA Committee Meeting. Today’s date is April 12, 2023.</a:t>
            </a:r>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basic Zoom instructions.</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Agenda Review</a:t>
            </a:r>
          </a:p>
          <a:p>
            <a:r>
              <a:rPr lang="en-US" dirty="0"/>
              <a:t>Roll Call</a:t>
            </a:r>
          </a:p>
          <a:p>
            <a:r>
              <a:rPr lang="en-US" dirty="0"/>
              <a:t>Agenda Review</a:t>
            </a:r>
          </a:p>
          <a:p>
            <a:r>
              <a:rPr lang="en-US" dirty="0"/>
              <a:t>Intro: Review the purpose of our meeting today and the rules of this committee</a:t>
            </a:r>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INTRODUCTION</a:t>
            </a:r>
          </a:p>
          <a:p>
            <a:r>
              <a:rPr lang="en-US" sz="1100" dirty="0"/>
              <a:t>Purpose:</a:t>
            </a:r>
          </a:p>
          <a:p>
            <a:pPr marL="275434" indent="-275434">
              <a:buFont typeface="Arial" panose="020B0604020202020204" pitchFamily="34" charset="0"/>
              <a:buChar char="•"/>
            </a:pPr>
            <a:r>
              <a:rPr lang="en-US" sz="1100" dirty="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dirty="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dirty="0"/>
              <a:t>We are NOT assigning liability at this meeting. The purpose of this meeting is to evaluate the natural resource injuries from the spill, review available data, and work cooperatively with potentially liable parties to assess the harm to the environment from oil spills.</a:t>
            </a:r>
          </a:p>
          <a:p>
            <a:r>
              <a:rPr lang="en-US" sz="1100" dirty="0"/>
              <a:t>Goal:</a:t>
            </a:r>
          </a:p>
          <a:p>
            <a:pPr marL="275434" indent="-275434">
              <a:buFont typeface="Arial" panose="020B0604020202020204" pitchFamily="34" charset="0"/>
              <a:buChar char="•"/>
            </a:pPr>
            <a:r>
              <a:rPr lang="en-US" sz="1100" dirty="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dirty="0"/>
              <a:t>The ultimate goal of this process is to restore publicly-owned resources that have been damaged by oil spills.</a:t>
            </a:r>
          </a:p>
          <a:p>
            <a:r>
              <a:rPr lang="en-US" sz="1100" dirty="0"/>
              <a:t>Objectives:</a:t>
            </a:r>
          </a:p>
          <a:p>
            <a:pPr marL="165261" indent="-165261">
              <a:buFont typeface="Arial" panose="020B0604020202020204" pitchFamily="34" charset="0"/>
              <a:buChar char="•"/>
            </a:pPr>
            <a:r>
              <a:rPr lang="en-US" sz="1100" dirty="0"/>
              <a:t>Conduct preassessment screenings of all oil spills that impact Washington State waters.</a:t>
            </a:r>
          </a:p>
          <a:p>
            <a:pPr marL="445286" lvl="1" indent="-165261">
              <a:buFont typeface="Arial" panose="020B0604020202020204" pitchFamily="34" charset="0"/>
              <a:buChar char="•"/>
            </a:pPr>
            <a:r>
              <a:rPr lang="en-US" sz="1100" dirty="0"/>
              <a:t>Evaluate each case and consider whether damages are quantifiable at a reasonable cost</a:t>
            </a:r>
          </a:p>
          <a:p>
            <a:pPr marL="445286" lvl="1" indent="-165261">
              <a:buFont typeface="Arial" panose="020B0604020202020204" pitchFamily="34" charset="0"/>
              <a:buChar char="•"/>
            </a:pPr>
            <a:r>
              <a:rPr lang="en-US" sz="1100" dirty="0"/>
              <a:t>Whether restoration or enhancement is technically feasible.</a:t>
            </a:r>
          </a:p>
          <a:p>
            <a:pPr marL="445286" lvl="1" indent="-165261">
              <a:buFont typeface="Arial" panose="020B0604020202020204" pitchFamily="34" charset="0"/>
              <a:buChar char="•"/>
            </a:pPr>
            <a:r>
              <a:rPr lang="en-US" sz="1100" dirty="0"/>
              <a:t>Evaluate any projects proposed in lieu of a damage claim.</a:t>
            </a:r>
          </a:p>
          <a:p>
            <a:pPr marL="445286" lvl="1" indent="-165261">
              <a:buFont typeface="Arial" panose="020B0604020202020204" pitchFamily="34" charset="0"/>
              <a:buChar char="•"/>
            </a:pPr>
            <a:r>
              <a:rPr lang="en-US" sz="1100" dirty="0"/>
              <a:t>The committee will vote yes or no on those questions, and if the answer is no, the Compensation Schedule is authorized to assess damages</a:t>
            </a:r>
          </a:p>
          <a:p>
            <a:pPr marL="0" lvl="1"/>
            <a:r>
              <a:rPr lang="en-US" sz="1100" dirty="0"/>
              <a:t>Rules</a:t>
            </a:r>
          </a:p>
          <a:p>
            <a:pPr marL="165261" lvl="1" indent="-165261">
              <a:buFont typeface="Arial" panose="020B0604020202020204" pitchFamily="34" charset="0"/>
              <a:buChar char="•"/>
            </a:pPr>
            <a:r>
              <a:rPr lang="en-US" sz="1100" dirty="0"/>
              <a:t>Committee bylaws state the meeting will be carried out under parliamentary procedure. Motion, second, all in favor.</a:t>
            </a:r>
          </a:p>
          <a:p>
            <a:pPr marL="165261" lvl="1" indent="-165261">
              <a:buFont typeface="Arial" panose="020B0604020202020204" pitchFamily="34" charset="0"/>
              <a:buChar char="•"/>
            </a:pPr>
            <a:r>
              <a:rPr lang="en-US" sz="1100" dirty="0"/>
              <a:t>After</a:t>
            </a:r>
            <a:r>
              <a:rPr lang="en-US" sz="1100" baseline="0" dirty="0"/>
              <a:t> hearing discussion from the attendees, the each present RDA Committee Member will vote on two things:</a:t>
            </a:r>
          </a:p>
          <a:p>
            <a:pPr marL="851016" lvl="2" indent="-165261">
              <a:buFont typeface="Arial" panose="020B0604020202020204" pitchFamily="34" charset="0"/>
              <a:buChar char="•"/>
            </a:pPr>
            <a:r>
              <a:rPr lang="en-US" sz="1100" baseline="0" dirty="0"/>
              <a:t>Whether damages are quantifiable at a reasonable cost</a:t>
            </a:r>
          </a:p>
          <a:p>
            <a:pPr marL="851016" lvl="2" indent="-165261">
              <a:buFont typeface="Arial" panose="020B0604020202020204" pitchFamily="34" charset="0"/>
              <a:buChar char="•"/>
            </a:pPr>
            <a:r>
              <a:rPr lang="en-US" sz="1100" baseline="0" dirty="0"/>
              <a:t>And whether restoration or enhancement is technically feasible </a:t>
            </a:r>
            <a:endParaRPr lang="en-US" sz="1100" dirty="0"/>
          </a:p>
          <a:p>
            <a:pPr marL="660998" lvl="1"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309568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355198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4009944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4/11/2023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4/11/2023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4/11/2023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4/11/2023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dirty="0"/>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dirty="0"/>
              <a:t>Please keep your microphone </a:t>
            </a:r>
            <a:r>
              <a:rPr lang="en-US" sz="2400" b="1" i="1" dirty="0"/>
              <a:t>muted</a:t>
            </a:r>
            <a:r>
              <a:rPr lang="en-US" sz="2400" i="1" dirty="0"/>
              <a:t> unless speaking</a:t>
            </a:r>
          </a:p>
          <a:p>
            <a:pPr marL="457200" indent="-457200">
              <a:buFont typeface="Arial" panose="020B0604020202020204" pitchFamily="34" charset="0"/>
              <a:buChar char="•"/>
            </a:pPr>
            <a:r>
              <a:rPr lang="en-US" sz="2400" i="1" dirty="0"/>
              <a:t>Webcam is </a:t>
            </a:r>
            <a:r>
              <a:rPr lang="en-US" sz="2400" b="1" i="1" dirty="0"/>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dirty="0"/>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dirty="0"/>
              <a:t>Resource Damage Assessment Committee Meeting</a:t>
            </a:r>
          </a:p>
        </p:txBody>
      </p:sp>
      <p:pic>
        <p:nvPicPr>
          <p:cNvPr id="8" name="Picture 7">
            <a:extLst>
              <a:ext uri="{FF2B5EF4-FFF2-40B4-BE49-F238E27FC236}">
                <a16:creationId xmlns:a16="http://schemas.microsoft.com/office/drawing/2014/main" id="{21C1011B-5722-4F0E-86C4-8436CB34F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67" y="5399144"/>
            <a:ext cx="5974040" cy="434122"/>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10C56B0A-4278-00D7-43E6-DB02E7518355}"/>
              </a:ext>
            </a:extLst>
          </p:cNvPr>
          <p:cNvSpPr/>
          <p:nvPr/>
        </p:nvSpPr>
        <p:spPr>
          <a:xfrm rot="7901582">
            <a:off x="1138257" y="496363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pic>
        <p:nvPicPr>
          <p:cNvPr id="7" name="Picture 6" descr="A body of water with boats in it and a city in the background">
            <a:extLst>
              <a:ext uri="{FF2B5EF4-FFF2-40B4-BE49-F238E27FC236}">
                <a16:creationId xmlns:a16="http://schemas.microsoft.com/office/drawing/2014/main" id="{33D44A43-ED9E-66B9-F8D3-2F28CAA9D5D5}"/>
              </a:ext>
            </a:extLst>
          </p:cNvPr>
          <p:cNvPicPr>
            <a:picLocks noChangeAspect="1"/>
          </p:cNvPicPr>
          <p:nvPr/>
        </p:nvPicPr>
        <p:blipFill rotWithShape="1">
          <a:blip r:embed="rId3">
            <a:extLst>
              <a:ext uri="{28A0092B-C50C-407E-A947-70E740481C1C}">
                <a14:useLocalDpi xmlns:a14="http://schemas.microsoft.com/office/drawing/2010/main" val="0"/>
              </a:ext>
            </a:extLst>
          </a:blip>
          <a:srcRect t="20318"/>
          <a:stretch/>
        </p:blipFill>
        <p:spPr>
          <a:xfrm>
            <a:off x="977739" y="370265"/>
            <a:ext cx="10236521" cy="6117470"/>
          </a:xfrm>
          <a:prstGeom prst="rect">
            <a:avLst/>
          </a:prstGeom>
          <a:effectLst>
            <a:outerShdw blurRad="647700" sx="105000" sy="105000" algn="ctr" rotWithShape="0">
              <a:prstClr val="black">
                <a:alpha val="40000"/>
              </a:prstClr>
            </a:outerShdw>
          </a:effectLst>
        </p:spPr>
      </p:pic>
      <p:pic>
        <p:nvPicPr>
          <p:cNvPr id="2" name="Picture 1">
            <a:extLst>
              <a:ext uri="{FF2B5EF4-FFF2-40B4-BE49-F238E27FC236}">
                <a16:creationId xmlns:a16="http://schemas.microsoft.com/office/drawing/2014/main" id="{41694BB9-4727-7965-A0DE-DAB9EC7B5B5B}"/>
              </a:ext>
            </a:extLst>
          </p:cNvPr>
          <p:cNvPicPr>
            <a:picLocks noChangeAspect="1"/>
          </p:cNvPicPr>
          <p:nvPr/>
        </p:nvPicPr>
        <p:blipFill>
          <a:blip r:embed="rId4"/>
          <a:stretch>
            <a:fillRect/>
          </a:stretch>
        </p:blipFill>
        <p:spPr>
          <a:xfrm>
            <a:off x="3011156" y="6099518"/>
            <a:ext cx="6169687" cy="646232"/>
          </a:xfrm>
          <a:prstGeom prst="rect">
            <a:avLst/>
          </a:prstGeom>
        </p:spPr>
      </p:pic>
    </p:spTree>
    <p:extLst>
      <p:ext uri="{BB962C8B-B14F-4D97-AF65-F5344CB8AC3E}">
        <p14:creationId xmlns:p14="http://schemas.microsoft.com/office/powerpoint/2010/main" val="328780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Preassessment Screening</a:t>
            </a:r>
          </a:p>
        </p:txBody>
      </p:sp>
      <p:sp>
        <p:nvSpPr>
          <p:cNvPr id="2" name="Content Placeholder 1"/>
          <p:cNvSpPr>
            <a:spLocks noGrp="1"/>
          </p:cNvSpPr>
          <p:nvPr>
            <p:ph sz="half" idx="1"/>
          </p:nvPr>
        </p:nvSpPr>
        <p:spPr>
          <a:xfrm>
            <a:off x="3348055" y="4345538"/>
            <a:ext cx="8195930" cy="1724244"/>
          </a:xfrm>
        </p:spPr>
        <p:txBody>
          <a:bodyPr anchor="t">
            <a:normAutofit fontScale="92500" lnSpcReduction="20000"/>
          </a:bodyPr>
          <a:lstStyle/>
          <a:p>
            <a:pPr marL="0" indent="0">
              <a:buNone/>
            </a:pPr>
            <a:r>
              <a:rPr lang="en-US" dirty="0"/>
              <a:t>ERTS #720141 Washington Compost LLC</a:t>
            </a:r>
          </a:p>
          <a:p>
            <a:r>
              <a:rPr lang="en-US" sz="2000" b="1" dirty="0"/>
              <a:t>Estimated spill to water volume:</a:t>
            </a:r>
            <a:r>
              <a:rPr lang="en-US" sz="2000" dirty="0"/>
              <a:t> 50 gallons</a:t>
            </a:r>
          </a:p>
          <a:p>
            <a:r>
              <a:rPr lang="en-US" sz="2000" b="1" dirty="0"/>
              <a:t>Oil Type:</a:t>
            </a:r>
            <a:r>
              <a:rPr lang="en-US" sz="2000" dirty="0"/>
              <a:t> Diesel Low Sulphur (ULSD)</a:t>
            </a:r>
          </a:p>
          <a:p>
            <a:r>
              <a:rPr lang="en-US" sz="2000" b="1" dirty="0"/>
              <a:t>Geographic Extent of Impacts: </a:t>
            </a:r>
            <a:r>
              <a:rPr lang="en-US" sz="2000" dirty="0"/>
              <a:t>Lake Union</a:t>
            </a:r>
          </a:p>
          <a:p>
            <a:r>
              <a:rPr lang="en-US" sz="2000" b="1" dirty="0"/>
              <a:t>Volume of oil recovered within the first 24-hours: </a:t>
            </a:r>
            <a:r>
              <a:rPr lang="en-US" sz="2000" dirty="0"/>
              <a:t>None</a:t>
            </a:r>
          </a:p>
          <a:p>
            <a:pPr marL="0" indent="0">
              <a:buNone/>
            </a:pP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t>11</a:t>
            </a:fld>
            <a:endParaRPr lang="en-US"/>
          </a:p>
        </p:txBody>
      </p:sp>
      <p:pic>
        <p:nvPicPr>
          <p:cNvPr id="7" name="Picture 6" descr="Map&#10;&#10;Description automatically generated">
            <a:extLst>
              <a:ext uri="{FF2B5EF4-FFF2-40B4-BE49-F238E27FC236}">
                <a16:creationId xmlns:a16="http://schemas.microsoft.com/office/drawing/2014/main" id="{53D87DE4-A47E-68F1-80ED-7D6811EC436F}"/>
              </a:ext>
            </a:extLst>
          </p:cNvPr>
          <p:cNvPicPr>
            <a:picLocks noChangeAspect="1"/>
          </p:cNvPicPr>
          <p:nvPr/>
        </p:nvPicPr>
        <p:blipFill rotWithShape="1">
          <a:blip r:embed="rId3">
            <a:extLst>
              <a:ext uri="{28A0092B-C50C-407E-A947-70E740481C1C}">
                <a14:useLocalDpi xmlns:a14="http://schemas.microsoft.com/office/drawing/2010/main" val="0"/>
              </a:ext>
            </a:extLst>
          </a:blip>
          <a:srcRect t="28205" b="10551"/>
          <a:stretch/>
        </p:blipFill>
        <p:spPr>
          <a:xfrm>
            <a:off x="3465751" y="914400"/>
            <a:ext cx="7588530" cy="32878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3570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3331934"/>
          </a:xfrm>
        </p:spPr>
        <p:txBody>
          <a:bodyPr>
            <a:normAutofit/>
          </a:bodyPr>
          <a:lstStyle/>
          <a:p>
            <a:r>
              <a:rPr lang="en-US" dirty="0"/>
              <a:t>ERTS  #720275</a:t>
            </a:r>
            <a:br>
              <a:rPr lang="en-US" dirty="0"/>
            </a:br>
            <a:r>
              <a:rPr lang="en-US" dirty="0"/>
              <a:t>P/C </a:t>
            </a:r>
            <a:r>
              <a:rPr lang="en-US" i="1" dirty="0"/>
              <a:t>Sea Otter </a:t>
            </a:r>
            <a:r>
              <a:rPr lang="en-US" dirty="0"/>
              <a:t>Sinking and Diesel Spill</a:t>
            </a:r>
          </a:p>
        </p:txBody>
      </p:sp>
      <p:sp>
        <p:nvSpPr>
          <p:cNvPr id="3" name="Content Placeholder 2"/>
          <p:cNvSpPr>
            <a:spLocks noGrp="1"/>
          </p:cNvSpPr>
          <p:nvPr>
            <p:ph sz="half" idx="1"/>
          </p:nvPr>
        </p:nvSpPr>
        <p:spPr>
          <a:xfrm>
            <a:off x="615576" y="3947160"/>
            <a:ext cx="6846664" cy="2229802"/>
          </a:xfrm>
        </p:spPr>
        <p:txBody>
          <a:bodyPr/>
          <a:lstStyle/>
          <a:p>
            <a:pPr marL="0" indent="0">
              <a:buNone/>
            </a:pPr>
            <a:r>
              <a:rPr lang="en-US" dirty="0"/>
              <a:t>January 18, 2023 vessel sinking and spill</a:t>
            </a:r>
          </a:p>
          <a:p>
            <a:pPr marL="0" indent="0">
              <a:buNone/>
            </a:pPr>
            <a:r>
              <a:rPr lang="en-US" dirty="0"/>
              <a:t>to Commencement Bay </a:t>
            </a:r>
          </a:p>
        </p:txBody>
      </p:sp>
      <p:sp>
        <p:nvSpPr>
          <p:cNvPr id="4" name="Slide Number Placeholder 3"/>
          <p:cNvSpPr>
            <a:spLocks noGrp="1"/>
          </p:cNvSpPr>
          <p:nvPr>
            <p:ph type="sldNum" sz="quarter" idx="12"/>
          </p:nvPr>
        </p:nvSpPr>
        <p:spPr/>
        <p:txBody>
          <a:bodyPr/>
          <a:lstStyle/>
          <a:p>
            <a:fld id="{BF275850-B71D-490D-965C-ED6AE5531855}" type="slidenum">
              <a:rPr lang="en-US" smtClean="0"/>
              <a:t>12</a:t>
            </a:fld>
            <a:endParaRPr lang="en-US"/>
          </a:p>
        </p:txBody>
      </p:sp>
      <p:pic>
        <p:nvPicPr>
          <p:cNvPr id="11" name="Picture 10" descr="A picture containing transport&#10;&#10;Description automatically generated">
            <a:extLst>
              <a:ext uri="{FF2B5EF4-FFF2-40B4-BE49-F238E27FC236}">
                <a16:creationId xmlns:a16="http://schemas.microsoft.com/office/drawing/2014/main" id="{784E15BE-EAB3-C3CE-7987-389305D45AE1}"/>
              </a:ext>
            </a:extLst>
          </p:cNvPr>
          <p:cNvPicPr>
            <a:picLocks noChangeAspect="1"/>
          </p:cNvPicPr>
          <p:nvPr/>
        </p:nvPicPr>
        <p:blipFill rotWithShape="1">
          <a:blip r:embed="rId2">
            <a:extLst>
              <a:ext uri="{28A0092B-C50C-407E-A947-70E740481C1C}">
                <a14:useLocalDpi xmlns:a14="http://schemas.microsoft.com/office/drawing/2010/main" val="0"/>
              </a:ext>
            </a:extLst>
          </a:blip>
          <a:srcRect b="5537"/>
          <a:stretch/>
        </p:blipFill>
        <p:spPr>
          <a:xfrm rot="5400000">
            <a:off x="6333653" y="999653"/>
            <a:ext cx="6858000" cy="4858693"/>
          </a:xfrm>
          <a:prstGeom prst="rect">
            <a:avLst/>
          </a:prstGeom>
        </p:spPr>
      </p:pic>
    </p:spTree>
    <p:extLst>
      <p:ext uri="{BB962C8B-B14F-4D97-AF65-F5344CB8AC3E}">
        <p14:creationId xmlns:p14="http://schemas.microsoft.com/office/powerpoint/2010/main" val="273173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13</a:t>
            </a:fld>
            <a:endParaRPr lang="en-US"/>
          </a:p>
        </p:txBody>
      </p:sp>
      <p:pic>
        <p:nvPicPr>
          <p:cNvPr id="7" name="Content Placeholder 6" descr="Map&#10;&#10;Description automatically generated">
            <a:extLst>
              <a:ext uri="{FF2B5EF4-FFF2-40B4-BE49-F238E27FC236}">
                <a16:creationId xmlns:a16="http://schemas.microsoft.com/office/drawing/2014/main" id="{9725F669-EDA1-41FC-04F6-28BE5FFA61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576" y="1774824"/>
            <a:ext cx="10903519" cy="4592763"/>
          </a:xfrm>
          <a:ln>
            <a:solidFill>
              <a:srgbClr val="00B0F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349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14</a:t>
            </a:fld>
            <a:endParaRPr lang="en-US"/>
          </a:p>
        </p:txBody>
      </p:sp>
      <p:pic>
        <p:nvPicPr>
          <p:cNvPr id="5" name="Picture 4" descr="A picture containing boat, water, outdoor, dock">
            <a:extLst>
              <a:ext uri="{FF2B5EF4-FFF2-40B4-BE49-F238E27FC236}">
                <a16:creationId xmlns:a16="http://schemas.microsoft.com/office/drawing/2014/main" id="{09B5F942-8152-3550-69A5-ACCAC5113389}"/>
              </a:ext>
            </a:extLst>
          </p:cNvPr>
          <p:cNvPicPr>
            <a:picLocks noChangeAspect="1"/>
          </p:cNvPicPr>
          <p:nvPr/>
        </p:nvPicPr>
        <p:blipFill rotWithShape="1">
          <a:blip r:embed="rId3">
            <a:extLst>
              <a:ext uri="{28A0092B-C50C-407E-A947-70E740481C1C}">
                <a14:useLocalDpi xmlns:a14="http://schemas.microsoft.com/office/drawing/2010/main" val="0"/>
              </a:ext>
            </a:extLst>
          </a:blip>
          <a:srcRect l="12640" r="8659"/>
          <a:stretch/>
        </p:blipFill>
        <p:spPr>
          <a:xfrm>
            <a:off x="328875" y="415200"/>
            <a:ext cx="6464174" cy="616009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667B3F1-C678-4F3A-1B87-BF6F89869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60387" y="1189838"/>
            <a:ext cx="6154807" cy="461610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#720275 P/C </a:t>
            </a:r>
            <a:r>
              <a:rPr lang="en-US" sz="2400" i="1" dirty="0">
                <a:solidFill>
                  <a:schemeClr val="tx2"/>
                </a:solidFill>
              </a:rPr>
              <a:t>Sea Otter</a:t>
            </a:r>
          </a:p>
        </p:txBody>
      </p:sp>
    </p:spTree>
    <p:extLst>
      <p:ext uri="{BB962C8B-B14F-4D97-AF65-F5344CB8AC3E}">
        <p14:creationId xmlns:p14="http://schemas.microsoft.com/office/powerpoint/2010/main" val="160284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23CCE00F-0168-FD26-CE2A-5ACF0EF24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15575" y="1217165"/>
            <a:ext cx="5973069" cy="4479802"/>
          </a:xfrm>
          <a:prstGeom prst="rect">
            <a:avLst/>
          </a:prstGeom>
          <a:effectLst>
            <a:outerShdw blurRad="482600" sx="109000" sy="109000" algn="ctr" rotWithShape="0">
              <a:prstClr val="black">
                <a:alpha val="40000"/>
              </a:prstClr>
            </a:outerShdw>
          </a:effectLst>
        </p:spPr>
      </p:pic>
      <p:pic>
        <p:nvPicPr>
          <p:cNvPr id="9" name="Picture 8">
            <a:extLst>
              <a:ext uri="{FF2B5EF4-FFF2-40B4-BE49-F238E27FC236}">
                <a16:creationId xmlns:a16="http://schemas.microsoft.com/office/drawing/2014/main" id="{63F83E9B-C279-D67D-50F2-A59FF0501F2A}"/>
              </a:ext>
            </a:extLst>
          </p:cNvPr>
          <p:cNvPicPr>
            <a:picLocks noChangeAspect="1"/>
          </p:cNvPicPr>
          <p:nvPr/>
        </p:nvPicPr>
        <p:blipFill rotWithShape="1">
          <a:blip r:embed="rId4">
            <a:extLst>
              <a:ext uri="{28A0092B-C50C-407E-A947-70E740481C1C}">
                <a14:useLocalDpi xmlns:a14="http://schemas.microsoft.com/office/drawing/2010/main" val="0"/>
              </a:ext>
            </a:extLst>
          </a:blip>
          <a:srcRect l="23156" r="2498"/>
          <a:stretch/>
        </p:blipFill>
        <p:spPr>
          <a:xfrm>
            <a:off x="692661" y="470531"/>
            <a:ext cx="5925422" cy="5977566"/>
          </a:xfrm>
          <a:prstGeom prst="rect">
            <a:avLst/>
          </a:prstGeom>
          <a:effectLst>
            <a:outerShdw blurRad="482600" sx="109000" sy="109000" algn="ctr" rotWithShape="0">
              <a:prstClr val="black">
                <a:alpha val="40000"/>
              </a:prstClr>
            </a:outerShdw>
          </a:effectLst>
        </p:spPr>
      </p:pic>
      <p:sp>
        <p:nvSpPr>
          <p:cNvPr id="4" name="Slide Number Placeholder 3"/>
          <p:cNvSpPr>
            <a:spLocks noGrp="1"/>
          </p:cNvSpPr>
          <p:nvPr>
            <p:ph type="sldNum" sz="quarter" idx="12"/>
          </p:nvPr>
        </p:nvSpPr>
        <p:spPr/>
        <p:txBody>
          <a:bodyPr/>
          <a:lstStyle/>
          <a:p>
            <a:fld id="{BF275850-B71D-490D-965C-ED6AE5531855}" type="slidenum">
              <a:rPr lang="en-US" smtClean="0"/>
              <a:t>15</a:t>
            </a:fld>
            <a:endParaRPr lang="en-US"/>
          </a:p>
        </p:txBody>
      </p:sp>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#720275 P/C </a:t>
            </a:r>
            <a:r>
              <a:rPr lang="en-US" sz="2400" i="1" dirty="0">
                <a:solidFill>
                  <a:schemeClr val="tx2"/>
                </a:solidFill>
              </a:rPr>
              <a:t>Sea Otter</a:t>
            </a:r>
          </a:p>
        </p:txBody>
      </p:sp>
    </p:spTree>
    <p:extLst>
      <p:ext uri="{BB962C8B-B14F-4D97-AF65-F5344CB8AC3E}">
        <p14:creationId xmlns:p14="http://schemas.microsoft.com/office/powerpoint/2010/main" val="116257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16</a:t>
            </a:fld>
            <a:endParaRPr lang="en-US"/>
          </a:p>
        </p:txBody>
      </p:sp>
      <p:pic>
        <p:nvPicPr>
          <p:cNvPr id="8" name="Picture 7" descr="A picture containing text&#10;&#10;Description automatically generated">
            <a:extLst>
              <a:ext uri="{FF2B5EF4-FFF2-40B4-BE49-F238E27FC236}">
                <a16:creationId xmlns:a16="http://schemas.microsoft.com/office/drawing/2014/main" id="{273158E6-DA11-6AA5-8DE9-F18CCD25139A}"/>
              </a:ext>
            </a:extLst>
          </p:cNvPr>
          <p:cNvPicPr>
            <a:picLocks noChangeAspect="1"/>
          </p:cNvPicPr>
          <p:nvPr/>
        </p:nvPicPr>
        <p:blipFill rotWithShape="1">
          <a:blip r:embed="rId3">
            <a:extLst>
              <a:ext uri="{28A0092B-C50C-407E-A947-70E740481C1C}">
                <a14:useLocalDpi xmlns:a14="http://schemas.microsoft.com/office/drawing/2010/main" val="0"/>
              </a:ext>
            </a:extLst>
          </a:blip>
          <a:srcRect t="16663" r="10561"/>
          <a:stretch/>
        </p:blipFill>
        <p:spPr>
          <a:xfrm rot="5400000">
            <a:off x="6541317" y="1285780"/>
            <a:ext cx="6133723" cy="4286439"/>
          </a:xfrm>
          <a:prstGeom prst="rect">
            <a:avLst/>
          </a:prstGeom>
          <a:effectLst>
            <a:outerShdw blurRad="292100" sx="103000" sy="103000" algn="ctr" rotWithShape="0">
              <a:prstClr val="black">
                <a:alpha val="40000"/>
              </a:prstClr>
            </a:outerShdw>
          </a:effectLst>
        </p:spPr>
      </p:pic>
      <p:pic>
        <p:nvPicPr>
          <p:cNvPr id="13" name="Picture 12" descr="A picture containing sky, outdoor, boat, old&#10;&#10;Description automatically generated">
            <a:extLst>
              <a:ext uri="{FF2B5EF4-FFF2-40B4-BE49-F238E27FC236}">
                <a16:creationId xmlns:a16="http://schemas.microsoft.com/office/drawing/2014/main" id="{74364814-62AD-EB14-9CDD-03ED006DBCC3}"/>
              </a:ext>
            </a:extLst>
          </p:cNvPr>
          <p:cNvPicPr>
            <a:picLocks noChangeAspect="1"/>
          </p:cNvPicPr>
          <p:nvPr/>
        </p:nvPicPr>
        <p:blipFill rotWithShape="1">
          <a:blip r:embed="rId4">
            <a:extLst>
              <a:ext uri="{28A0092B-C50C-407E-A947-70E740481C1C}">
                <a14:useLocalDpi xmlns:a14="http://schemas.microsoft.com/office/drawing/2010/main" val="0"/>
              </a:ext>
            </a:extLst>
          </a:blip>
          <a:srcRect l="13912"/>
          <a:stretch/>
        </p:blipFill>
        <p:spPr>
          <a:xfrm>
            <a:off x="144856" y="362138"/>
            <a:ext cx="7040578" cy="6133723"/>
          </a:xfrm>
          <a:prstGeom prst="rect">
            <a:avLst/>
          </a:prstGeom>
          <a:effectLst>
            <a:outerShdw blurRad="292100" sx="103000" sy="103000" algn="ctr" rotWithShape="0">
              <a:prstClr val="black">
                <a:alpha val="40000"/>
              </a:prstClr>
            </a:outerShdw>
          </a:effec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#720275 P/C </a:t>
            </a:r>
            <a:r>
              <a:rPr lang="en-US" sz="2400" i="1" dirty="0">
                <a:solidFill>
                  <a:schemeClr val="tx2"/>
                </a:solidFill>
              </a:rPr>
              <a:t>Sea Otter</a:t>
            </a:r>
          </a:p>
        </p:txBody>
      </p:sp>
    </p:spTree>
    <p:extLst>
      <p:ext uri="{BB962C8B-B14F-4D97-AF65-F5344CB8AC3E}">
        <p14:creationId xmlns:p14="http://schemas.microsoft.com/office/powerpoint/2010/main" val="4290015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Preassessment Screening</a:t>
            </a:r>
          </a:p>
        </p:txBody>
      </p:sp>
      <p:sp>
        <p:nvSpPr>
          <p:cNvPr id="2" name="Content Placeholder 1"/>
          <p:cNvSpPr>
            <a:spLocks noGrp="1"/>
          </p:cNvSpPr>
          <p:nvPr>
            <p:ph sz="half" idx="1"/>
          </p:nvPr>
        </p:nvSpPr>
        <p:spPr>
          <a:xfrm>
            <a:off x="3348055" y="4282164"/>
            <a:ext cx="8195930" cy="2217696"/>
          </a:xfrm>
        </p:spPr>
        <p:txBody>
          <a:bodyPr anchor="t">
            <a:normAutofit/>
          </a:bodyPr>
          <a:lstStyle/>
          <a:p>
            <a:pPr marL="0" indent="0">
              <a:buNone/>
            </a:pPr>
            <a:r>
              <a:rPr lang="en-US" dirty="0"/>
              <a:t>ERTS #720275 P/C </a:t>
            </a:r>
            <a:r>
              <a:rPr lang="en-US" i="1" dirty="0"/>
              <a:t>Sea Otter</a:t>
            </a:r>
          </a:p>
          <a:p>
            <a:r>
              <a:rPr lang="en-US" sz="2000" b="1" dirty="0"/>
              <a:t>Estimated spill to water volume: </a:t>
            </a:r>
            <a:r>
              <a:rPr lang="en-US" sz="2000" dirty="0"/>
              <a:t>55 gallons</a:t>
            </a:r>
          </a:p>
          <a:p>
            <a:r>
              <a:rPr lang="en-US" sz="2000" b="1" dirty="0"/>
              <a:t>Oil Type: </a:t>
            </a:r>
            <a:r>
              <a:rPr lang="en-US" sz="2000" dirty="0"/>
              <a:t>Diesel Low Sulphur (ULSD)</a:t>
            </a:r>
          </a:p>
          <a:p>
            <a:r>
              <a:rPr lang="en-US" sz="2000" b="1" dirty="0"/>
              <a:t>Geographic Extent of Impacts:</a:t>
            </a:r>
            <a:r>
              <a:rPr lang="en-US" sz="2000" dirty="0"/>
              <a:t> Puget Sound – Commencement Bay</a:t>
            </a:r>
          </a:p>
          <a:p>
            <a:r>
              <a:rPr lang="en-US" sz="2000" b="1" dirty="0"/>
              <a:t>Volume of oil recovered within the first 24-hours: </a:t>
            </a:r>
            <a:r>
              <a:rPr lang="en-US" sz="2000" dirty="0"/>
              <a:t>52 gallons</a:t>
            </a: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t>17</a:t>
            </a:fld>
            <a:endParaRPr lang="en-US"/>
          </a:p>
        </p:txBody>
      </p:sp>
      <p:pic>
        <p:nvPicPr>
          <p:cNvPr id="7" name="Picture 6" descr="A picture containing outdoor, boat, water, docked&#10;&#10;Description automatically generated">
            <a:extLst>
              <a:ext uri="{FF2B5EF4-FFF2-40B4-BE49-F238E27FC236}">
                <a16:creationId xmlns:a16="http://schemas.microsoft.com/office/drawing/2014/main" id="{44274897-EEA0-98E5-8E52-E0EF03FE69B5}"/>
              </a:ext>
            </a:extLst>
          </p:cNvPr>
          <p:cNvPicPr>
            <a:picLocks noChangeAspect="1"/>
          </p:cNvPicPr>
          <p:nvPr/>
        </p:nvPicPr>
        <p:blipFill rotWithShape="1">
          <a:blip r:embed="rId2">
            <a:extLst>
              <a:ext uri="{28A0092B-C50C-407E-A947-70E740481C1C}">
                <a14:useLocalDpi xmlns:a14="http://schemas.microsoft.com/office/drawing/2010/main" val="0"/>
              </a:ext>
            </a:extLst>
          </a:blip>
          <a:srcRect t="16147" b="25596"/>
          <a:stretch/>
        </p:blipFill>
        <p:spPr>
          <a:xfrm>
            <a:off x="3470685" y="914380"/>
            <a:ext cx="7809933" cy="33206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40790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3331934"/>
          </a:xfrm>
        </p:spPr>
        <p:txBody>
          <a:bodyPr>
            <a:normAutofit/>
          </a:bodyPr>
          <a:lstStyle/>
          <a:p>
            <a:r>
              <a:rPr lang="en-US" dirty="0"/>
              <a:t>ERTS  #720788</a:t>
            </a:r>
            <a:br>
              <a:rPr lang="en-US" dirty="0"/>
            </a:br>
            <a:r>
              <a:rPr lang="en-US" dirty="0"/>
              <a:t>Mejia Rental Truck Spill</a:t>
            </a:r>
          </a:p>
        </p:txBody>
      </p:sp>
      <p:sp>
        <p:nvSpPr>
          <p:cNvPr id="3" name="Content Placeholder 2"/>
          <p:cNvSpPr>
            <a:spLocks noGrp="1"/>
          </p:cNvSpPr>
          <p:nvPr>
            <p:ph sz="half" idx="1"/>
          </p:nvPr>
        </p:nvSpPr>
        <p:spPr>
          <a:xfrm>
            <a:off x="615576" y="3947160"/>
            <a:ext cx="6846664" cy="2229802"/>
          </a:xfrm>
        </p:spPr>
        <p:txBody>
          <a:bodyPr/>
          <a:lstStyle/>
          <a:p>
            <a:pPr marL="0" indent="0">
              <a:buNone/>
            </a:pPr>
            <a:r>
              <a:rPr lang="en-US" dirty="0"/>
              <a:t>February 11, 2023 Enterprise rental </a:t>
            </a:r>
          </a:p>
          <a:p>
            <a:pPr marL="0" indent="0">
              <a:buNone/>
            </a:pPr>
            <a:r>
              <a:rPr lang="en-US" dirty="0"/>
              <a:t>truck accident and spill to Portage Creek</a:t>
            </a:r>
          </a:p>
        </p:txBody>
      </p:sp>
      <p:sp>
        <p:nvSpPr>
          <p:cNvPr id="4" name="Slide Number Placeholder 3"/>
          <p:cNvSpPr>
            <a:spLocks noGrp="1"/>
          </p:cNvSpPr>
          <p:nvPr>
            <p:ph type="sldNum" sz="quarter" idx="12"/>
          </p:nvPr>
        </p:nvSpPr>
        <p:spPr/>
        <p:txBody>
          <a:bodyPr/>
          <a:lstStyle/>
          <a:p>
            <a:fld id="{BF275850-B71D-490D-965C-ED6AE5531855}" type="slidenum">
              <a:rPr lang="en-US" smtClean="0"/>
              <a:t>18</a:t>
            </a:fld>
            <a:endParaRPr lang="en-US"/>
          </a:p>
        </p:txBody>
      </p:sp>
      <p:pic>
        <p:nvPicPr>
          <p:cNvPr id="6" name="Picture 5" descr="A picture containing outdoor, transport, trash, dirty&#10;&#10;Description automatically generated">
            <a:extLst>
              <a:ext uri="{FF2B5EF4-FFF2-40B4-BE49-F238E27FC236}">
                <a16:creationId xmlns:a16="http://schemas.microsoft.com/office/drawing/2014/main" id="{CF9DFF2E-0CD7-D294-332B-AF88C325F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66513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a:extLst>
              <a:ext uri="{FF2B5EF4-FFF2-40B4-BE49-F238E27FC236}">
                <a16:creationId xmlns:a16="http://schemas.microsoft.com/office/drawing/2014/main" id="{14AED227-30B9-EE60-C24E-6528D54DF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76" y="1774824"/>
            <a:ext cx="10917130" cy="4592763"/>
          </a:xfrm>
          <a:prstGeom prst="rect">
            <a:avLst/>
          </a:prstGeom>
          <a:ln>
            <a:solidFill>
              <a:srgbClr val="00B0F0"/>
            </a:solidFill>
          </a:ln>
          <a:effectLst>
            <a:outerShdw blurRad="63500" sx="102000" sy="102000" algn="ctr" rotWithShape="0">
              <a:prstClr val="black">
                <a:alpha val="40000"/>
              </a:prstClr>
            </a:outerShdw>
          </a:effectLst>
        </p:spPr>
      </p:pic>
      <p:pic>
        <p:nvPicPr>
          <p:cNvPr id="14" name="Content Placeholder 13" descr="Map&#10;&#10;Description automatically generated">
            <a:extLst>
              <a:ext uri="{FF2B5EF4-FFF2-40B4-BE49-F238E27FC236}">
                <a16:creationId xmlns:a16="http://schemas.microsoft.com/office/drawing/2014/main" id="{EA722587-3F56-C55D-CA48-32409FE18D4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95724" y="2593910"/>
            <a:ext cx="3361094" cy="2584579"/>
          </a:xfrm>
          <a:ln w="28575">
            <a:solidFill>
              <a:srgbClr val="00B0F0"/>
            </a:solidFill>
          </a:ln>
          <a:effectLst>
            <a:outerShdw blurRad="127000" sx="103000" sy="103000" algn="ctr" rotWithShape="0">
              <a:prstClr val="black">
                <a:alpha val="40000"/>
              </a:prstClr>
            </a:outerShdw>
          </a:effectLst>
        </p:spPr>
      </p:pic>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19</a:t>
            </a:fld>
            <a:endParaRPr lang="en-US"/>
          </a:p>
        </p:txBody>
      </p:sp>
      <p:cxnSp>
        <p:nvCxnSpPr>
          <p:cNvPr id="16" name="Straight Connector 15">
            <a:extLst>
              <a:ext uri="{FF2B5EF4-FFF2-40B4-BE49-F238E27FC236}">
                <a16:creationId xmlns:a16="http://schemas.microsoft.com/office/drawing/2014/main" id="{C378A3F2-55B0-D458-F2BD-A3B250FCC9D9}"/>
              </a:ext>
            </a:extLst>
          </p:cNvPr>
          <p:cNvCxnSpPr>
            <a:cxnSpLocks/>
          </p:cNvCxnSpPr>
          <p:nvPr/>
        </p:nvCxnSpPr>
        <p:spPr>
          <a:xfrm flipV="1">
            <a:off x="6318504" y="2584580"/>
            <a:ext cx="1463227" cy="1347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79B6DD-232C-C106-18C1-896822ADF497}"/>
              </a:ext>
            </a:extLst>
          </p:cNvPr>
          <p:cNvCxnSpPr>
            <a:cxnSpLocks/>
          </p:cNvCxnSpPr>
          <p:nvPr/>
        </p:nvCxnSpPr>
        <p:spPr>
          <a:xfrm>
            <a:off x="6318504" y="3931920"/>
            <a:ext cx="1463227" cy="12465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29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dirty="0"/>
              <a:t>Resource Damage Assessment Committee Meeting</a:t>
            </a:r>
          </a:p>
        </p:txBody>
      </p:sp>
      <p:sp>
        <p:nvSpPr>
          <p:cNvPr id="3" name="Subtitle 2"/>
          <p:cNvSpPr>
            <a:spLocks noGrp="1"/>
          </p:cNvSpPr>
          <p:nvPr>
            <p:ph type="subTitle" idx="1"/>
          </p:nvPr>
        </p:nvSpPr>
        <p:spPr>
          <a:xfrm>
            <a:off x="2071474" y="5299104"/>
            <a:ext cx="9447620" cy="1057245"/>
          </a:xfrm>
        </p:spPr>
        <p:txBody>
          <a:bodyPr anchor="b">
            <a:noAutofit/>
          </a:bodyPr>
          <a:lstStyle/>
          <a:p>
            <a:r>
              <a:rPr lang="en-US" sz="2400" dirty="0"/>
              <a:t>Geoff Baran</a:t>
            </a:r>
          </a:p>
          <a:p>
            <a:r>
              <a:rPr lang="en-US" sz="2400" dirty="0"/>
              <a:t>April 12, 2023</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20</a:t>
            </a:fld>
            <a:endParaRPr lang="en-US"/>
          </a:p>
        </p:txBody>
      </p:sp>
      <p:pic>
        <p:nvPicPr>
          <p:cNvPr id="11" name="Picture 10" descr="A picture containing nature, plant, tree&#10;&#10;Description automatically generated">
            <a:extLst>
              <a:ext uri="{FF2B5EF4-FFF2-40B4-BE49-F238E27FC236}">
                <a16:creationId xmlns:a16="http://schemas.microsoft.com/office/drawing/2014/main" id="{9D4F8FC0-4FF6-51CB-615F-F3D1AB30254F}"/>
              </a:ext>
            </a:extLst>
          </p:cNvPr>
          <p:cNvPicPr>
            <a:picLocks noChangeAspect="1"/>
          </p:cNvPicPr>
          <p:nvPr/>
        </p:nvPicPr>
        <p:blipFill rotWithShape="1">
          <a:blip r:embed="rId3">
            <a:extLst>
              <a:ext uri="{28A0092B-C50C-407E-A947-70E740481C1C}">
                <a14:useLocalDpi xmlns:a14="http://schemas.microsoft.com/office/drawing/2010/main" val="0"/>
              </a:ext>
            </a:extLst>
          </a:blip>
          <a:srcRect l="8888"/>
          <a:stretch/>
        </p:blipFill>
        <p:spPr>
          <a:xfrm rot="5400000">
            <a:off x="6186379" y="962390"/>
            <a:ext cx="6248509" cy="5143500"/>
          </a:xfrm>
          <a:prstGeom prst="rect">
            <a:avLst/>
          </a:prstGeom>
          <a:effectLst>
            <a:outerShdw blurRad="241300" sx="106000" sy="106000" algn="ctr" rotWithShape="0">
              <a:prstClr val="black">
                <a:alpha val="40000"/>
              </a:prstClr>
            </a:outerShdw>
          </a:effectLst>
        </p:spPr>
      </p:pic>
      <p:pic>
        <p:nvPicPr>
          <p:cNvPr id="17" name="Picture 16" descr="A person standing next to a tree&#10;&#10;Description automatically generated with low confidence">
            <a:extLst>
              <a:ext uri="{FF2B5EF4-FFF2-40B4-BE49-F238E27FC236}">
                <a16:creationId xmlns:a16="http://schemas.microsoft.com/office/drawing/2014/main" id="{4A7D7DDE-F1EB-870B-1BA7-E0B62112C81B}"/>
              </a:ext>
            </a:extLst>
          </p:cNvPr>
          <p:cNvPicPr>
            <a:picLocks noChangeAspect="1"/>
          </p:cNvPicPr>
          <p:nvPr/>
        </p:nvPicPr>
        <p:blipFill rotWithShape="1">
          <a:blip r:embed="rId4">
            <a:extLst>
              <a:ext uri="{28A0092B-C50C-407E-A947-70E740481C1C}">
                <a14:useLocalDpi xmlns:a14="http://schemas.microsoft.com/office/drawing/2010/main" val="0"/>
              </a:ext>
            </a:extLst>
          </a:blip>
          <a:srcRect l="6304" r="18673"/>
          <a:stretch/>
        </p:blipFill>
        <p:spPr>
          <a:xfrm>
            <a:off x="165202" y="409884"/>
            <a:ext cx="6250409" cy="6248510"/>
          </a:xfrm>
          <a:prstGeom prst="rect">
            <a:avLst/>
          </a:prstGeom>
          <a:effectLst>
            <a:outerShdw blurRad="241300" sx="105000" sy="105000" algn="ctr" rotWithShape="0">
              <a:prstClr val="black">
                <a:alpha val="40000"/>
              </a:prstClr>
            </a:outerShdw>
          </a:effec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#720788 Mejia Rental Truck</a:t>
            </a:r>
            <a:endParaRPr lang="en-US" sz="2400" i="1" dirty="0">
              <a:solidFill>
                <a:schemeClr val="tx2"/>
              </a:solidFill>
            </a:endParaRPr>
          </a:p>
        </p:txBody>
      </p:sp>
    </p:spTree>
    <p:extLst>
      <p:ext uri="{BB962C8B-B14F-4D97-AF65-F5344CB8AC3E}">
        <p14:creationId xmlns:p14="http://schemas.microsoft.com/office/powerpoint/2010/main" val="225983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21</a:t>
            </a:fld>
            <a:endParaRPr lang="en-US"/>
          </a:p>
        </p:txBody>
      </p:sp>
      <p:pic>
        <p:nvPicPr>
          <p:cNvPr id="6" name="Picture 5" descr="A picture containing outdoor, grass&#10;&#10;Description automatically generated">
            <a:extLst>
              <a:ext uri="{FF2B5EF4-FFF2-40B4-BE49-F238E27FC236}">
                <a16:creationId xmlns:a16="http://schemas.microsoft.com/office/drawing/2014/main" id="{CC6C1D0E-FC3C-B649-05C2-985F420529BE}"/>
              </a:ext>
            </a:extLst>
          </p:cNvPr>
          <p:cNvPicPr>
            <a:picLocks noChangeAspect="1"/>
          </p:cNvPicPr>
          <p:nvPr/>
        </p:nvPicPr>
        <p:blipFill rotWithShape="1">
          <a:blip r:embed="rId3">
            <a:extLst>
              <a:ext uri="{28A0092B-C50C-407E-A947-70E740481C1C}">
                <a14:useLocalDpi xmlns:a14="http://schemas.microsoft.com/office/drawing/2010/main" val="0"/>
              </a:ext>
            </a:extLst>
          </a:blip>
          <a:srcRect r="10254" b="7715"/>
          <a:stretch/>
        </p:blipFill>
        <p:spPr>
          <a:xfrm rot="5400000">
            <a:off x="-461956" y="1088173"/>
            <a:ext cx="6154807" cy="4746672"/>
          </a:xfrm>
          <a:prstGeom prst="rect">
            <a:avLst/>
          </a:prstGeom>
          <a:effectLst>
            <a:outerShdw blurRad="406400" sx="106000" sy="106000" algn="ctr" rotWithShape="0">
              <a:prstClr val="black">
                <a:alpha val="40000"/>
              </a:prstClr>
            </a:outerShdw>
          </a:effectLst>
        </p:spPr>
      </p:pic>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#720788 Mejia Rental Truck</a:t>
            </a:r>
            <a:endParaRPr lang="en-US" sz="2400" i="1" dirty="0">
              <a:solidFill>
                <a:schemeClr val="tx2"/>
              </a:solidFill>
            </a:endParaRPr>
          </a:p>
        </p:txBody>
      </p:sp>
      <p:pic>
        <p:nvPicPr>
          <p:cNvPr id="5" name="Picture 4" descr="A picture containing grass, outdoor, nature&#10;&#10;Description automatically generated">
            <a:extLst>
              <a:ext uri="{FF2B5EF4-FFF2-40B4-BE49-F238E27FC236}">
                <a16:creationId xmlns:a16="http://schemas.microsoft.com/office/drawing/2014/main" id="{66385827-E3AF-0EC4-2896-C59250C88DC9}"/>
              </a:ext>
            </a:extLst>
          </p:cNvPr>
          <p:cNvPicPr>
            <a:picLocks noChangeAspect="1"/>
          </p:cNvPicPr>
          <p:nvPr/>
        </p:nvPicPr>
        <p:blipFill rotWithShape="1">
          <a:blip r:embed="rId4">
            <a:extLst>
              <a:ext uri="{28A0092B-C50C-407E-A947-70E740481C1C}">
                <a14:useLocalDpi xmlns:a14="http://schemas.microsoft.com/office/drawing/2010/main" val="0"/>
              </a:ext>
            </a:extLst>
          </a:blip>
          <a:srcRect r="10700"/>
          <a:stretch/>
        </p:blipFill>
        <p:spPr>
          <a:xfrm>
            <a:off x="5319787" y="581553"/>
            <a:ext cx="6475974" cy="5438921"/>
          </a:xfrm>
          <a:prstGeom prst="rect">
            <a:avLst/>
          </a:prstGeom>
          <a:effectLst>
            <a:outerShdw blurRad="241300" sx="106000" sy="106000" algn="ctr" rotWithShape="0">
              <a:prstClr val="black">
                <a:alpha val="40000"/>
              </a:prstClr>
            </a:outerShdw>
          </a:effectLst>
        </p:spPr>
      </p:pic>
    </p:spTree>
    <p:extLst>
      <p:ext uri="{BB962C8B-B14F-4D97-AF65-F5344CB8AC3E}">
        <p14:creationId xmlns:p14="http://schemas.microsoft.com/office/powerpoint/2010/main" val="1652597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22</a:t>
            </a:fld>
            <a:endParaRPr lang="en-US"/>
          </a:p>
        </p:txBody>
      </p:sp>
      <p:sp>
        <p:nvSpPr>
          <p:cNvPr id="2" name="Title 1"/>
          <p:cNvSpPr>
            <a:spLocks noGrp="1"/>
          </p:cNvSpPr>
          <p:nvPr>
            <p:ph type="title"/>
          </p:nvPr>
        </p:nvSpPr>
        <p:spPr>
          <a:xfrm>
            <a:off x="3290407" y="6217921"/>
            <a:ext cx="5553858"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#720788 Mejia Rental Truck</a:t>
            </a:r>
            <a:endParaRPr lang="en-US" sz="2400" i="1" dirty="0">
              <a:solidFill>
                <a:schemeClr val="tx2"/>
              </a:solidFill>
            </a:endParaRPr>
          </a:p>
        </p:txBody>
      </p:sp>
      <p:pic>
        <p:nvPicPr>
          <p:cNvPr id="5" name="Picture 4" descr="A picture containing outdoor, rock, nature, concrete&#10;&#10;Description automatically generated">
            <a:extLst>
              <a:ext uri="{FF2B5EF4-FFF2-40B4-BE49-F238E27FC236}">
                <a16:creationId xmlns:a16="http://schemas.microsoft.com/office/drawing/2014/main" id="{9E0486E4-1210-495A-C9FD-29D098FB397B}"/>
              </a:ext>
            </a:extLst>
          </p:cNvPr>
          <p:cNvPicPr>
            <a:picLocks noChangeAspect="1"/>
          </p:cNvPicPr>
          <p:nvPr/>
        </p:nvPicPr>
        <p:blipFill rotWithShape="1">
          <a:blip r:embed="rId3">
            <a:extLst>
              <a:ext uri="{28A0092B-C50C-407E-A947-70E740481C1C}">
                <a14:useLocalDpi xmlns:a14="http://schemas.microsoft.com/office/drawing/2010/main" val="0"/>
              </a:ext>
            </a:extLst>
          </a:blip>
          <a:srcRect r="11602"/>
          <a:stretch/>
        </p:blipFill>
        <p:spPr>
          <a:xfrm>
            <a:off x="116369" y="722630"/>
            <a:ext cx="6024305" cy="5111244"/>
          </a:xfrm>
          <a:prstGeom prst="rect">
            <a:avLst/>
          </a:prstGeom>
          <a:effectLst>
            <a:outerShdw blurRad="241300" sx="106000" sy="106000" algn="ctr" rotWithShape="0">
              <a:prstClr val="black">
                <a:alpha val="40000"/>
              </a:prstClr>
            </a:outerShdw>
          </a:effectLst>
        </p:spPr>
      </p:pic>
      <p:pic>
        <p:nvPicPr>
          <p:cNvPr id="8" name="Picture 7">
            <a:extLst>
              <a:ext uri="{FF2B5EF4-FFF2-40B4-BE49-F238E27FC236}">
                <a16:creationId xmlns:a16="http://schemas.microsoft.com/office/drawing/2014/main" id="{A3FDDFA2-3FE4-674F-6037-691620C32574}"/>
              </a:ext>
            </a:extLst>
          </p:cNvPr>
          <p:cNvPicPr>
            <a:picLocks noChangeAspect="1"/>
          </p:cNvPicPr>
          <p:nvPr/>
        </p:nvPicPr>
        <p:blipFill rotWithShape="1">
          <a:blip r:embed="rId4">
            <a:extLst>
              <a:ext uri="{28A0092B-C50C-407E-A947-70E740481C1C}">
                <a14:useLocalDpi xmlns:a14="http://schemas.microsoft.com/office/drawing/2010/main" val="0"/>
              </a:ext>
            </a:extLst>
          </a:blip>
          <a:srcRect r="9067"/>
          <a:stretch/>
        </p:blipFill>
        <p:spPr>
          <a:xfrm>
            <a:off x="6179495" y="846729"/>
            <a:ext cx="5896136" cy="4863046"/>
          </a:xfrm>
          <a:prstGeom prst="rect">
            <a:avLst/>
          </a:prstGeom>
          <a:effectLst>
            <a:outerShdw blurRad="241300" sx="106000" sy="106000" algn="ctr" rotWithShape="0">
              <a:prstClr val="black">
                <a:alpha val="40000"/>
              </a:prstClr>
            </a:outerShdw>
          </a:effectLst>
        </p:spPr>
      </p:pic>
    </p:spTree>
    <p:extLst>
      <p:ext uri="{BB962C8B-B14F-4D97-AF65-F5344CB8AC3E}">
        <p14:creationId xmlns:p14="http://schemas.microsoft.com/office/powerpoint/2010/main" val="287510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Preassessment Screening</a:t>
            </a:r>
          </a:p>
        </p:txBody>
      </p:sp>
      <p:sp>
        <p:nvSpPr>
          <p:cNvPr id="2" name="Content Placeholder 1"/>
          <p:cNvSpPr>
            <a:spLocks noGrp="1"/>
          </p:cNvSpPr>
          <p:nvPr>
            <p:ph sz="half" idx="1"/>
          </p:nvPr>
        </p:nvSpPr>
        <p:spPr>
          <a:xfrm>
            <a:off x="3348055" y="4282164"/>
            <a:ext cx="8195930" cy="2217696"/>
          </a:xfrm>
        </p:spPr>
        <p:txBody>
          <a:bodyPr anchor="t">
            <a:normAutofit fontScale="92500" lnSpcReduction="10000"/>
          </a:bodyPr>
          <a:lstStyle/>
          <a:p>
            <a:pPr marL="0" indent="0">
              <a:buNone/>
            </a:pPr>
            <a:r>
              <a:rPr lang="en-US" dirty="0"/>
              <a:t>ERTS #720788 Mejia Rental Truck</a:t>
            </a:r>
          </a:p>
          <a:p>
            <a:r>
              <a:rPr lang="en-US" sz="2000" b="1" dirty="0"/>
              <a:t>Estimated spill to water volume: </a:t>
            </a:r>
            <a:r>
              <a:rPr lang="en-US" sz="2000" dirty="0"/>
              <a:t>between</a:t>
            </a:r>
            <a:r>
              <a:rPr lang="en-US" sz="2000" b="1" dirty="0"/>
              <a:t> </a:t>
            </a:r>
            <a:r>
              <a:rPr lang="en-US" sz="2000" dirty="0"/>
              <a:t>25–50 gallons total</a:t>
            </a:r>
          </a:p>
          <a:p>
            <a:r>
              <a:rPr lang="en-US" sz="2000" b="1" dirty="0"/>
              <a:t>Oil Type: </a:t>
            </a:r>
            <a:r>
              <a:rPr lang="en-US" sz="2000" dirty="0"/>
              <a:t>estimate of at least</a:t>
            </a:r>
            <a:r>
              <a:rPr lang="en-US" sz="2000" b="1" dirty="0"/>
              <a:t> </a:t>
            </a:r>
            <a:r>
              <a:rPr lang="en-US" sz="2000" dirty="0"/>
              <a:t>20 gal diesel, 10 gal of motor oil, </a:t>
            </a:r>
          </a:p>
          <a:p>
            <a:pPr marL="0" indent="0">
              <a:buNone/>
            </a:pPr>
            <a:r>
              <a:rPr lang="en-US" sz="2000" dirty="0"/>
              <a:t>	5 gal of transmission fluid</a:t>
            </a:r>
          </a:p>
          <a:p>
            <a:r>
              <a:rPr lang="en-US" sz="2000" b="1" dirty="0"/>
              <a:t>Geographic Extent of Impacts:</a:t>
            </a:r>
            <a:r>
              <a:rPr lang="en-US" sz="2000" dirty="0"/>
              <a:t> Portage Creek</a:t>
            </a:r>
          </a:p>
          <a:p>
            <a:r>
              <a:rPr lang="en-US" sz="2000" b="1" dirty="0"/>
              <a:t>Volume of oil recovered within the first 24-hours: </a:t>
            </a:r>
            <a:r>
              <a:rPr lang="en-US" sz="2000" dirty="0"/>
              <a:t>5 gallons</a:t>
            </a: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t>23</a:t>
            </a:fld>
            <a:endParaRPr lang="en-US"/>
          </a:p>
        </p:txBody>
      </p:sp>
      <p:pic>
        <p:nvPicPr>
          <p:cNvPr id="6" name="Picture 5" descr="A picture containing outdoor, old&#10;&#10;Description automatically generated">
            <a:extLst>
              <a:ext uri="{FF2B5EF4-FFF2-40B4-BE49-F238E27FC236}">
                <a16:creationId xmlns:a16="http://schemas.microsoft.com/office/drawing/2014/main" id="{4A29A15D-02EA-C671-B445-DB1A6C77E48C}"/>
              </a:ext>
            </a:extLst>
          </p:cNvPr>
          <p:cNvPicPr>
            <a:picLocks noChangeAspect="1"/>
          </p:cNvPicPr>
          <p:nvPr/>
        </p:nvPicPr>
        <p:blipFill rotWithShape="1">
          <a:blip r:embed="rId2">
            <a:extLst>
              <a:ext uri="{28A0092B-C50C-407E-A947-70E740481C1C}">
                <a14:useLocalDpi xmlns:a14="http://schemas.microsoft.com/office/drawing/2010/main" val="0"/>
              </a:ext>
            </a:extLst>
          </a:blip>
          <a:srcRect b="22932"/>
          <a:stretch/>
        </p:blipFill>
        <p:spPr>
          <a:xfrm>
            <a:off x="3470685" y="914380"/>
            <a:ext cx="7809933" cy="3320652"/>
          </a:xfrm>
          <a:prstGeom prst="rect">
            <a:avLst/>
          </a:prstGeom>
          <a:effectLst>
            <a:outerShdw blurRad="241300" sx="106000" sy="106000" algn="ctr" rotWithShape="0">
              <a:prstClr val="black">
                <a:alpha val="40000"/>
              </a:prstClr>
            </a:outerShdw>
          </a:effectLst>
        </p:spPr>
      </p:pic>
    </p:spTree>
    <p:extLst>
      <p:ext uri="{BB962C8B-B14F-4D97-AF65-F5344CB8AC3E}">
        <p14:creationId xmlns:p14="http://schemas.microsoft.com/office/powerpoint/2010/main" val="31341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Old Business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646331"/>
          </a:xfrm>
          <a:prstGeom prst="rect">
            <a:avLst/>
          </a:prstGeom>
          <a:noFill/>
        </p:spPr>
        <p:txBody>
          <a:bodyPr wrap="square" rtlCol="0">
            <a:spAutoFit/>
          </a:bodyPr>
          <a:lstStyle/>
          <a:p>
            <a:pPr algn="ctr"/>
            <a:r>
              <a:rPr lang="en-US" sz="3600" dirty="0">
                <a:solidFill>
                  <a:schemeClr val="tx2"/>
                </a:solidFill>
                <a:latin typeface="+mj-lt"/>
              </a:rPr>
              <a:t>Open Case Updates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24</a:t>
            </a:fld>
            <a:endParaRPr lang="en-US" dirty="0"/>
          </a:p>
        </p:txBody>
      </p:sp>
      <p:sp>
        <p:nvSpPr>
          <p:cNvPr id="4" name="TextBox 3">
            <a:extLst>
              <a:ext uri="{FF2B5EF4-FFF2-40B4-BE49-F238E27FC236}">
                <a16:creationId xmlns:a16="http://schemas.microsoft.com/office/drawing/2014/main" id="{934A23D1-A076-5733-A8DB-E50AA06D5628}"/>
              </a:ext>
            </a:extLst>
          </p:cNvPr>
          <p:cNvSpPr txBox="1"/>
          <p:nvPr/>
        </p:nvSpPr>
        <p:spPr>
          <a:xfrm>
            <a:off x="1631852" y="4075331"/>
            <a:ext cx="8665699" cy="1200329"/>
          </a:xfrm>
          <a:prstGeom prst="rect">
            <a:avLst/>
          </a:prstGeom>
          <a:noFill/>
        </p:spPr>
        <p:txBody>
          <a:bodyPr wrap="square" rtlCol="0">
            <a:spAutoFit/>
          </a:bodyPr>
          <a:lstStyle/>
          <a:p>
            <a:r>
              <a:rPr lang="en-US" sz="2400" dirty="0">
                <a:solidFill>
                  <a:schemeClr val="tx2"/>
                </a:solidFill>
              </a:rPr>
              <a:t>ERTS #721597: Seattle Boat Company Boat Storage Facility Fire</a:t>
            </a:r>
          </a:p>
          <a:p>
            <a:endParaRPr lang="en-US" sz="2400" dirty="0">
              <a:solidFill>
                <a:schemeClr val="tx2"/>
              </a:solidFill>
            </a:endParaRPr>
          </a:p>
          <a:p>
            <a:r>
              <a:rPr lang="en-US" sz="2400" dirty="0">
                <a:solidFill>
                  <a:schemeClr val="tx2"/>
                </a:solidFill>
              </a:rPr>
              <a:t>ERTS #721564</a:t>
            </a:r>
            <a:r>
              <a:rPr lang="en-US" sz="2400">
                <a:solidFill>
                  <a:schemeClr val="tx2"/>
                </a:solidFill>
              </a:rPr>
              <a:t>: Core-Mark </a:t>
            </a:r>
            <a:r>
              <a:rPr lang="en-US" sz="2400" dirty="0">
                <a:solidFill>
                  <a:schemeClr val="tx2"/>
                </a:solidFill>
              </a:rPr>
              <a:t>Diesel Spill Spokane</a:t>
            </a:r>
          </a:p>
        </p:txBody>
      </p:sp>
    </p:spTree>
    <p:extLst>
      <p:ext uri="{BB962C8B-B14F-4D97-AF65-F5344CB8AC3E}">
        <p14:creationId xmlns:p14="http://schemas.microsoft.com/office/powerpoint/2010/main" val="378998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Announcements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2308324"/>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tabLst>
                <a:tab pos="2911475" algn="l"/>
              </a:tabLst>
            </a:pPr>
            <a:r>
              <a:rPr lang="en-US" sz="2400" dirty="0"/>
              <a:t>Coastal Protection Fund Grant now open for applications!</a:t>
            </a:r>
          </a:p>
          <a:p>
            <a:pPr marL="914400" lvl="1" indent="-457200">
              <a:buSzPct val="75000"/>
              <a:buFont typeface="Courier New" panose="02070309020205020404" pitchFamily="49" charset="0"/>
              <a:buChar char="o"/>
              <a:tabLst>
                <a:tab pos="2911475" algn="l"/>
              </a:tabLst>
            </a:pPr>
            <a:r>
              <a:rPr lang="en-US" sz="2400" dirty="0"/>
              <a:t>Application deadline: May 4, 2023</a:t>
            </a:r>
          </a:p>
          <a:p>
            <a:pPr marL="914400" lvl="1" indent="-457200">
              <a:buFont typeface="Arial" panose="020B0604020202020204" pitchFamily="34" charset="0"/>
              <a:buChar char="•"/>
              <a:tabLst>
                <a:tab pos="2911475" algn="l"/>
              </a:tabLst>
            </a:pPr>
            <a:endParaRPr lang="en-US" sz="2400" dirty="0"/>
          </a:p>
          <a:p>
            <a:pPr marL="457200" indent="-457200">
              <a:buFont typeface="Arial" panose="020B0604020202020204" pitchFamily="34" charset="0"/>
              <a:buChar char="•"/>
              <a:tabLst>
                <a:tab pos="2911475" algn="l"/>
              </a:tabLst>
            </a:pPr>
            <a:r>
              <a:rPr lang="en-US" sz="2400" dirty="0"/>
              <a:t>Ecology in initial stages of automating damages calculation</a:t>
            </a:r>
          </a:p>
          <a:p>
            <a:pPr marL="457200" indent="-457200">
              <a:buFont typeface="Arial" panose="020B0604020202020204" pitchFamily="34" charset="0"/>
              <a:buChar char="•"/>
              <a:tabLst>
                <a:tab pos="2911475" algn="l"/>
              </a:tabLst>
            </a:pPr>
            <a:endParaRPr lang="en-US" sz="2400" dirty="0"/>
          </a:p>
          <a:p>
            <a:pPr marL="457200" indent="-457200">
              <a:buFont typeface="Arial" panose="020B0604020202020204" pitchFamily="34" charset="0"/>
              <a:buChar char="•"/>
              <a:tabLst>
                <a:tab pos="2911475" algn="l"/>
              </a:tabLst>
            </a:pPr>
            <a:r>
              <a:rPr lang="en-US" sz="2400" dirty="0"/>
              <a:t>Next meeting Wednesday, May 10, 2023 in Room R0A-32 (Zoom)</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25</a:t>
            </a:fld>
            <a:endParaRPr lang="en-US" dirty="0"/>
          </a:p>
        </p:txBody>
      </p:sp>
    </p:spTree>
    <p:extLst>
      <p:ext uri="{BB962C8B-B14F-4D97-AF65-F5344CB8AC3E}">
        <p14:creationId xmlns:p14="http://schemas.microsoft.com/office/powerpoint/2010/main" val="242688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Meeting Adjourned</a:t>
            </a:r>
          </a:p>
        </p:txBody>
      </p:sp>
      <p:sp>
        <p:nvSpPr>
          <p:cNvPr id="3" name="Subtitle 2"/>
          <p:cNvSpPr>
            <a:spLocks noGrp="1"/>
          </p:cNvSpPr>
          <p:nvPr>
            <p:ph type="subTitle" idx="1"/>
          </p:nvPr>
        </p:nvSpPr>
        <p:spPr/>
        <p:txBody>
          <a:bodyPr/>
          <a:lstStyle/>
          <a:p>
            <a:r>
              <a:rPr lang="en-US" dirty="0"/>
              <a:t>Geoff Baran</a:t>
            </a:r>
            <a:br>
              <a:rPr lang="en-US" dirty="0"/>
            </a:br>
            <a:r>
              <a:rPr lang="en-US" sz="2000" dirty="0"/>
              <a:t>Washington State Department of Ecology</a:t>
            </a:r>
          </a:p>
          <a:p>
            <a:r>
              <a:rPr lang="en-US" sz="2000" dirty="0"/>
              <a:t>360-790-9725</a:t>
            </a:r>
          </a:p>
          <a:p>
            <a:r>
              <a:rPr lang="en-US" sz="2000" dirty="0">
                <a:hlinkClick r:id="rId2"/>
              </a:rPr>
              <a:t>Geoff.Baran@ecy.wa.gov</a:t>
            </a:r>
            <a:endParaRPr lang="en-US" dirty="0"/>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26</a:t>
            </a:fld>
            <a:endParaRPr lang="en-US"/>
          </a:p>
        </p:txBody>
      </p:sp>
    </p:spTree>
    <p:extLst>
      <p:ext uri="{BB962C8B-B14F-4D97-AF65-F5344CB8AC3E}">
        <p14:creationId xmlns:p14="http://schemas.microsoft.com/office/powerpoint/2010/main" val="411494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Lake Chelan GRP Update</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1077218"/>
          </a:xfrm>
          <a:prstGeom prst="rect">
            <a:avLst/>
          </a:prstGeom>
          <a:noFill/>
        </p:spPr>
        <p:txBody>
          <a:bodyPr wrap="square" rtlCol="0">
            <a:spAutoFit/>
          </a:bodyPr>
          <a:lstStyle/>
          <a:p>
            <a:pPr algn="ctr"/>
            <a:r>
              <a:rPr lang="en-US" sz="3600" dirty="0">
                <a:solidFill>
                  <a:schemeClr val="tx2"/>
                </a:solidFill>
                <a:latin typeface="+mj-lt"/>
              </a:rPr>
              <a:t>Washington State Department of Ecology</a:t>
            </a:r>
          </a:p>
          <a:p>
            <a:pPr algn="ctr"/>
            <a:r>
              <a:rPr lang="en-US" sz="2800" dirty="0"/>
              <a:t>Kaitlin Lebon and David Prater</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27</a:t>
            </a:fld>
            <a:endParaRPr lang="en-US" dirty="0"/>
          </a:p>
        </p:txBody>
      </p:sp>
    </p:spTree>
    <p:extLst>
      <p:ext uri="{BB962C8B-B14F-4D97-AF65-F5344CB8AC3E}">
        <p14:creationId xmlns:p14="http://schemas.microsoft.com/office/powerpoint/2010/main" val="1212567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Slide headline</a:t>
            </a:r>
          </a:p>
        </p:txBody>
      </p:sp>
      <p:sp>
        <p:nvSpPr>
          <p:cNvPr id="3" name="Text Placeholder 2"/>
          <p:cNvSpPr>
            <a:spLocks noGrp="1"/>
          </p:cNvSpPr>
          <p:nvPr>
            <p:ph type="body" idx="1"/>
          </p:nvPr>
        </p:nvSpPr>
        <p:spPr/>
        <p:txBody>
          <a:bodyPr/>
          <a:lstStyle/>
          <a:p>
            <a:r>
              <a:rPr lang="en-US" dirty="0"/>
              <a:t>Column 1</a:t>
            </a:r>
          </a:p>
        </p:txBody>
      </p:sp>
      <p:sp>
        <p:nvSpPr>
          <p:cNvPr id="4" name="Content Placeholder 3"/>
          <p:cNvSpPr>
            <a:spLocks noGrp="1"/>
          </p:cNvSpPr>
          <p:nvPr>
            <p:ph sz="half" idx="2"/>
          </p:nvPr>
        </p:nvSpPr>
        <p:spPr/>
        <p:txBody>
          <a:bodyPr/>
          <a:lstStyle/>
          <a:p>
            <a:r>
              <a:rPr lang="en-US" dirty="0"/>
              <a:t>Bullet items</a:t>
            </a:r>
          </a:p>
          <a:p>
            <a:r>
              <a:rPr lang="en-US" dirty="0"/>
              <a:t>Bullet items</a:t>
            </a:r>
          </a:p>
          <a:p>
            <a:r>
              <a:rPr lang="en-US" dirty="0"/>
              <a:t>Bullet items</a:t>
            </a:r>
          </a:p>
          <a:p>
            <a:r>
              <a:rPr lang="en-US" dirty="0"/>
              <a:t>Bullet items</a:t>
            </a:r>
          </a:p>
          <a:p>
            <a:pPr marL="0" indent="0">
              <a:buNone/>
            </a:pPr>
            <a:endParaRPr lang="en-US" dirty="0"/>
          </a:p>
        </p:txBody>
      </p:sp>
      <p:sp>
        <p:nvSpPr>
          <p:cNvPr id="5" name="Text Placeholder 4"/>
          <p:cNvSpPr>
            <a:spLocks noGrp="1"/>
          </p:cNvSpPr>
          <p:nvPr>
            <p:ph type="body" sz="quarter" idx="3"/>
          </p:nvPr>
        </p:nvSpPr>
        <p:spPr/>
        <p:txBody>
          <a:bodyPr/>
          <a:lstStyle/>
          <a:p>
            <a:r>
              <a:rPr lang="en-US" dirty="0"/>
              <a:t>Column 2</a:t>
            </a:r>
          </a:p>
        </p:txBody>
      </p:sp>
      <p:sp>
        <p:nvSpPr>
          <p:cNvPr id="6" name="Content Placeholder 5"/>
          <p:cNvSpPr>
            <a:spLocks noGrp="1"/>
          </p:cNvSpPr>
          <p:nvPr>
            <p:ph sz="quarter" idx="4"/>
          </p:nvPr>
        </p:nvSpPr>
        <p:spPr/>
        <p:txBody>
          <a:bodyPr/>
          <a:lstStyle/>
          <a:p>
            <a:r>
              <a:rPr lang="en-US" dirty="0"/>
              <a:t>Bullet items</a:t>
            </a:r>
          </a:p>
          <a:p>
            <a:r>
              <a:rPr lang="en-US" dirty="0"/>
              <a:t>Bullet items</a:t>
            </a:r>
          </a:p>
          <a:p>
            <a:r>
              <a:rPr lang="en-US" dirty="0"/>
              <a:t>Bullet items</a:t>
            </a:r>
          </a:p>
          <a:p>
            <a:r>
              <a:rPr lang="en-US" dirty="0"/>
              <a:t>Bullet items</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28</a:t>
            </a:fld>
            <a:endParaRPr lang="en-US"/>
          </a:p>
        </p:txBody>
      </p:sp>
    </p:spTree>
    <p:extLst>
      <p:ext uri="{BB962C8B-B14F-4D97-AF65-F5344CB8AC3E}">
        <p14:creationId xmlns:p14="http://schemas.microsoft.com/office/powerpoint/2010/main" val="351614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 2</a:t>
            </a:r>
          </a:p>
        </p:txBody>
      </p:sp>
      <p:sp>
        <p:nvSpPr>
          <p:cNvPr id="4" name="Content Placeholder 3"/>
          <p:cNvSpPr>
            <a:spLocks noGrp="1"/>
          </p:cNvSpPr>
          <p:nvPr>
            <p:ph idx="1"/>
          </p:nvPr>
        </p:nvSpPr>
        <p:spPr/>
        <p:txBody>
          <a:bodyPr/>
          <a:lstStyle/>
          <a:p>
            <a:r>
              <a:rPr lang="en-US" dirty="0"/>
              <a:t>Optional summary or explanation of chart</a:t>
            </a:r>
          </a:p>
        </p:txBody>
      </p:sp>
      <p:sp>
        <p:nvSpPr>
          <p:cNvPr id="3" name="Slide Number Placeholder 2"/>
          <p:cNvSpPr>
            <a:spLocks noGrp="1"/>
          </p:cNvSpPr>
          <p:nvPr>
            <p:ph type="sldNum" sz="quarter" idx="12"/>
          </p:nvPr>
        </p:nvSpPr>
        <p:spPr/>
        <p:txBody>
          <a:bodyPr/>
          <a:lstStyle/>
          <a:p>
            <a:fld id="{BF275850-B71D-490D-965C-ED6AE5531855}" type="slidenum">
              <a:rPr lang="en-US" smtClean="0"/>
              <a:t>29</a:t>
            </a:fld>
            <a:endParaRPr lang="en-US"/>
          </a:p>
        </p:txBody>
      </p:sp>
      <p:sp>
        <p:nvSpPr>
          <p:cNvPr id="6" name="Chart Placeholder 5">
            <a:extLst>
              <a:ext uri="{FF2B5EF4-FFF2-40B4-BE49-F238E27FC236}">
                <a16:creationId xmlns:a16="http://schemas.microsoft.com/office/drawing/2014/main" id="{FA65D253-E9AC-D0DE-CD3A-3141BF694C39}"/>
              </a:ext>
            </a:extLst>
          </p:cNvPr>
          <p:cNvSpPr>
            <a:spLocks noGrp="1"/>
          </p:cNvSpPr>
          <p:nvPr>
            <p:ph type="chart" sz="quarter" idx="13"/>
          </p:nvPr>
        </p:nvSpPr>
        <p:spPr/>
      </p:sp>
    </p:spTree>
    <p:extLst>
      <p:ext uri="{BB962C8B-B14F-4D97-AF65-F5344CB8AC3E}">
        <p14:creationId xmlns:p14="http://schemas.microsoft.com/office/powerpoint/2010/main" val="100045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BED17-93F5-F142-F41C-4831ACE2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6" y="5257880"/>
            <a:ext cx="7361659" cy="534958"/>
          </a:xfrm>
          <a:prstGeom prst="rect">
            <a:avLst/>
          </a:prstGeom>
        </p:spPr>
      </p:pic>
      <p:grpSp>
        <p:nvGrpSpPr>
          <p:cNvPr id="24" name="Group 23">
            <a:extLst>
              <a:ext uri="{FF2B5EF4-FFF2-40B4-BE49-F238E27FC236}">
                <a16:creationId xmlns:a16="http://schemas.microsoft.com/office/drawing/2014/main" id="{DD19602E-8713-D334-E6AD-2C1C782997FB}"/>
              </a:ext>
            </a:extLst>
          </p:cNvPr>
          <p:cNvGrpSpPr/>
          <p:nvPr/>
        </p:nvGrpSpPr>
        <p:grpSpPr>
          <a:xfrm>
            <a:off x="523702" y="1588004"/>
            <a:ext cx="3878023" cy="4409972"/>
            <a:chOff x="523702" y="1588004"/>
            <a:chExt cx="3878023" cy="4409972"/>
          </a:xfrm>
        </p:grpSpPr>
        <p:sp>
          <p:nvSpPr>
            <p:cNvPr id="21" name="Rectangle: Rounded Corners 20">
              <a:extLst>
                <a:ext uri="{FF2B5EF4-FFF2-40B4-BE49-F238E27FC236}">
                  <a16:creationId xmlns:a16="http://schemas.microsoft.com/office/drawing/2014/main" id="{37284366-CF15-32EC-EB74-FF7136446F83}"/>
                </a:ext>
              </a:extLst>
            </p:cNvPr>
            <p:cNvSpPr/>
            <p:nvPr/>
          </p:nvSpPr>
          <p:spPr>
            <a:xfrm>
              <a:off x="523702" y="1588004"/>
              <a:ext cx="3878023" cy="3478948"/>
            </a:xfrm>
            <a:prstGeom prst="roundRect">
              <a:avLst/>
            </a:prstGeom>
            <a:solidFill>
              <a:srgbClr val="FFD76D">
                <a:alpha val="20000"/>
              </a:srgb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EFF7D39-BD5D-0FCE-AC97-287BF063736E}"/>
                </a:ext>
              </a:extLst>
            </p:cNvPr>
            <p:cNvSpPr/>
            <p:nvPr/>
          </p:nvSpPr>
          <p:spPr>
            <a:xfrm>
              <a:off x="831273" y="5119001"/>
              <a:ext cx="893618" cy="878975"/>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kumimoji="1" lang="en-US" dirty="0"/>
              <a:t>Welcome to Zoom</a:t>
            </a:r>
            <a:endParaRPr lang="en-US" dirty="0"/>
          </a:p>
        </p:txBody>
      </p:sp>
      <p:sp>
        <p:nvSpPr>
          <p:cNvPr id="3" name="Content Placeholder 2"/>
          <p:cNvSpPr>
            <a:spLocks noGrp="1"/>
          </p:cNvSpPr>
          <p:nvPr>
            <p:ph idx="1"/>
          </p:nvPr>
        </p:nvSpPr>
        <p:spPr>
          <a:xfrm>
            <a:off x="565265" y="1775013"/>
            <a:ext cx="3777257" cy="3291938"/>
          </a:xfrm>
        </p:spPr>
        <p:txBody>
          <a:bodyPr>
            <a:normAutofit lnSpcReduction="10000"/>
          </a:bodyPr>
          <a:lstStyle/>
          <a:p>
            <a:r>
              <a:rPr lang="en-US" altLang="ja-JP" dirty="0"/>
              <a:t>Please mute your microphone to reduce background noise</a:t>
            </a:r>
          </a:p>
          <a:p>
            <a:pPr lvl="1"/>
            <a:r>
              <a:rPr lang="en-US" altLang="ja-JP" dirty="0"/>
              <a:t>Callers:</a:t>
            </a:r>
          </a:p>
          <a:p>
            <a:pPr lvl="2"/>
            <a:r>
              <a:rPr lang="en-US" altLang="ja-JP" dirty="0"/>
              <a:t>Dial *6 to mute and unmute</a:t>
            </a:r>
          </a:p>
          <a:p>
            <a:pPr lvl="2"/>
            <a:r>
              <a:rPr lang="en-US" altLang="ja-JP" dirty="0"/>
              <a:t>Dial *9 to Raise Hand</a:t>
            </a:r>
          </a:p>
          <a:p>
            <a:pPr lvl="1"/>
            <a:r>
              <a:rPr lang="en-US" altLang="ja-JP" dirty="0"/>
              <a:t>Online attendees please use the mute button</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8" name="Picture 7">
            <a:extLst>
              <a:ext uri="{FF2B5EF4-FFF2-40B4-BE49-F238E27FC236}">
                <a16:creationId xmlns:a16="http://schemas.microsoft.com/office/drawing/2014/main" id="{23001DA8-AEC5-F0C7-25D5-78554CC52FC6}"/>
              </a:ext>
            </a:extLst>
          </p:cNvPr>
          <p:cNvPicPr>
            <a:picLocks noChangeAspect="1"/>
          </p:cNvPicPr>
          <p:nvPr/>
        </p:nvPicPr>
        <p:blipFill rotWithShape="1">
          <a:blip r:embed="rId4">
            <a:extLst>
              <a:ext uri="{28A0092B-C50C-407E-A947-70E740481C1C}">
                <a14:useLocalDpi xmlns:a14="http://schemas.microsoft.com/office/drawing/2010/main" val="0"/>
              </a:ext>
            </a:extLst>
          </a:blip>
          <a:srcRect l="1501" t="4251" r="2540" b="37258"/>
          <a:stretch/>
        </p:blipFill>
        <p:spPr>
          <a:xfrm>
            <a:off x="8792633" y="4876715"/>
            <a:ext cx="2247900" cy="802302"/>
          </a:xfrm>
          <a:prstGeom prst="rect">
            <a:avLst/>
          </a:prstGeom>
          <a:ln>
            <a:noFill/>
          </a:ln>
          <a:effectLst>
            <a:outerShdw blurRad="292100" dist="139700" dir="2700000" algn="tl" rotWithShape="0">
              <a:srgbClr val="333333">
                <a:alpha val="65000"/>
              </a:srgbClr>
            </a:outerShdw>
          </a:effectLst>
        </p:spPr>
      </p:pic>
      <p:pic>
        <p:nvPicPr>
          <p:cNvPr id="10" name="08A3F0C2-B10A-4C5D-A1E7-6F47F7FC0E55" descr="632C9D52-9B2B-4D69-8DB2-5549ABF27263">
            <a:extLst>
              <a:ext uri="{FF2B5EF4-FFF2-40B4-BE49-F238E27FC236}">
                <a16:creationId xmlns:a16="http://schemas.microsoft.com/office/drawing/2014/main" id="{AE50FD2C-4FAA-F121-C0D8-51146AC713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2672" y="1645770"/>
            <a:ext cx="2369321" cy="2886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1DD0866-FFBE-408F-B6BE-9E90168AAD43" descr="3E7C4FF0-6EAC-4DBF-A7DF-E94D968C5333">
            <a:extLst>
              <a:ext uri="{FF2B5EF4-FFF2-40B4-BE49-F238E27FC236}">
                <a16:creationId xmlns:a16="http://schemas.microsoft.com/office/drawing/2014/main" id="{4D69AD82-632D-F8CD-8FD7-9C67A61B662B}"/>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972" t="474" r="831" b="1506"/>
          <a:stretch/>
        </p:blipFill>
        <p:spPr bwMode="auto">
          <a:xfrm>
            <a:off x="7251700" y="1659465"/>
            <a:ext cx="2501101" cy="282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F923EAC6-05A5-7DDD-4987-FF6E0BE0CE27}"/>
              </a:ext>
            </a:extLst>
          </p:cNvPr>
          <p:cNvGrpSpPr/>
          <p:nvPr/>
        </p:nvGrpSpPr>
        <p:grpSpPr>
          <a:xfrm>
            <a:off x="3968376" y="1775013"/>
            <a:ext cx="3199473" cy="3345433"/>
            <a:chOff x="3819786" y="1775013"/>
            <a:chExt cx="3199473" cy="3345433"/>
          </a:xfrm>
        </p:grpSpPr>
        <p:sp>
          <p:nvSpPr>
            <p:cNvPr id="14" name="Oval 13">
              <a:extLst>
                <a:ext uri="{FF2B5EF4-FFF2-40B4-BE49-F238E27FC236}">
                  <a16:creationId xmlns:a16="http://schemas.microsoft.com/office/drawing/2014/main" id="{D496FC51-C2F4-DB82-3906-B05E6E9A1CD3}"/>
                </a:ext>
              </a:extLst>
            </p:cNvPr>
            <p:cNvSpPr/>
            <p:nvPr/>
          </p:nvSpPr>
          <p:spPr>
            <a:xfrm>
              <a:off x="6125641" y="1775013"/>
              <a:ext cx="893618" cy="392600"/>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3441C60-8177-3408-D875-7201D1FD2E19}"/>
                </a:ext>
              </a:extLst>
            </p:cNvPr>
            <p:cNvSpPr/>
            <p:nvPr/>
          </p:nvSpPr>
          <p:spPr>
            <a:xfrm rot="8766005">
              <a:off x="3819786" y="4814969"/>
              <a:ext cx="148719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Right 16">
            <a:extLst>
              <a:ext uri="{FF2B5EF4-FFF2-40B4-BE49-F238E27FC236}">
                <a16:creationId xmlns:a16="http://schemas.microsoft.com/office/drawing/2014/main" id="{287FD42C-D650-3DA3-B5E0-ABEC443120F5}"/>
              </a:ext>
            </a:extLst>
          </p:cNvPr>
          <p:cNvSpPr/>
          <p:nvPr/>
        </p:nvSpPr>
        <p:spPr>
          <a:xfrm rot="9587106">
            <a:off x="4518691" y="4852925"/>
            <a:ext cx="2737325"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D0BCE5B-35CA-67C1-4FBD-72134530AF27}"/>
              </a:ext>
            </a:extLst>
          </p:cNvPr>
          <p:cNvSpPr/>
          <p:nvPr/>
        </p:nvSpPr>
        <p:spPr>
          <a:xfrm rot="9998493">
            <a:off x="6761047" y="5105141"/>
            <a:ext cx="201312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33904"/>
            <a:ext cx="11671236" cy="946564"/>
          </a:xfrm>
        </p:spPr>
        <p:txBody>
          <a:bodyPr anchor="ctr"/>
          <a:lstStyle/>
          <a:p>
            <a:r>
              <a:rPr lang="en-US" dirty="0"/>
              <a:t>Ecology’s strategic priorities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193" y="1109155"/>
            <a:ext cx="1344796" cy="928676"/>
          </a:xfrm>
          <a:prstGeom prst="rect">
            <a:avLst/>
          </a:prstGeom>
        </p:spPr>
      </p:pic>
      <p:pic>
        <p:nvPicPr>
          <p:cNvPr id="12" name="Picture 11" descr="Hand holding small pl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60" y="3431690"/>
            <a:ext cx="889596" cy="889594"/>
          </a:xfrm>
          <a:prstGeom prst="rect">
            <a:avLst/>
          </a:prstGeom>
        </p:spPr>
      </p:pic>
      <p:sp>
        <p:nvSpPr>
          <p:cNvPr id="6" name="TextBox 5"/>
          <p:cNvSpPr txBox="1"/>
          <p:nvPr/>
        </p:nvSpPr>
        <p:spPr>
          <a:xfrm>
            <a:off x="451113" y="4417356"/>
            <a:ext cx="2331353" cy="1938992"/>
          </a:xfrm>
          <a:prstGeom prst="rect">
            <a:avLst/>
          </a:prstGeom>
          <a:noFill/>
        </p:spPr>
        <p:txBody>
          <a:bodyPr wrap="square" rtlCol="0">
            <a:spAutoFit/>
          </a:bodyPr>
          <a:lstStyle/>
          <a:p>
            <a:r>
              <a:rPr lang="en-US" sz="2400" dirty="0"/>
              <a:t>Support and engage our communities, customers, and employees</a:t>
            </a:r>
          </a:p>
        </p:txBody>
      </p:sp>
      <p:pic>
        <p:nvPicPr>
          <p:cNvPr id="13" name="Picture 12" descr="Earth with thermo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553" y="3431690"/>
            <a:ext cx="889596" cy="889594"/>
          </a:xfrm>
          <a:prstGeom prst="rect">
            <a:avLst/>
          </a:prstGeom>
        </p:spPr>
      </p:pic>
      <p:sp>
        <p:nvSpPr>
          <p:cNvPr id="7" name="TextBox 6"/>
          <p:cNvSpPr txBox="1"/>
          <p:nvPr/>
        </p:nvSpPr>
        <p:spPr>
          <a:xfrm>
            <a:off x="2782466" y="4417356"/>
            <a:ext cx="2331353" cy="1200329"/>
          </a:xfrm>
          <a:prstGeom prst="rect">
            <a:avLst/>
          </a:prstGeom>
          <a:noFill/>
        </p:spPr>
        <p:txBody>
          <a:bodyPr wrap="square" rtlCol="0">
            <a:spAutoFit/>
          </a:bodyPr>
          <a:lstStyle/>
          <a:p>
            <a:r>
              <a:rPr lang="en-US" sz="2400" dirty="0"/>
              <a:t>Reduce and prepare for climate impacts</a:t>
            </a:r>
          </a:p>
        </p:txBody>
      </p:sp>
      <p:pic>
        <p:nvPicPr>
          <p:cNvPr id="14" name="Picture 13" descr="Spilled oil dru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793" y="3431689"/>
            <a:ext cx="889596" cy="889594"/>
          </a:xfrm>
          <a:prstGeom prst="rect">
            <a:avLst/>
          </a:prstGeom>
        </p:spPr>
      </p:pic>
      <p:sp>
        <p:nvSpPr>
          <p:cNvPr id="8" name="TextBox 7"/>
          <p:cNvSpPr txBox="1"/>
          <p:nvPr/>
        </p:nvSpPr>
        <p:spPr>
          <a:xfrm>
            <a:off x="5113819" y="4417356"/>
            <a:ext cx="2331353" cy="1569660"/>
          </a:xfrm>
          <a:prstGeom prst="rect">
            <a:avLst/>
          </a:prstGeom>
          <a:noFill/>
        </p:spPr>
        <p:txBody>
          <a:bodyPr wrap="square" rtlCol="0">
            <a:spAutoFit/>
          </a:bodyPr>
          <a:lstStyle/>
          <a:p>
            <a:r>
              <a:rPr lang="en-US" sz="2400" dirty="0"/>
              <a:t>Prevent and reduce toxic threats and pollution</a:t>
            </a:r>
          </a:p>
        </p:txBody>
      </p:sp>
      <p:pic>
        <p:nvPicPr>
          <p:cNvPr id="15" name="Picture 14" descr="Water drop with cyclical arrows around i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4567" y="3431688"/>
            <a:ext cx="889596" cy="889594"/>
          </a:xfrm>
          <a:prstGeom prst="rect">
            <a:avLst/>
          </a:prstGeom>
        </p:spPr>
      </p:pic>
      <p:sp>
        <p:nvSpPr>
          <p:cNvPr id="10" name="TextBox 9"/>
          <p:cNvSpPr txBox="1"/>
          <p:nvPr/>
        </p:nvSpPr>
        <p:spPr>
          <a:xfrm>
            <a:off x="7445172" y="4417356"/>
            <a:ext cx="2331353" cy="1200329"/>
          </a:xfrm>
          <a:prstGeom prst="rect">
            <a:avLst/>
          </a:prstGeom>
          <a:noFill/>
        </p:spPr>
        <p:txBody>
          <a:bodyPr wrap="square" rtlCol="0">
            <a:spAutoFit/>
          </a:bodyPr>
          <a:lstStyle/>
          <a:p>
            <a:r>
              <a:rPr lang="en-US" sz="2400" dirty="0"/>
              <a:t>Protect and manage our state's waters</a:t>
            </a:r>
          </a:p>
        </p:txBody>
      </p:sp>
      <p:pic>
        <p:nvPicPr>
          <p:cNvPr id="16" name="Picture 15" descr="Mountain with water waves beneath i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864" y="3431688"/>
            <a:ext cx="889596" cy="889594"/>
          </a:xfrm>
          <a:prstGeom prst="rect">
            <a:avLst/>
          </a:prstGeom>
        </p:spPr>
      </p:pic>
      <p:sp>
        <p:nvSpPr>
          <p:cNvPr id="9" name="TextBox 8"/>
          <p:cNvSpPr txBox="1"/>
          <p:nvPr/>
        </p:nvSpPr>
        <p:spPr>
          <a:xfrm>
            <a:off x="9776525" y="4417356"/>
            <a:ext cx="2331353" cy="1200329"/>
          </a:xfrm>
          <a:prstGeom prst="rect">
            <a:avLst/>
          </a:prstGeom>
          <a:noFill/>
        </p:spPr>
        <p:txBody>
          <a:bodyPr wrap="square" rtlCol="0">
            <a:spAutoFit/>
          </a:bodyPr>
          <a:lstStyle/>
          <a:p>
            <a:r>
              <a:rPr lang="en-US" sz="2400" dirty="0"/>
              <a:t>Protect and restore Puget Sound</a:t>
            </a:r>
          </a:p>
        </p:txBody>
      </p:sp>
      <p:sp>
        <p:nvSpPr>
          <p:cNvPr id="3" name="Slide Number Placeholder 2"/>
          <p:cNvSpPr>
            <a:spLocks noGrp="1"/>
          </p:cNvSpPr>
          <p:nvPr>
            <p:ph type="sldNum" sz="quarter" idx="12"/>
          </p:nvPr>
        </p:nvSpPr>
        <p:spPr/>
        <p:txBody>
          <a:bodyPr/>
          <a:lstStyle/>
          <a:p>
            <a:fld id="{BF275850-B71D-490D-965C-ED6AE5531855}" type="slidenum">
              <a:rPr lang="en-US" smtClean="0"/>
              <a:pPr/>
              <a:t>30</a:t>
            </a:fld>
            <a:endParaRPr lang="en-US" dirty="0"/>
          </a:p>
        </p:txBody>
      </p:sp>
    </p:spTree>
    <p:extLst>
      <p:ext uri="{BB962C8B-B14F-4D97-AF65-F5344CB8AC3E}">
        <p14:creationId xmlns:p14="http://schemas.microsoft.com/office/powerpoint/2010/main" val="77154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Presentation Title Option 2</a:t>
            </a:r>
          </a:p>
        </p:txBody>
      </p:sp>
      <p:sp>
        <p:nvSpPr>
          <p:cNvPr id="3" name="Subtitle 2"/>
          <p:cNvSpPr>
            <a:spLocks noGrp="1"/>
          </p:cNvSpPr>
          <p:nvPr>
            <p:ph type="subTitle" idx="1"/>
          </p:nvPr>
        </p:nvSpPr>
        <p:spPr/>
        <p:txBody>
          <a:bodyPr>
            <a:noAutofit/>
          </a:bodyPr>
          <a:lstStyle/>
          <a:p>
            <a:r>
              <a:rPr lang="en-US" dirty="0"/>
              <a:t>Name</a:t>
            </a:r>
          </a:p>
          <a:p>
            <a:r>
              <a:rPr lang="en-US" dirty="0"/>
              <a:t>Date</a:t>
            </a:r>
          </a:p>
        </p:txBody>
      </p:sp>
      <p:sp>
        <p:nvSpPr>
          <p:cNvPr id="4" name="Slide Number Placeholder 3"/>
          <p:cNvSpPr>
            <a:spLocks noGrp="1"/>
          </p:cNvSpPr>
          <p:nvPr>
            <p:ph type="sldNum" sz="quarter" idx="12"/>
          </p:nvPr>
        </p:nvSpPr>
        <p:spPr/>
        <p:txBody>
          <a:bodyPr/>
          <a:lstStyle/>
          <a:p>
            <a:fld id="{BF275850-B71D-490D-965C-ED6AE5531855}" type="slidenum">
              <a:rPr lang="en-US" smtClean="0"/>
              <a:t>31</a:t>
            </a:fld>
            <a:endParaRPr lang="en-US"/>
          </a:p>
        </p:txBody>
      </p:sp>
      <p:pic>
        <p:nvPicPr>
          <p:cNvPr id="5" name="Picture 4" descr="A snow-covered Mount Rainier at sunse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42226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slide title</a:t>
            </a:r>
          </a:p>
        </p:txBody>
      </p:sp>
      <p:sp>
        <p:nvSpPr>
          <p:cNvPr id="4" name="TextBox 3"/>
          <p:cNvSpPr txBox="1"/>
          <p:nvPr/>
        </p:nvSpPr>
        <p:spPr>
          <a:xfrm>
            <a:off x="609600" y="1535953"/>
            <a:ext cx="5486400" cy="830997"/>
          </a:xfrm>
          <a:prstGeom prst="rect">
            <a:avLst/>
          </a:prstGeom>
          <a:noFill/>
        </p:spPr>
        <p:txBody>
          <a:bodyPr wrap="square" rtlCol="0">
            <a:spAutoFit/>
          </a:bodyPr>
          <a:lstStyle/>
          <a:p>
            <a:r>
              <a:rPr lang="en-US" sz="2400" dirty="0"/>
              <a:t>Optional summary or explanation of timeline information</a:t>
            </a:r>
          </a:p>
        </p:txBody>
      </p:sp>
      <p:sp>
        <p:nvSpPr>
          <p:cNvPr id="14" name="TextBox 13"/>
          <p:cNvSpPr txBox="1"/>
          <p:nvPr/>
        </p:nvSpPr>
        <p:spPr>
          <a:xfrm>
            <a:off x="498759" y="3508657"/>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3" name="TextBox 12"/>
          <p:cNvSpPr txBox="1"/>
          <p:nvPr/>
        </p:nvSpPr>
        <p:spPr>
          <a:xfrm>
            <a:off x="498759" y="3970322"/>
            <a:ext cx="2341423" cy="707886"/>
          </a:xfrm>
          <a:prstGeom prst="rect">
            <a:avLst/>
          </a:prstGeom>
          <a:noFill/>
        </p:spPr>
        <p:txBody>
          <a:bodyPr wrap="square" rtlCol="0">
            <a:spAutoFit/>
          </a:bodyPr>
          <a:lstStyle/>
          <a:p>
            <a:r>
              <a:rPr lang="en-US" sz="2000" dirty="0"/>
              <a:t>Event description or information</a:t>
            </a:r>
          </a:p>
        </p:txBody>
      </p:sp>
      <p:sp>
        <p:nvSpPr>
          <p:cNvPr id="16" name="TextBox 15"/>
          <p:cNvSpPr txBox="1"/>
          <p:nvPr/>
        </p:nvSpPr>
        <p:spPr>
          <a:xfrm>
            <a:off x="3352796" y="3508657"/>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5" name="TextBox 14"/>
          <p:cNvSpPr txBox="1"/>
          <p:nvPr/>
        </p:nvSpPr>
        <p:spPr>
          <a:xfrm>
            <a:off x="3352796" y="3950271"/>
            <a:ext cx="2341423" cy="707886"/>
          </a:xfrm>
          <a:prstGeom prst="rect">
            <a:avLst/>
          </a:prstGeom>
          <a:noFill/>
        </p:spPr>
        <p:txBody>
          <a:bodyPr wrap="square" rtlCol="0">
            <a:spAutoFit/>
          </a:bodyPr>
          <a:lstStyle/>
          <a:p>
            <a:r>
              <a:rPr lang="en-US" sz="2000" dirty="0"/>
              <a:t>Event description or information</a:t>
            </a:r>
          </a:p>
        </p:txBody>
      </p:sp>
      <p:sp>
        <p:nvSpPr>
          <p:cNvPr id="18" name="TextBox 17"/>
          <p:cNvSpPr txBox="1"/>
          <p:nvPr/>
        </p:nvSpPr>
        <p:spPr>
          <a:xfrm>
            <a:off x="6206833" y="3488605"/>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7" name="TextBox 16"/>
          <p:cNvSpPr txBox="1"/>
          <p:nvPr/>
        </p:nvSpPr>
        <p:spPr>
          <a:xfrm>
            <a:off x="6206833" y="3950270"/>
            <a:ext cx="2341423" cy="707886"/>
          </a:xfrm>
          <a:prstGeom prst="rect">
            <a:avLst/>
          </a:prstGeom>
          <a:noFill/>
        </p:spPr>
        <p:txBody>
          <a:bodyPr wrap="square" rtlCol="0">
            <a:spAutoFit/>
          </a:bodyPr>
          <a:lstStyle/>
          <a:p>
            <a:r>
              <a:rPr lang="en-US" sz="2000" dirty="0"/>
              <a:t>Event description or information</a:t>
            </a:r>
          </a:p>
        </p:txBody>
      </p:sp>
      <p:sp>
        <p:nvSpPr>
          <p:cNvPr id="20" name="TextBox 19"/>
          <p:cNvSpPr txBox="1"/>
          <p:nvPr/>
        </p:nvSpPr>
        <p:spPr>
          <a:xfrm>
            <a:off x="9060870" y="3488603"/>
            <a:ext cx="2341423" cy="461665"/>
          </a:xfrm>
          <a:prstGeom prst="rect">
            <a:avLst/>
          </a:prstGeom>
          <a:noFill/>
        </p:spPr>
        <p:txBody>
          <a:bodyPr wrap="square" rtlCol="0">
            <a:spAutoFit/>
          </a:bodyPr>
          <a:lstStyle/>
          <a:p>
            <a:r>
              <a:rPr lang="en-US" sz="2400" dirty="0">
                <a:solidFill>
                  <a:schemeClr val="tx2"/>
                </a:solidFill>
                <a:latin typeface="+mj-lt"/>
              </a:rPr>
              <a:t>Year</a:t>
            </a:r>
          </a:p>
        </p:txBody>
      </p:sp>
      <p:sp>
        <p:nvSpPr>
          <p:cNvPr id="19" name="TextBox 18"/>
          <p:cNvSpPr txBox="1"/>
          <p:nvPr/>
        </p:nvSpPr>
        <p:spPr>
          <a:xfrm>
            <a:off x="9060870" y="3950268"/>
            <a:ext cx="2341423" cy="707886"/>
          </a:xfrm>
          <a:prstGeom prst="rect">
            <a:avLst/>
          </a:prstGeom>
          <a:noFill/>
        </p:spPr>
        <p:txBody>
          <a:bodyPr wrap="square" rtlCol="0">
            <a:spAutoFit/>
          </a:bodyPr>
          <a:lstStyle/>
          <a:p>
            <a:r>
              <a:rPr lang="en-US" sz="2000" dirty="0"/>
              <a:t>Event description or information</a:t>
            </a:r>
          </a:p>
        </p:txBody>
      </p:sp>
      <p:grpSp>
        <p:nvGrpSpPr>
          <p:cNvPr id="5" name="Group 4" descr="Timeline graphic"/>
          <p:cNvGrpSpPr/>
          <p:nvPr/>
        </p:nvGrpSpPr>
        <p:grpSpPr>
          <a:xfrm>
            <a:off x="498759" y="3136881"/>
            <a:ext cx="8936186" cy="234394"/>
            <a:chOff x="498759" y="3136881"/>
            <a:chExt cx="8936186" cy="234394"/>
          </a:xfrm>
        </p:grpSpPr>
        <p:cxnSp>
          <p:nvCxnSpPr>
            <p:cNvPr id="6" name="Straight Connector 5" descr="Timeline"/>
            <p:cNvCxnSpPr>
              <a:stCxn id="8" idx="6"/>
              <a:endCxn id="12" idx="6"/>
            </p:cNvCxnSpPr>
            <p:nvPr/>
          </p:nvCxnSpPr>
          <p:spPr>
            <a:xfrm flipV="1">
              <a:off x="733151" y="3254077"/>
              <a:ext cx="8701794" cy="2"/>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Oval 7" descr="Year marker"/>
            <p:cNvSpPr/>
            <p:nvPr/>
          </p:nvSpPr>
          <p:spPr>
            <a:xfrm>
              <a:off x="498759"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Year marker"/>
            <p:cNvSpPr/>
            <p:nvPr/>
          </p:nvSpPr>
          <p:spPr>
            <a:xfrm>
              <a:off x="3399360"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Year marker"/>
            <p:cNvSpPr/>
            <p:nvPr/>
          </p:nvSpPr>
          <p:spPr>
            <a:xfrm>
              <a:off x="6299956"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descr="Year marker"/>
            <p:cNvSpPr/>
            <p:nvPr/>
          </p:nvSpPr>
          <p:spPr>
            <a:xfrm>
              <a:off x="9200553"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p:cNvSpPr>
            <a:spLocks noGrp="1"/>
          </p:cNvSpPr>
          <p:nvPr>
            <p:ph type="sldNum" sz="quarter" idx="12"/>
          </p:nvPr>
        </p:nvSpPr>
        <p:spPr/>
        <p:txBody>
          <a:bodyPr/>
          <a:lstStyle/>
          <a:p>
            <a:fld id="{BF275850-B71D-490D-965C-ED6AE5531855}" type="slidenum">
              <a:rPr lang="en-US" smtClean="0"/>
              <a:t>32</a:t>
            </a:fld>
            <a:endParaRPr lang="en-US" dirty="0"/>
          </a:p>
        </p:txBody>
      </p:sp>
    </p:spTree>
    <p:extLst>
      <p:ext uri="{BB962C8B-B14F-4D97-AF65-F5344CB8AC3E}">
        <p14:creationId xmlns:p14="http://schemas.microsoft.com/office/powerpoint/2010/main" val="3451617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slide title</a:t>
            </a:r>
          </a:p>
        </p:txBody>
      </p:sp>
      <p:sp>
        <p:nvSpPr>
          <p:cNvPr id="4" name="Content Placeholder 3"/>
          <p:cNvSpPr>
            <a:spLocks noGrp="1"/>
          </p:cNvSpPr>
          <p:nvPr>
            <p:ph idx="1"/>
          </p:nvPr>
        </p:nvSpPr>
        <p:spPr>
          <a:xfrm>
            <a:off x="615576" y="1535953"/>
            <a:ext cx="10903519" cy="756818"/>
          </a:xfrm>
        </p:spPr>
        <p:txBody>
          <a:bodyPr/>
          <a:lstStyle/>
          <a:p>
            <a:r>
              <a:rPr lang="en-US" dirty="0"/>
              <a:t>Optional summary or explanation of table information</a:t>
            </a:r>
          </a:p>
        </p:txBody>
      </p:sp>
      <p:graphicFrame>
        <p:nvGraphicFramePr>
          <p:cNvPr id="6" name="Table Placeholder 5" descr="Table placeholder"/>
          <p:cNvGraphicFramePr>
            <a:graphicFrameLocks noGrp="1"/>
          </p:cNvGraphicFramePr>
          <p:nvPr>
            <p:ph type="tbl" sz="quarter" idx="13"/>
            <p:extLst>
              <p:ext uri="{D42A27DB-BD31-4B8C-83A1-F6EECF244321}">
                <p14:modId xmlns:p14="http://schemas.microsoft.com/office/powerpoint/2010/main" val="1187685875"/>
              </p:ext>
            </p:extLst>
          </p:nvPr>
        </p:nvGraphicFramePr>
        <p:xfrm>
          <a:off x="615949" y="2175165"/>
          <a:ext cx="10903145" cy="4181184"/>
        </p:xfrm>
        <a:graphic>
          <a:graphicData uri="http://schemas.openxmlformats.org/drawingml/2006/table">
            <a:tbl>
              <a:tblPr firstRow="1" firstCol="1" bandRow="1">
                <a:tableStyleId>{0E3FDE45-AF77-4B5C-9715-49D594BDF05E}</a:tableStyleId>
              </a:tblPr>
              <a:tblGrid>
                <a:gridCol w="2180629">
                  <a:extLst>
                    <a:ext uri="{9D8B030D-6E8A-4147-A177-3AD203B41FA5}">
                      <a16:colId xmlns:a16="http://schemas.microsoft.com/office/drawing/2014/main" val="2094927771"/>
                    </a:ext>
                  </a:extLst>
                </a:gridCol>
                <a:gridCol w="2180629">
                  <a:extLst>
                    <a:ext uri="{9D8B030D-6E8A-4147-A177-3AD203B41FA5}">
                      <a16:colId xmlns:a16="http://schemas.microsoft.com/office/drawing/2014/main" val="1622508843"/>
                    </a:ext>
                  </a:extLst>
                </a:gridCol>
                <a:gridCol w="2180629">
                  <a:extLst>
                    <a:ext uri="{9D8B030D-6E8A-4147-A177-3AD203B41FA5}">
                      <a16:colId xmlns:a16="http://schemas.microsoft.com/office/drawing/2014/main" val="442466980"/>
                    </a:ext>
                  </a:extLst>
                </a:gridCol>
                <a:gridCol w="2180629">
                  <a:extLst>
                    <a:ext uri="{9D8B030D-6E8A-4147-A177-3AD203B41FA5}">
                      <a16:colId xmlns:a16="http://schemas.microsoft.com/office/drawing/2014/main" val="3391881486"/>
                    </a:ext>
                  </a:extLst>
                </a:gridCol>
                <a:gridCol w="2180629">
                  <a:extLst>
                    <a:ext uri="{9D8B030D-6E8A-4147-A177-3AD203B41FA5}">
                      <a16:colId xmlns:a16="http://schemas.microsoft.com/office/drawing/2014/main" val="231217597"/>
                    </a:ext>
                  </a:extLst>
                </a:gridCol>
              </a:tblGrid>
              <a:tr h="597312">
                <a:tc>
                  <a:txBody>
                    <a:bodyPr/>
                    <a:lstStyle/>
                    <a:p>
                      <a:r>
                        <a:rPr lang="en-US" b="0" dirty="0">
                          <a:latin typeface="+mj-lt"/>
                        </a:rPr>
                        <a:t>Heading</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a:latin typeface="+mj-lt"/>
                        </a:rPr>
                        <a:t>Heading</a:t>
                      </a:r>
                    </a:p>
                  </a:txBody>
                  <a:tcPr anchor="ctr">
                    <a:lnL>
                      <a:noFill/>
                    </a:lnL>
                  </a:tcPr>
                </a:tc>
                <a:tc>
                  <a:txBody>
                    <a:bodyPr/>
                    <a:lstStyle/>
                    <a:p>
                      <a:r>
                        <a:rPr lang="en-US" b="0" dirty="0">
                          <a:latin typeface="+mj-lt"/>
                        </a:rPr>
                        <a:t>Heading</a:t>
                      </a:r>
                    </a:p>
                  </a:txBody>
                  <a:tcPr anchor="ctr"/>
                </a:tc>
                <a:tc>
                  <a:txBody>
                    <a:bodyPr/>
                    <a:lstStyle/>
                    <a:p>
                      <a:r>
                        <a:rPr lang="en-US" b="0" dirty="0">
                          <a:latin typeface="+mj-lt"/>
                        </a:rPr>
                        <a:t>Heading</a:t>
                      </a:r>
                    </a:p>
                  </a:txBody>
                  <a:tcPr anchor="ctr"/>
                </a:tc>
                <a:tc>
                  <a:txBody>
                    <a:bodyPr/>
                    <a:lstStyle/>
                    <a:p>
                      <a:r>
                        <a:rPr lang="en-US" b="0" dirty="0">
                          <a:latin typeface="+mj-lt"/>
                        </a:rPr>
                        <a:t>Heading</a:t>
                      </a:r>
                    </a:p>
                  </a:txBody>
                  <a:tcPr anchor="ctr"/>
                </a:tc>
                <a:extLst>
                  <a:ext uri="{0D108BD9-81ED-4DB2-BD59-A6C34878D82A}">
                    <a16:rowId xmlns:a16="http://schemas.microsoft.com/office/drawing/2014/main" val="4194309439"/>
                  </a:ext>
                </a:extLst>
              </a:tr>
              <a:tr h="597312">
                <a:tc>
                  <a:txBody>
                    <a:bodyPr/>
                    <a:lstStyle/>
                    <a:p>
                      <a:r>
                        <a:rPr lang="en-US" dirty="0"/>
                        <a:t>Content</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77417607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2971561634"/>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4118938951"/>
                  </a:ext>
                </a:extLst>
              </a:tr>
              <a:tr h="597312">
                <a:tc>
                  <a:txBody>
                    <a:bodyPr/>
                    <a:lstStyle/>
                    <a:p>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002524716"/>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08114801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w="12700" cap="flat" cmpd="sng" algn="ctr">
                      <a:no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a:t>
                      </a:r>
                    </a:p>
                  </a:txBody>
                  <a:tcPr anchor="ctr"/>
                </a:tc>
                <a:extLst>
                  <a:ext uri="{0D108BD9-81ED-4DB2-BD59-A6C34878D82A}">
                    <a16:rowId xmlns:a16="http://schemas.microsoft.com/office/drawing/2014/main" val="3330832307"/>
                  </a:ext>
                </a:extLst>
              </a:tr>
            </a:tbl>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33</a:t>
            </a:fld>
            <a:endParaRPr lang="en-US"/>
          </a:p>
        </p:txBody>
      </p:sp>
    </p:spTree>
    <p:extLst>
      <p:ext uri="{BB962C8B-B14F-4D97-AF65-F5344CB8AC3E}">
        <p14:creationId xmlns:p14="http://schemas.microsoft.com/office/powerpoint/2010/main" val="3386051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a:t>
            </a:r>
          </a:p>
        </p:txBody>
      </p:sp>
      <p:sp>
        <p:nvSpPr>
          <p:cNvPr id="4" name="Content Placeholder 3"/>
          <p:cNvSpPr>
            <a:spLocks noGrp="1"/>
          </p:cNvSpPr>
          <p:nvPr>
            <p:ph idx="1"/>
          </p:nvPr>
        </p:nvSpPr>
        <p:spPr/>
        <p:txBody>
          <a:bodyPr/>
          <a:lstStyle/>
          <a:p>
            <a:r>
              <a:rPr lang="en-US" dirty="0"/>
              <a:t>Optional summary or explanation of bar chart</a:t>
            </a:r>
          </a:p>
        </p:txBody>
      </p:sp>
      <p:graphicFrame>
        <p:nvGraphicFramePr>
          <p:cNvPr id="8" name="Chart Placeholder 7" descr="Sample bar chart of information"/>
          <p:cNvGraphicFramePr>
            <a:graphicFrameLocks noGrp="1"/>
          </p:cNvGraphicFramePr>
          <p:nvPr>
            <p:ph type="chart" sz="quarter" idx="13"/>
            <p:extLst>
              <p:ext uri="{D42A27DB-BD31-4B8C-83A1-F6EECF244321}">
                <p14:modId xmlns:p14="http://schemas.microsoft.com/office/powerpoint/2010/main" val="1107622221"/>
              </p:ext>
            </p:extLst>
          </p:nvPr>
        </p:nvGraphicFramePr>
        <p:xfrm>
          <a:off x="1802823" y="2067790"/>
          <a:ext cx="8614063" cy="458239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34</a:t>
            </a:fld>
            <a:endParaRPr lang="en-US"/>
          </a:p>
        </p:txBody>
      </p:sp>
    </p:spTree>
    <p:extLst>
      <p:ext uri="{BB962C8B-B14F-4D97-AF65-F5344CB8AC3E}">
        <p14:creationId xmlns:p14="http://schemas.microsoft.com/office/powerpoint/2010/main" val="4058215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slide title 2</a:t>
            </a:r>
          </a:p>
        </p:txBody>
      </p:sp>
      <p:sp>
        <p:nvSpPr>
          <p:cNvPr id="4" name="Content Placeholder 3"/>
          <p:cNvSpPr>
            <a:spLocks noGrp="1"/>
          </p:cNvSpPr>
          <p:nvPr>
            <p:ph idx="1"/>
          </p:nvPr>
        </p:nvSpPr>
        <p:spPr/>
        <p:txBody>
          <a:bodyPr/>
          <a:lstStyle/>
          <a:p>
            <a:r>
              <a:rPr lang="en-US" dirty="0"/>
              <a:t>Optional summary or explanation of chart</a:t>
            </a:r>
          </a:p>
        </p:txBody>
      </p:sp>
      <p:graphicFrame>
        <p:nvGraphicFramePr>
          <p:cNvPr id="8" name="Chart Placeholder 7" descr="Sample bar chart of information"/>
          <p:cNvGraphicFramePr>
            <a:graphicFrameLocks noGrp="1"/>
          </p:cNvGraphicFramePr>
          <p:nvPr>
            <p:ph type="chart" sz="quarter" idx="13"/>
          </p:nvPr>
        </p:nvGraphicFramePr>
        <p:xfrm>
          <a:off x="615950" y="2021031"/>
          <a:ext cx="10902950" cy="447848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35</a:t>
            </a:fld>
            <a:endParaRPr lang="en-US"/>
          </a:p>
        </p:txBody>
      </p:sp>
    </p:spTree>
    <p:extLst>
      <p:ext uri="{BB962C8B-B14F-4D97-AF65-F5344CB8AC3E}">
        <p14:creationId xmlns:p14="http://schemas.microsoft.com/office/powerpoint/2010/main" val="237900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Venn diagram title</a:t>
            </a:r>
          </a:p>
        </p:txBody>
      </p:sp>
      <p:sp>
        <p:nvSpPr>
          <p:cNvPr id="3" name="Content Placeholder 2"/>
          <p:cNvSpPr>
            <a:spLocks noGrp="1"/>
          </p:cNvSpPr>
          <p:nvPr>
            <p:ph idx="1"/>
          </p:nvPr>
        </p:nvSpPr>
        <p:spPr>
          <a:xfrm>
            <a:off x="615576" y="1535953"/>
            <a:ext cx="10903519" cy="765633"/>
          </a:xfrm>
        </p:spPr>
        <p:txBody>
          <a:bodyPr/>
          <a:lstStyle/>
          <a:p>
            <a:pPr marL="0" indent="0">
              <a:buNone/>
            </a:pPr>
            <a:r>
              <a:rPr lang="en-US" dirty="0"/>
              <a:t>Optional text explanation</a:t>
            </a:r>
          </a:p>
        </p:txBody>
      </p:sp>
      <p:sp>
        <p:nvSpPr>
          <p:cNvPr id="12" name="TextBox 11"/>
          <p:cNvSpPr txBox="1"/>
          <p:nvPr/>
        </p:nvSpPr>
        <p:spPr>
          <a:xfrm>
            <a:off x="745997" y="2967334"/>
            <a:ext cx="1910195" cy="461665"/>
          </a:xfrm>
          <a:prstGeom prst="rect">
            <a:avLst/>
          </a:prstGeom>
          <a:noFill/>
        </p:spPr>
        <p:txBody>
          <a:bodyPr wrap="square" rtlCol="0">
            <a:spAutoFit/>
          </a:bodyPr>
          <a:lstStyle/>
          <a:p>
            <a:pPr algn="r"/>
            <a:r>
              <a:rPr lang="en-US" sz="2400" dirty="0">
                <a:latin typeface="+mj-lt"/>
              </a:rPr>
              <a:t>Category 1</a:t>
            </a:r>
          </a:p>
        </p:txBody>
      </p:sp>
      <p:grpSp>
        <p:nvGrpSpPr>
          <p:cNvPr id="5" name="Group 4" descr="Left circle of Venn Diagram"/>
          <p:cNvGrpSpPr/>
          <p:nvPr/>
        </p:nvGrpSpPr>
        <p:grpSpPr>
          <a:xfrm>
            <a:off x="1101436" y="2126894"/>
            <a:ext cx="4994564" cy="4404149"/>
            <a:chOff x="1101436" y="2126894"/>
            <a:chExt cx="4994564" cy="4404149"/>
          </a:xfrm>
        </p:grpSpPr>
        <p:cxnSp>
          <p:nvCxnSpPr>
            <p:cNvPr id="26" name="Straight Connector 25" descr="Indicator line"/>
            <p:cNvCxnSpPr/>
            <p:nvPr/>
          </p:nvCxnSpPr>
          <p:spPr>
            <a:xfrm>
              <a:off x="1101436" y="3563334"/>
              <a:ext cx="1776846"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Freeform: Shape 11" descr="Left circle of a Venn diagram "/>
            <p:cNvSpPr/>
            <p:nvPr/>
          </p:nvSpPr>
          <p:spPr>
            <a:xfrm>
              <a:off x="2637700" y="2126894"/>
              <a:ext cx="3458300" cy="4404149"/>
            </a:xfrm>
            <a:custGeom>
              <a:avLst/>
              <a:gdLst>
                <a:gd name="connsiteX0" fmla="*/ 2244436 w 3524827"/>
                <a:gd name="connsiteY0" fmla="*/ 0 h 4488872"/>
                <a:gd name="connsiteX1" fmla="*/ 3499322 w 3524827"/>
                <a:gd name="connsiteY1" fmla="*/ 383314 h 4488872"/>
                <a:gd name="connsiteX2" fmla="*/ 3524827 w 3524827"/>
                <a:gd name="connsiteY2" fmla="*/ 402387 h 4488872"/>
                <a:gd name="connsiteX3" fmla="*/ 3377549 w 3524827"/>
                <a:gd name="connsiteY3" fmla="*/ 512520 h 4488872"/>
                <a:gd name="connsiteX4" fmla="*/ 2560783 w 3524827"/>
                <a:gd name="connsiteY4" fmla="*/ 2244436 h 4488872"/>
                <a:gd name="connsiteX5" fmla="*/ 3377549 w 3524827"/>
                <a:gd name="connsiteY5" fmla="*/ 3976352 h 4488872"/>
                <a:gd name="connsiteX6" fmla="*/ 3524827 w 3524827"/>
                <a:gd name="connsiteY6" fmla="*/ 4086486 h 4488872"/>
                <a:gd name="connsiteX7" fmla="*/ 3499322 w 3524827"/>
                <a:gd name="connsiteY7" fmla="*/ 4105558 h 4488872"/>
                <a:gd name="connsiteX8" fmla="*/ 2244436 w 3524827"/>
                <a:gd name="connsiteY8" fmla="*/ 4488872 h 4488872"/>
                <a:gd name="connsiteX9" fmla="*/ 0 w 3524827"/>
                <a:gd name="connsiteY9" fmla="*/ 2244436 h 4488872"/>
                <a:gd name="connsiteX10" fmla="*/ 2244436 w 3524827"/>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7" h="4488872">
                  <a:moveTo>
                    <a:pt x="2244436" y="0"/>
                  </a:moveTo>
                  <a:cubicBezTo>
                    <a:pt x="2709274" y="0"/>
                    <a:pt x="3141107" y="141310"/>
                    <a:pt x="3499322" y="383314"/>
                  </a:cubicBezTo>
                  <a:lnTo>
                    <a:pt x="3524827" y="402387"/>
                  </a:lnTo>
                  <a:lnTo>
                    <a:pt x="3377549" y="512520"/>
                  </a:lnTo>
                  <a:cubicBezTo>
                    <a:pt x="2878730" y="924183"/>
                    <a:pt x="2560783" y="1547179"/>
                    <a:pt x="2560783" y="2244436"/>
                  </a:cubicBezTo>
                  <a:cubicBezTo>
                    <a:pt x="2560783" y="2941693"/>
                    <a:pt x="2878730" y="3564690"/>
                    <a:pt x="3377549" y="3976352"/>
                  </a:cubicBezTo>
                  <a:lnTo>
                    <a:pt x="3524827" y="4086486"/>
                  </a:lnTo>
                  <a:lnTo>
                    <a:pt x="3499322" y="4105558"/>
                  </a:lnTo>
                  <a:cubicBezTo>
                    <a:pt x="3141107" y="4347563"/>
                    <a:pt x="2709274" y="4488872"/>
                    <a:pt x="2244436" y="4488872"/>
                  </a:cubicBezTo>
                  <a:cubicBezTo>
                    <a:pt x="1004868" y="4488872"/>
                    <a:pt x="0" y="3484004"/>
                    <a:pt x="0" y="2244436"/>
                  </a:cubicBezTo>
                  <a:cubicBezTo>
                    <a:pt x="0" y="1004868"/>
                    <a:pt x="1004868" y="0"/>
                    <a:pt x="224443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TextBox 13"/>
          <p:cNvSpPr txBox="1"/>
          <p:nvPr/>
        </p:nvSpPr>
        <p:spPr>
          <a:xfrm>
            <a:off x="2938825" y="3332502"/>
            <a:ext cx="1910195" cy="461665"/>
          </a:xfrm>
          <a:prstGeom prst="rect">
            <a:avLst/>
          </a:prstGeom>
          <a:noFill/>
        </p:spPr>
        <p:txBody>
          <a:bodyPr wrap="square" rtlCol="0">
            <a:spAutoFit/>
          </a:bodyPr>
          <a:lstStyle/>
          <a:p>
            <a:pPr algn="ctr"/>
            <a:r>
              <a:rPr lang="en-US" sz="2400" dirty="0"/>
              <a:t>Item 1</a:t>
            </a:r>
          </a:p>
        </p:txBody>
      </p:sp>
      <p:sp>
        <p:nvSpPr>
          <p:cNvPr id="15" name="TextBox 14"/>
          <p:cNvSpPr txBox="1"/>
          <p:nvPr/>
        </p:nvSpPr>
        <p:spPr>
          <a:xfrm>
            <a:off x="2938824" y="3867302"/>
            <a:ext cx="1910195" cy="461665"/>
          </a:xfrm>
          <a:prstGeom prst="rect">
            <a:avLst/>
          </a:prstGeom>
          <a:noFill/>
        </p:spPr>
        <p:txBody>
          <a:bodyPr wrap="square" rtlCol="0">
            <a:spAutoFit/>
          </a:bodyPr>
          <a:lstStyle/>
          <a:p>
            <a:pPr algn="ctr"/>
            <a:r>
              <a:rPr lang="en-US" sz="2400" dirty="0"/>
              <a:t>Item 2</a:t>
            </a:r>
          </a:p>
        </p:txBody>
      </p:sp>
      <p:sp>
        <p:nvSpPr>
          <p:cNvPr id="16" name="TextBox 15"/>
          <p:cNvSpPr txBox="1"/>
          <p:nvPr/>
        </p:nvSpPr>
        <p:spPr>
          <a:xfrm>
            <a:off x="2938824" y="4402102"/>
            <a:ext cx="1910195" cy="461665"/>
          </a:xfrm>
          <a:prstGeom prst="rect">
            <a:avLst/>
          </a:prstGeom>
          <a:noFill/>
        </p:spPr>
        <p:txBody>
          <a:bodyPr wrap="square" rtlCol="0">
            <a:spAutoFit/>
          </a:bodyPr>
          <a:lstStyle/>
          <a:p>
            <a:pPr algn="ctr"/>
            <a:r>
              <a:rPr lang="en-US" sz="2400" dirty="0"/>
              <a:t>Item 3</a:t>
            </a:r>
          </a:p>
        </p:txBody>
      </p:sp>
      <p:sp>
        <p:nvSpPr>
          <p:cNvPr id="17" name="TextBox 16"/>
          <p:cNvSpPr txBox="1"/>
          <p:nvPr/>
        </p:nvSpPr>
        <p:spPr>
          <a:xfrm>
            <a:off x="2938824" y="4931772"/>
            <a:ext cx="1910195" cy="461665"/>
          </a:xfrm>
          <a:prstGeom prst="rect">
            <a:avLst/>
          </a:prstGeom>
          <a:noFill/>
        </p:spPr>
        <p:txBody>
          <a:bodyPr wrap="square" rtlCol="0">
            <a:spAutoFit/>
          </a:bodyPr>
          <a:lstStyle/>
          <a:p>
            <a:pPr algn="ctr"/>
            <a:r>
              <a:rPr lang="en-US" sz="2400" dirty="0"/>
              <a:t>Item 4</a:t>
            </a:r>
          </a:p>
        </p:txBody>
      </p:sp>
      <p:sp>
        <p:nvSpPr>
          <p:cNvPr id="13" name="TextBox 12"/>
          <p:cNvSpPr txBox="1"/>
          <p:nvPr/>
        </p:nvSpPr>
        <p:spPr>
          <a:xfrm>
            <a:off x="9554298" y="2967335"/>
            <a:ext cx="1910195" cy="461665"/>
          </a:xfrm>
          <a:prstGeom prst="rect">
            <a:avLst/>
          </a:prstGeom>
          <a:noFill/>
        </p:spPr>
        <p:txBody>
          <a:bodyPr wrap="square" rtlCol="0">
            <a:spAutoFit/>
          </a:bodyPr>
          <a:lstStyle/>
          <a:p>
            <a:r>
              <a:rPr lang="en-US" sz="2400" dirty="0">
                <a:latin typeface="+mj-lt"/>
              </a:rPr>
              <a:t>Category 2</a:t>
            </a:r>
          </a:p>
        </p:txBody>
      </p:sp>
      <p:grpSp>
        <p:nvGrpSpPr>
          <p:cNvPr id="6" name="Group 5" descr="Right circle of Venn Diagram"/>
          <p:cNvGrpSpPr/>
          <p:nvPr/>
        </p:nvGrpSpPr>
        <p:grpSpPr>
          <a:xfrm>
            <a:off x="6095998" y="2126894"/>
            <a:ext cx="4968098" cy="4404149"/>
            <a:chOff x="6095998" y="2126894"/>
            <a:chExt cx="4968098" cy="4404149"/>
          </a:xfrm>
        </p:grpSpPr>
        <p:cxnSp>
          <p:nvCxnSpPr>
            <p:cNvPr id="28" name="Straight Connector 27" descr="Indicator line"/>
            <p:cNvCxnSpPr/>
            <p:nvPr/>
          </p:nvCxnSpPr>
          <p:spPr>
            <a:xfrm>
              <a:off x="9287250" y="3559123"/>
              <a:ext cx="1776846"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10" descr="Right circle of a Venn diagram"/>
            <p:cNvSpPr/>
            <p:nvPr/>
          </p:nvSpPr>
          <p:spPr>
            <a:xfrm>
              <a:off x="6095998" y="2126894"/>
              <a:ext cx="3458301" cy="4404149"/>
            </a:xfrm>
            <a:custGeom>
              <a:avLst/>
              <a:gdLst>
                <a:gd name="connsiteX0" fmla="*/ 1280392 w 3524828"/>
                <a:gd name="connsiteY0" fmla="*/ 0 h 4488872"/>
                <a:gd name="connsiteX1" fmla="*/ 3524828 w 3524828"/>
                <a:gd name="connsiteY1" fmla="*/ 2244436 h 4488872"/>
                <a:gd name="connsiteX2" fmla="*/ 1280392 w 3524828"/>
                <a:gd name="connsiteY2" fmla="*/ 4488872 h 4488872"/>
                <a:gd name="connsiteX3" fmla="*/ 25506 w 3524828"/>
                <a:gd name="connsiteY3" fmla="*/ 4105558 h 4488872"/>
                <a:gd name="connsiteX4" fmla="*/ 0 w 3524828"/>
                <a:gd name="connsiteY4" fmla="*/ 4086486 h 4488872"/>
                <a:gd name="connsiteX5" fmla="*/ 147279 w 3524828"/>
                <a:gd name="connsiteY5" fmla="*/ 3976352 h 4488872"/>
                <a:gd name="connsiteX6" fmla="*/ 964045 w 3524828"/>
                <a:gd name="connsiteY6" fmla="*/ 2244436 h 4488872"/>
                <a:gd name="connsiteX7" fmla="*/ 147279 w 3524828"/>
                <a:gd name="connsiteY7" fmla="*/ 512520 h 4488872"/>
                <a:gd name="connsiteX8" fmla="*/ 0 w 3524828"/>
                <a:gd name="connsiteY8" fmla="*/ 402387 h 4488872"/>
                <a:gd name="connsiteX9" fmla="*/ 25506 w 3524828"/>
                <a:gd name="connsiteY9" fmla="*/ 383314 h 4488872"/>
                <a:gd name="connsiteX10" fmla="*/ 1280392 w 3524828"/>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8" h="4488872">
                  <a:moveTo>
                    <a:pt x="1280392" y="0"/>
                  </a:moveTo>
                  <a:cubicBezTo>
                    <a:pt x="2519960" y="0"/>
                    <a:pt x="3524828" y="1004868"/>
                    <a:pt x="3524828" y="2244436"/>
                  </a:cubicBezTo>
                  <a:cubicBezTo>
                    <a:pt x="3524828" y="3484004"/>
                    <a:pt x="2519960" y="4488872"/>
                    <a:pt x="1280392" y="4488872"/>
                  </a:cubicBezTo>
                  <a:cubicBezTo>
                    <a:pt x="815554" y="4488872"/>
                    <a:pt x="383721" y="4347563"/>
                    <a:pt x="25506" y="4105558"/>
                  </a:cubicBezTo>
                  <a:lnTo>
                    <a:pt x="0" y="4086486"/>
                  </a:lnTo>
                  <a:lnTo>
                    <a:pt x="147279" y="3976352"/>
                  </a:lnTo>
                  <a:cubicBezTo>
                    <a:pt x="646098" y="3564690"/>
                    <a:pt x="964045" y="2941693"/>
                    <a:pt x="964045" y="2244436"/>
                  </a:cubicBezTo>
                  <a:cubicBezTo>
                    <a:pt x="964045" y="1547179"/>
                    <a:pt x="646098" y="924183"/>
                    <a:pt x="147279" y="512520"/>
                  </a:cubicBezTo>
                  <a:lnTo>
                    <a:pt x="0" y="402387"/>
                  </a:lnTo>
                  <a:lnTo>
                    <a:pt x="25506" y="383314"/>
                  </a:lnTo>
                  <a:cubicBezTo>
                    <a:pt x="383721" y="141310"/>
                    <a:pt x="815554" y="0"/>
                    <a:pt x="1280392" y="0"/>
                  </a:cubicBez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TextBox 17"/>
          <p:cNvSpPr txBox="1"/>
          <p:nvPr/>
        </p:nvSpPr>
        <p:spPr>
          <a:xfrm>
            <a:off x="7361471" y="3336486"/>
            <a:ext cx="1910195" cy="461665"/>
          </a:xfrm>
          <a:prstGeom prst="rect">
            <a:avLst/>
          </a:prstGeom>
          <a:noFill/>
        </p:spPr>
        <p:txBody>
          <a:bodyPr wrap="square" rtlCol="0">
            <a:spAutoFit/>
          </a:bodyPr>
          <a:lstStyle/>
          <a:p>
            <a:pPr algn="ctr"/>
            <a:r>
              <a:rPr lang="en-US" sz="2400" dirty="0"/>
              <a:t>Item 1</a:t>
            </a:r>
          </a:p>
        </p:txBody>
      </p:sp>
      <p:sp>
        <p:nvSpPr>
          <p:cNvPr id="19" name="TextBox 18"/>
          <p:cNvSpPr txBox="1"/>
          <p:nvPr/>
        </p:nvSpPr>
        <p:spPr>
          <a:xfrm>
            <a:off x="7361470" y="3871286"/>
            <a:ext cx="1910195" cy="461665"/>
          </a:xfrm>
          <a:prstGeom prst="rect">
            <a:avLst/>
          </a:prstGeom>
          <a:noFill/>
        </p:spPr>
        <p:txBody>
          <a:bodyPr wrap="square" rtlCol="0">
            <a:spAutoFit/>
          </a:bodyPr>
          <a:lstStyle/>
          <a:p>
            <a:pPr algn="ctr"/>
            <a:r>
              <a:rPr lang="en-US" sz="2400" dirty="0"/>
              <a:t>Item 2</a:t>
            </a:r>
          </a:p>
        </p:txBody>
      </p:sp>
      <p:sp>
        <p:nvSpPr>
          <p:cNvPr id="20" name="TextBox 19"/>
          <p:cNvSpPr txBox="1"/>
          <p:nvPr/>
        </p:nvSpPr>
        <p:spPr>
          <a:xfrm>
            <a:off x="7361470" y="4406086"/>
            <a:ext cx="1910195" cy="461665"/>
          </a:xfrm>
          <a:prstGeom prst="rect">
            <a:avLst/>
          </a:prstGeom>
          <a:noFill/>
        </p:spPr>
        <p:txBody>
          <a:bodyPr wrap="square" rtlCol="0">
            <a:spAutoFit/>
          </a:bodyPr>
          <a:lstStyle/>
          <a:p>
            <a:pPr algn="ctr"/>
            <a:r>
              <a:rPr lang="en-US" sz="2400" dirty="0"/>
              <a:t>Item 3</a:t>
            </a:r>
          </a:p>
        </p:txBody>
      </p:sp>
      <p:sp>
        <p:nvSpPr>
          <p:cNvPr id="21" name="TextBox 20"/>
          <p:cNvSpPr txBox="1"/>
          <p:nvPr/>
        </p:nvSpPr>
        <p:spPr>
          <a:xfrm>
            <a:off x="7342976" y="4935756"/>
            <a:ext cx="1910195" cy="461665"/>
          </a:xfrm>
          <a:prstGeom prst="rect">
            <a:avLst/>
          </a:prstGeom>
          <a:noFill/>
        </p:spPr>
        <p:txBody>
          <a:bodyPr wrap="square" rtlCol="0">
            <a:spAutoFit/>
          </a:bodyPr>
          <a:lstStyle/>
          <a:p>
            <a:pPr algn="ctr"/>
            <a:r>
              <a:rPr lang="en-US" sz="2400" dirty="0"/>
              <a:t>Item 4</a:t>
            </a:r>
          </a:p>
        </p:txBody>
      </p:sp>
      <p:sp>
        <p:nvSpPr>
          <p:cNvPr id="8" name="Freeform: Shape 12" descr="Venn diagram overlap"/>
          <p:cNvSpPr/>
          <p:nvPr/>
        </p:nvSpPr>
        <p:spPr>
          <a:xfrm>
            <a:off x="5150151" y="2521688"/>
            <a:ext cx="1891699" cy="3614565"/>
          </a:xfrm>
          <a:custGeom>
            <a:avLst/>
            <a:gdLst>
              <a:gd name="connsiteX0" fmla="*/ 964044 w 1928089"/>
              <a:gd name="connsiteY0" fmla="*/ 0 h 3684099"/>
              <a:gd name="connsiteX1" fmla="*/ 1111323 w 1928089"/>
              <a:gd name="connsiteY1" fmla="*/ 110133 h 3684099"/>
              <a:gd name="connsiteX2" fmla="*/ 1928089 w 1928089"/>
              <a:gd name="connsiteY2" fmla="*/ 1842049 h 3684099"/>
              <a:gd name="connsiteX3" fmla="*/ 1111323 w 1928089"/>
              <a:gd name="connsiteY3" fmla="*/ 3573965 h 3684099"/>
              <a:gd name="connsiteX4" fmla="*/ 964044 w 1928089"/>
              <a:gd name="connsiteY4" fmla="*/ 3684099 h 3684099"/>
              <a:gd name="connsiteX5" fmla="*/ 816766 w 1928089"/>
              <a:gd name="connsiteY5" fmla="*/ 3573965 h 3684099"/>
              <a:gd name="connsiteX6" fmla="*/ 0 w 1928089"/>
              <a:gd name="connsiteY6" fmla="*/ 1842049 h 3684099"/>
              <a:gd name="connsiteX7" fmla="*/ 816766 w 1928089"/>
              <a:gd name="connsiteY7" fmla="*/ 110133 h 3684099"/>
              <a:gd name="connsiteX8" fmla="*/ 964044 w 1928089"/>
              <a:gd name="connsiteY8" fmla="*/ 0 h 36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89" h="3684099">
                <a:moveTo>
                  <a:pt x="964044" y="0"/>
                </a:moveTo>
                <a:lnTo>
                  <a:pt x="1111323" y="110133"/>
                </a:lnTo>
                <a:cubicBezTo>
                  <a:pt x="1610142" y="521796"/>
                  <a:pt x="1928089" y="1144792"/>
                  <a:pt x="1928089" y="1842049"/>
                </a:cubicBezTo>
                <a:cubicBezTo>
                  <a:pt x="1928089" y="2539306"/>
                  <a:pt x="1610142" y="3162303"/>
                  <a:pt x="1111323" y="3573965"/>
                </a:cubicBezTo>
                <a:lnTo>
                  <a:pt x="964044" y="3684099"/>
                </a:lnTo>
                <a:lnTo>
                  <a:pt x="816766" y="3573965"/>
                </a:lnTo>
                <a:cubicBezTo>
                  <a:pt x="317947" y="3162303"/>
                  <a:pt x="0" y="2539306"/>
                  <a:pt x="0" y="1842049"/>
                </a:cubicBezTo>
                <a:cubicBezTo>
                  <a:pt x="0" y="1144792"/>
                  <a:pt x="317947" y="521796"/>
                  <a:pt x="816766" y="110133"/>
                </a:cubicBezTo>
                <a:lnTo>
                  <a:pt x="96404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TextBox 21"/>
          <p:cNvSpPr txBox="1"/>
          <p:nvPr/>
        </p:nvSpPr>
        <p:spPr>
          <a:xfrm>
            <a:off x="5087594" y="3631339"/>
            <a:ext cx="1910195" cy="461665"/>
          </a:xfrm>
          <a:prstGeom prst="rect">
            <a:avLst/>
          </a:prstGeom>
          <a:noFill/>
        </p:spPr>
        <p:txBody>
          <a:bodyPr wrap="square" rtlCol="0">
            <a:spAutoFit/>
          </a:bodyPr>
          <a:lstStyle/>
          <a:p>
            <a:pPr algn="ctr"/>
            <a:r>
              <a:rPr lang="en-US" sz="2400" dirty="0">
                <a:solidFill>
                  <a:schemeClr val="bg1"/>
                </a:solidFill>
              </a:rPr>
              <a:t>Item 1</a:t>
            </a:r>
          </a:p>
        </p:txBody>
      </p:sp>
      <p:sp>
        <p:nvSpPr>
          <p:cNvPr id="23" name="TextBox 22"/>
          <p:cNvSpPr txBox="1"/>
          <p:nvPr/>
        </p:nvSpPr>
        <p:spPr>
          <a:xfrm>
            <a:off x="5087593" y="4166139"/>
            <a:ext cx="1910195" cy="461665"/>
          </a:xfrm>
          <a:prstGeom prst="rect">
            <a:avLst/>
          </a:prstGeom>
          <a:noFill/>
        </p:spPr>
        <p:txBody>
          <a:bodyPr wrap="square" rtlCol="0">
            <a:spAutoFit/>
          </a:bodyPr>
          <a:lstStyle/>
          <a:p>
            <a:pPr algn="ctr"/>
            <a:r>
              <a:rPr lang="en-US" sz="2400" dirty="0">
                <a:solidFill>
                  <a:schemeClr val="bg1"/>
                </a:solidFill>
              </a:rPr>
              <a:t>Item 2</a:t>
            </a:r>
          </a:p>
        </p:txBody>
      </p:sp>
      <p:sp>
        <p:nvSpPr>
          <p:cNvPr id="24" name="TextBox 23"/>
          <p:cNvSpPr txBox="1"/>
          <p:nvPr/>
        </p:nvSpPr>
        <p:spPr>
          <a:xfrm>
            <a:off x="5087593" y="4700939"/>
            <a:ext cx="1910195" cy="461665"/>
          </a:xfrm>
          <a:prstGeom prst="rect">
            <a:avLst/>
          </a:prstGeom>
          <a:noFill/>
        </p:spPr>
        <p:txBody>
          <a:bodyPr wrap="square" rtlCol="0">
            <a:spAutoFit/>
          </a:bodyPr>
          <a:lstStyle/>
          <a:p>
            <a:pPr algn="ctr"/>
            <a:r>
              <a:rPr lang="en-US" sz="2400" dirty="0">
                <a:solidFill>
                  <a:schemeClr val="bg1"/>
                </a:solidFill>
              </a:rPr>
              <a:t>Item 3</a:t>
            </a:r>
          </a:p>
        </p:txBody>
      </p:sp>
      <p:sp>
        <p:nvSpPr>
          <p:cNvPr id="4" name="Slide Number Placeholder 3"/>
          <p:cNvSpPr>
            <a:spLocks noGrp="1"/>
          </p:cNvSpPr>
          <p:nvPr>
            <p:ph type="sldNum" sz="quarter" idx="12"/>
          </p:nvPr>
        </p:nvSpPr>
        <p:spPr/>
        <p:txBody>
          <a:bodyPr/>
          <a:lstStyle/>
          <a:p>
            <a:fld id="{BF275850-B71D-490D-965C-ED6AE5531855}" type="slidenum">
              <a:rPr lang="en-US" smtClean="0"/>
              <a:t>36</a:t>
            </a:fld>
            <a:endParaRPr lang="en-US"/>
          </a:p>
        </p:txBody>
      </p:sp>
    </p:spTree>
    <p:extLst>
      <p:ext uri="{BB962C8B-B14F-4D97-AF65-F5344CB8AC3E}">
        <p14:creationId xmlns:p14="http://schemas.microsoft.com/office/powerpoint/2010/main" val="220925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grpSp>
        <p:nvGrpSpPr>
          <p:cNvPr id="16" name="Group 15" descr="List Item 1"/>
          <p:cNvGrpSpPr/>
          <p:nvPr/>
        </p:nvGrpSpPr>
        <p:grpSpPr>
          <a:xfrm>
            <a:off x="3476702" y="918994"/>
            <a:ext cx="6226098" cy="703031"/>
            <a:chOff x="3476702" y="918994"/>
            <a:chExt cx="6226098" cy="703031"/>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1</a:t>
              </a:r>
            </a:p>
          </p:txBody>
        </p:sp>
        <p:sp>
          <p:nvSpPr>
            <p:cNvPr id="10" name="TextBox 9"/>
            <p:cNvSpPr txBox="1"/>
            <p:nvPr/>
          </p:nvSpPr>
          <p:spPr>
            <a:xfrm>
              <a:off x="4313382" y="1046081"/>
              <a:ext cx="5389418" cy="461665"/>
            </a:xfrm>
            <a:prstGeom prst="rect">
              <a:avLst/>
            </a:prstGeom>
            <a:noFill/>
          </p:spPr>
          <p:txBody>
            <a:bodyPr wrap="square" rtlCol="0" anchor="ctr">
              <a:spAutoFit/>
            </a:bodyPr>
            <a:lstStyle/>
            <a:p>
              <a:r>
                <a:rPr lang="en-US" sz="2400" dirty="0"/>
                <a:t>Welcome, Roll Call,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dirty="0"/>
                <a:t>Introduction</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dirty="0"/>
                <a:t>New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dirty="0"/>
                <a:t>Old Business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dirty="0"/>
                <a:t>Announcements</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4</a:t>
            </a:fld>
            <a:endParaRPr lang="en-US" dirty="0"/>
          </a:p>
        </p:txBody>
      </p:sp>
    </p:spTree>
    <p:extLst>
      <p:ext uri="{BB962C8B-B14F-4D97-AF65-F5344CB8AC3E}">
        <p14:creationId xmlns:p14="http://schemas.microsoft.com/office/powerpoint/2010/main" val="175724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Damage Assessment Committee</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69227"/>
          <a:stretch/>
        </p:blipFill>
        <p:spPr>
          <a:xfrm>
            <a:off x="3544672" y="1955505"/>
            <a:ext cx="3355159"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5</a:t>
            </a:fld>
            <a:endParaRPr lang="en-US"/>
          </a:p>
        </p:txBody>
      </p:sp>
      <p:pic>
        <p:nvPicPr>
          <p:cNvPr id="6" name="Picture 5">
            <a:extLst>
              <a:ext uri="{FF2B5EF4-FFF2-40B4-BE49-F238E27FC236}">
                <a16:creationId xmlns:a16="http://schemas.microsoft.com/office/drawing/2014/main" id="{C31FE8F6-0A80-EEA7-9356-A8BC56E9E010}"/>
              </a:ext>
            </a:extLst>
          </p:cNvPr>
          <p:cNvPicPr>
            <a:picLocks noChangeAspect="1"/>
          </p:cNvPicPr>
          <p:nvPr/>
        </p:nvPicPr>
        <p:blipFill>
          <a:blip r:embed="rId4"/>
          <a:stretch>
            <a:fillRect/>
          </a:stretch>
        </p:blipFill>
        <p:spPr>
          <a:xfrm>
            <a:off x="2363292" y="4159863"/>
            <a:ext cx="4163786" cy="1371600"/>
          </a:xfrm>
          <a:prstGeom prst="rect">
            <a:avLst/>
          </a:prstGeom>
        </p:spPr>
      </p:pic>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6888473" y="1877127"/>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227"/>
          <a:stretch/>
        </p:blipFill>
        <p:spPr>
          <a:xfrm>
            <a:off x="6396449" y="3924729"/>
            <a:ext cx="3355159" cy="2090447"/>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dirty="0"/>
              <a:t>New Business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1692771"/>
          </a:xfrm>
          <a:prstGeom prst="rect">
            <a:avLst/>
          </a:prstGeom>
          <a:noFill/>
        </p:spPr>
        <p:txBody>
          <a:bodyPr wrap="square" rtlCol="0">
            <a:spAutoFit/>
          </a:bodyPr>
          <a:lstStyle/>
          <a:p>
            <a:r>
              <a:rPr lang="en-US" sz="3200" dirty="0">
                <a:solidFill>
                  <a:schemeClr val="tx2"/>
                </a:solidFill>
                <a:latin typeface="+mj-lt"/>
              </a:rPr>
              <a:t>Preassessment Screenings</a:t>
            </a:r>
          </a:p>
          <a:p>
            <a:pPr marL="457200" indent="-457200">
              <a:buFont typeface="Arial" panose="020B0604020202020204" pitchFamily="34" charset="0"/>
              <a:buChar char="•"/>
              <a:tabLst>
                <a:tab pos="2911475" algn="l"/>
              </a:tabLst>
            </a:pPr>
            <a:r>
              <a:rPr lang="en-US" sz="2400" dirty="0"/>
              <a:t>ERTS #720141	Washington Compost Semi-Truck Diesel Spill</a:t>
            </a:r>
          </a:p>
          <a:p>
            <a:pPr marL="457200" indent="-457200">
              <a:buFont typeface="Arial" panose="020B0604020202020204" pitchFamily="34" charset="0"/>
              <a:buChar char="•"/>
              <a:tabLst>
                <a:tab pos="2911475" algn="l"/>
              </a:tabLst>
            </a:pPr>
            <a:r>
              <a:rPr lang="en-US" sz="2400" dirty="0"/>
              <a:t>ERTS #720275	P/C Sea Otter Sinking and Diesel Spill</a:t>
            </a:r>
          </a:p>
          <a:p>
            <a:pPr marL="457200" indent="-457200">
              <a:buFont typeface="Arial" panose="020B0604020202020204" pitchFamily="34" charset="0"/>
              <a:buChar char="•"/>
              <a:tabLst>
                <a:tab pos="2911475" algn="l"/>
              </a:tabLst>
            </a:pPr>
            <a:r>
              <a:rPr lang="en-US" sz="2400" dirty="0"/>
              <a:t>ERTS #720788 	Mejia Rental Truck Spill</a:t>
            </a:r>
          </a:p>
        </p:txBody>
      </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dirty="0"/>
          </a:p>
        </p:txBody>
      </p:sp>
    </p:spTree>
    <p:extLst>
      <p:ext uri="{BB962C8B-B14F-4D97-AF65-F5344CB8AC3E}">
        <p14:creationId xmlns:p14="http://schemas.microsoft.com/office/powerpoint/2010/main" val="175709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3331934"/>
          </a:xfrm>
        </p:spPr>
        <p:txBody>
          <a:bodyPr>
            <a:normAutofit/>
          </a:bodyPr>
          <a:lstStyle/>
          <a:p>
            <a:r>
              <a:rPr lang="en-US" dirty="0"/>
              <a:t>ERTS #720141</a:t>
            </a:r>
            <a:br>
              <a:rPr lang="en-US" dirty="0"/>
            </a:br>
            <a:r>
              <a:rPr lang="en-US" dirty="0"/>
              <a:t>Washington Compost Semi-Truck Diesel Spill</a:t>
            </a:r>
          </a:p>
        </p:txBody>
      </p:sp>
      <p:sp>
        <p:nvSpPr>
          <p:cNvPr id="3" name="Content Placeholder 2"/>
          <p:cNvSpPr>
            <a:spLocks noGrp="1"/>
          </p:cNvSpPr>
          <p:nvPr>
            <p:ph sz="half" idx="1"/>
          </p:nvPr>
        </p:nvSpPr>
        <p:spPr>
          <a:xfrm>
            <a:off x="615576" y="3947160"/>
            <a:ext cx="6846664" cy="2229802"/>
          </a:xfrm>
        </p:spPr>
        <p:txBody>
          <a:bodyPr/>
          <a:lstStyle/>
          <a:p>
            <a:pPr marL="0" indent="0">
              <a:buNone/>
            </a:pPr>
            <a:r>
              <a:rPr lang="en-US" dirty="0"/>
              <a:t>January 12, 2023 vehicle accident and spill to Lake Union</a:t>
            </a:r>
          </a:p>
        </p:txBody>
      </p:sp>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pic>
        <p:nvPicPr>
          <p:cNvPr id="3074" name="Picture 2">
            <a:extLst>
              <a:ext uri="{FF2B5EF4-FFF2-40B4-BE49-F238E27FC236}">
                <a16:creationId xmlns:a16="http://schemas.microsoft.com/office/drawing/2014/main" id="{006F7256-E62A-6CEF-22C0-94291B075F76}"/>
              </a:ext>
            </a:extLst>
          </p:cNvPr>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24869" r="24869"/>
          <a:stretch/>
        </p:blipFill>
        <p:spPr bwMode="auto">
          <a:xfrm>
            <a:off x="7599363" y="0"/>
            <a:ext cx="4592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outdoor, night, rain">
            <a:extLst>
              <a:ext uri="{FF2B5EF4-FFF2-40B4-BE49-F238E27FC236}">
                <a16:creationId xmlns:a16="http://schemas.microsoft.com/office/drawing/2014/main" id="{C51B7066-06F7-4687-8C58-32984D215857}"/>
              </a:ext>
            </a:extLst>
          </p:cNvPr>
          <p:cNvPicPr>
            <a:picLocks noChangeAspect="1"/>
          </p:cNvPicPr>
          <p:nvPr/>
        </p:nvPicPr>
        <p:blipFill rotWithShape="1">
          <a:blip r:embed="rId3">
            <a:extLst>
              <a:ext uri="{28A0092B-C50C-407E-A947-70E740481C1C}">
                <a14:useLocalDpi xmlns:a14="http://schemas.microsoft.com/office/drawing/2010/main" val="0"/>
              </a:ext>
            </a:extLst>
          </a:blip>
          <a:srcRect b="10709"/>
          <a:stretch/>
        </p:blipFill>
        <p:spPr>
          <a:xfrm rot="5400000">
            <a:off x="6466681" y="1132681"/>
            <a:ext cx="6858000" cy="4592637"/>
          </a:xfrm>
          <a:prstGeom prst="rect">
            <a:avLst/>
          </a:prstGeom>
        </p:spPr>
      </p:pic>
    </p:spTree>
    <p:extLst>
      <p:ext uri="{BB962C8B-B14F-4D97-AF65-F5344CB8AC3E}">
        <p14:creationId xmlns:p14="http://schemas.microsoft.com/office/powerpoint/2010/main" val="240148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8</a:t>
            </a:fld>
            <a:endParaRPr lang="en-US"/>
          </a:p>
        </p:txBody>
      </p:sp>
      <p:pic>
        <p:nvPicPr>
          <p:cNvPr id="8" name="Picture 7" descr="Map">
            <a:extLst>
              <a:ext uri="{FF2B5EF4-FFF2-40B4-BE49-F238E27FC236}">
                <a16:creationId xmlns:a16="http://schemas.microsoft.com/office/drawing/2014/main" id="{D9EFEDE4-4ED1-C59C-296C-0AC0844AD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76" y="1898887"/>
            <a:ext cx="10902949" cy="4278076"/>
          </a:xfrm>
          <a:prstGeom prst="rect">
            <a:avLst/>
          </a:prstGeom>
          <a:ln>
            <a:solidFill>
              <a:srgbClr val="00B0F0"/>
            </a:solidFill>
          </a:ln>
          <a:effectLst>
            <a:outerShdw blurRad="165100" sx="102000" sy="102000" algn="ctr" rotWithShape="0">
              <a:prstClr val="black">
                <a:alpha val="17000"/>
              </a:prstClr>
            </a:outerShdw>
          </a:effectLst>
        </p:spPr>
      </p:pic>
    </p:spTree>
    <p:extLst>
      <p:ext uri="{BB962C8B-B14F-4D97-AF65-F5344CB8AC3E}">
        <p14:creationId xmlns:p14="http://schemas.microsoft.com/office/powerpoint/2010/main" val="133448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9</a:t>
            </a:fld>
            <a:endParaRPr lang="en-US"/>
          </a:p>
        </p:txBody>
      </p:sp>
      <p:pic>
        <p:nvPicPr>
          <p:cNvPr id="5" name="Picture 4" descr="A picture containing indoor, dirty, gear&#10;&#10;Description automatically generated">
            <a:extLst>
              <a:ext uri="{FF2B5EF4-FFF2-40B4-BE49-F238E27FC236}">
                <a16:creationId xmlns:a16="http://schemas.microsoft.com/office/drawing/2014/main" id="{D8D4FBDB-C7DB-FE07-393B-91C5DB0B9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2803" y="1087723"/>
            <a:ext cx="6243406" cy="4682554"/>
          </a:xfrm>
          <a:prstGeom prst="rect">
            <a:avLst/>
          </a:prstGeom>
          <a:effectLst>
            <a:outerShdw blurRad="482600" sx="107000" sy="107000" algn="ctr" rotWithShape="0">
              <a:prstClr val="black">
                <a:alpha val="40000"/>
              </a:prstClr>
            </a:outerShdw>
          </a:effectLst>
        </p:spPr>
      </p:pic>
      <p:pic>
        <p:nvPicPr>
          <p:cNvPr id="8" name="Picture 7" descr="A picture containing water, outdoor, river, nature">
            <a:extLst>
              <a:ext uri="{FF2B5EF4-FFF2-40B4-BE49-F238E27FC236}">
                <a16:creationId xmlns:a16="http://schemas.microsoft.com/office/drawing/2014/main" id="{DD4F3EAA-7B0B-E5F8-AD4D-852ED523E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17" y="295505"/>
            <a:ext cx="4682555" cy="6243407"/>
          </a:xfrm>
          <a:prstGeom prst="rect">
            <a:avLst/>
          </a:prstGeom>
          <a:effectLst>
            <a:outerShdw blurRad="431800" sx="104000" sy="104000" algn="ctr" rotWithShape="0">
              <a:prstClr val="black">
                <a:alpha val="40000"/>
              </a:prstClr>
            </a:outerShdw>
          </a:effectLst>
        </p:spPr>
      </p:pic>
      <p:sp>
        <p:nvSpPr>
          <p:cNvPr id="2" name="Title 1"/>
          <p:cNvSpPr>
            <a:spLocks noGrp="1"/>
          </p:cNvSpPr>
          <p:nvPr>
            <p:ph type="title"/>
          </p:nvPr>
        </p:nvSpPr>
        <p:spPr>
          <a:xfrm>
            <a:off x="3015673" y="6217921"/>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solidFill>
                  <a:schemeClr val="tx2"/>
                </a:solidFill>
              </a:rPr>
              <a:t>ERTS #720141 Washington Compost LLC</a:t>
            </a:r>
          </a:p>
        </p:txBody>
      </p:sp>
    </p:spTree>
    <p:extLst>
      <p:ext uri="{BB962C8B-B14F-4D97-AF65-F5344CB8AC3E}">
        <p14:creationId xmlns:p14="http://schemas.microsoft.com/office/powerpoint/2010/main" val="3256526438"/>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3" ma:contentTypeDescription="Create a new document." ma:contentTypeScope="" ma:versionID="6319a3c6e59fe4c96ef0e3e289cf3c1e">
  <xsd:schema xmlns:xsd="http://www.w3.org/2001/XMLSchema" xmlns:xs="http://www.w3.org/2001/XMLSchema" xmlns:p="http://schemas.microsoft.com/office/2006/metadata/properties" xmlns:ns2="3496bab8-2249-4a23-b874-14359f3dc0cf" targetNamespace="http://schemas.microsoft.com/office/2006/metadata/properties" ma:root="true" ma:fieldsID="60b68a34c14bb028836a85e920dcd3d0" ns2:_="">
    <xsd:import namespace="3496bab8-2249-4a23-b874-14359f3dc0cf"/>
    <xsd:element name="properties">
      <xsd:complexType>
        <xsd:sequence>
          <xsd:element name="documentManagement">
            <xsd:complexType>
              <xsd:all>
                <xsd:element ref="ns2:Meeting_x0020_Date"/>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2023-04-12T07:00:00+00:00</Meeting_x0020_Date>
  </documentManagement>
</p:properties>
</file>

<file path=customXml/itemProps1.xml><?xml version="1.0" encoding="utf-8"?>
<ds:datastoreItem xmlns:ds="http://schemas.openxmlformats.org/officeDocument/2006/customXml" ds:itemID="{DDA7C9FE-8B7E-4B18-B3CB-5FE812D17CC4}">
  <ds:schemaRefs>
    <ds:schemaRef ds:uri="3496bab8-2249-4a23-b874-14359f3dc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3.xml><?xml version="1.0" encoding="utf-8"?>
<ds:datastoreItem xmlns:ds="http://schemas.openxmlformats.org/officeDocument/2006/customXml" ds:itemID="{94621AFA-7222-4969-988A-96C3C6AF30AA}">
  <ds:schemaRefs>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2006/metadata/properties"/>
    <ds:schemaRef ds:uri="3496bab8-2249-4a23-b874-14359f3dc0c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2997</TotalTime>
  <Words>1204</Words>
  <Application>Microsoft Office PowerPoint</Application>
  <PresentationFormat>Widescreen</PresentationFormat>
  <Paragraphs>267</Paragraphs>
  <Slides>36</Slides>
  <Notes>19</Notes>
  <HiddenSlides>10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Courier New</vt:lpstr>
      <vt:lpstr>Franklin Gothic Book</vt:lpstr>
      <vt:lpstr>Franklin Gothic Medium</vt:lpstr>
      <vt:lpstr>Symbol</vt:lpstr>
      <vt:lpstr>Office Theme</vt:lpstr>
      <vt:lpstr>The meeting will begin shortly</vt:lpstr>
      <vt:lpstr>Resource Damage Assessment Committee Meeting</vt:lpstr>
      <vt:lpstr>Welcome to Zoom</vt:lpstr>
      <vt:lpstr>Table of Contents</vt:lpstr>
      <vt:lpstr>Resource Damage Assessment Committee</vt:lpstr>
      <vt:lpstr>New Business</vt:lpstr>
      <vt:lpstr>ERTS #720141 Washington Compost Semi-Truck Diesel Spill</vt:lpstr>
      <vt:lpstr>Spill Location</vt:lpstr>
      <vt:lpstr>ERTS #720141 Washington Compost LLC</vt:lpstr>
      <vt:lpstr>PowerPoint Presentation</vt:lpstr>
      <vt:lpstr>Preassessment Screening</vt:lpstr>
      <vt:lpstr>ERTS  #720275 P/C Sea Otter Sinking and Diesel Spill</vt:lpstr>
      <vt:lpstr>Spill Location</vt:lpstr>
      <vt:lpstr>ERTS #720275 P/C Sea Otter</vt:lpstr>
      <vt:lpstr>ERTS #720275 P/C Sea Otter</vt:lpstr>
      <vt:lpstr>ERTS #720275 P/C Sea Otter</vt:lpstr>
      <vt:lpstr>Preassessment Screening</vt:lpstr>
      <vt:lpstr>ERTS  #720788 Mejia Rental Truck Spill</vt:lpstr>
      <vt:lpstr>Spill Location</vt:lpstr>
      <vt:lpstr>ERTS #720788 Mejia Rental Truck</vt:lpstr>
      <vt:lpstr>ERTS #720788 Mejia Rental Truck</vt:lpstr>
      <vt:lpstr>ERTS #720788 Mejia Rental Truck</vt:lpstr>
      <vt:lpstr>Preassessment Screening</vt:lpstr>
      <vt:lpstr>Old Business</vt:lpstr>
      <vt:lpstr>Announcements</vt:lpstr>
      <vt:lpstr>Meeting Adjourned</vt:lpstr>
      <vt:lpstr>Lake Chelan GRP Update</vt:lpstr>
      <vt:lpstr>Comparison Slide headline</vt:lpstr>
      <vt:lpstr>Chart slide title 2</vt:lpstr>
      <vt:lpstr>Ecology’s strategic priorities</vt:lpstr>
      <vt:lpstr>Presentation Title Option 2</vt:lpstr>
      <vt:lpstr>Timeline slide title</vt:lpstr>
      <vt:lpstr>Table slide title</vt:lpstr>
      <vt:lpstr>Chart slide title</vt:lpstr>
      <vt:lpstr>Chart slide title 2</vt:lpstr>
      <vt:lpstr>Venn diagram title</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PowerPoint Template</dc:title>
  <dc:creator>Baran, Geoff (ECY)</dc:creator>
  <cp:lastModifiedBy>Weide, Joshua (ECY)</cp:lastModifiedBy>
  <cp:revision>113</cp:revision>
  <dcterms:created xsi:type="dcterms:W3CDTF">2020-12-18T18:32:02Z</dcterms:created>
  <dcterms:modified xsi:type="dcterms:W3CDTF">2023-04-12T00:05:00Z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