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260" r:id="rId5"/>
    <p:sldId id="256" r:id="rId6"/>
    <p:sldId id="257" r:id="rId7"/>
    <p:sldId id="262" r:id="rId8"/>
    <p:sldId id="263" r:id="rId9"/>
    <p:sldId id="272" r:id="rId10"/>
    <p:sldId id="264" r:id="rId11"/>
    <p:sldId id="275" r:id="rId12"/>
    <p:sldId id="322" r:id="rId13"/>
    <p:sldId id="309" r:id="rId14"/>
    <p:sldId id="278" r:id="rId15"/>
    <p:sldId id="324" r:id="rId16"/>
    <p:sldId id="321" r:id="rId17"/>
    <p:sldId id="323" r:id="rId18"/>
    <p:sldId id="265" r:id="rId19"/>
    <p:sldId id="284" r:id="rId20"/>
    <p:sldId id="286" r:id="rId21"/>
    <p:sldId id="288" r:id="rId22"/>
    <p:sldId id="325" r:id="rId23"/>
    <p:sldId id="326" r:id="rId24"/>
    <p:sldId id="292" r:id="rId25"/>
    <p:sldId id="306" r:id="rId26"/>
    <p:sldId id="307" r:id="rId27"/>
    <p:sldId id="271" r:id="rId28"/>
    <p:sldId id="308" r:id="rId29"/>
    <p:sldId id="259" r:id="rId30"/>
    <p:sldId id="269" r:id="rId31"/>
    <p:sldId id="273" r:id="rId32"/>
    <p:sldId id="274" r:id="rId33"/>
    <p:sldId id="266" r:id="rId34"/>
    <p:sldId id="267" r:id="rId35"/>
    <p:sldId id="268" r:id="rId36"/>
    <p:sldId id="276" r:id="rId37"/>
    <p:sldId id="27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3D79476-96AF-4D4E-AA27-AD0784B974FC}">
          <p14:sldIdLst>
            <p14:sldId id="260"/>
            <p14:sldId id="256"/>
            <p14:sldId id="257"/>
            <p14:sldId id="262"/>
            <p14:sldId id="263"/>
          </p14:sldIdLst>
        </p14:section>
        <p14:section name="New Business" id="{F5333641-87DC-4EDD-9A8B-F2930736CEF2}">
          <p14:sldIdLst>
            <p14:sldId id="272"/>
            <p14:sldId id="264"/>
            <p14:sldId id="275"/>
            <p14:sldId id="322"/>
            <p14:sldId id="309"/>
            <p14:sldId id="278"/>
            <p14:sldId id="324"/>
            <p14:sldId id="321"/>
            <p14:sldId id="323"/>
            <p14:sldId id="265"/>
            <p14:sldId id="284"/>
            <p14:sldId id="286"/>
            <p14:sldId id="288"/>
            <p14:sldId id="325"/>
            <p14:sldId id="326"/>
            <p14:sldId id="292"/>
          </p14:sldIdLst>
        </p14:section>
        <p14:section name="Old Business" id="{F265B681-B0A9-4D98-B9BA-7616631FA55F}">
          <p14:sldIdLst>
            <p14:sldId id="306"/>
          </p14:sldIdLst>
        </p14:section>
        <p14:section name="Announcements" id="{442846AE-3A38-4196-8AD2-B52DF115FCE4}">
          <p14:sldIdLst>
            <p14:sldId id="307"/>
            <p14:sldId id="271"/>
          </p14:sldIdLst>
        </p14:section>
        <p14:section name="Special Items" id="{A51CCB43-FC1A-46AF-8AA0-9D1627D50250}">
          <p14:sldIdLst>
            <p14:sldId id="308"/>
          </p14:sldIdLst>
        </p14:section>
        <p14:section name="Specialty Slides" id="{FC4C0EFB-14DE-48BE-8F6F-178AC4C26326}">
          <p14:sldIdLst>
            <p14:sldId id="259"/>
            <p14:sldId id="269"/>
            <p14:sldId id="273"/>
          </p14:sldIdLst>
        </p14:section>
        <p14:section name="Tables and Charts" id="{C333B6F4-AFC1-4404-9B2D-FC77CA2DDC90}">
          <p14:sldIdLst>
            <p14:sldId id="274"/>
            <p14:sldId id="266"/>
            <p14:sldId id="267"/>
            <p14:sldId id="268"/>
            <p14:sldId id="276"/>
            <p14:sldId id="270"/>
          </p14:sldIdLst>
        </p14:section>
      </p14:sectionLst>
    </p:ext>
    <p:ext uri="{EFAFB233-063F-42B5-8137-9DF3F51BA10A}">
      <p15:sldGuideLst xmlns:p15="http://schemas.microsoft.com/office/powerpoint/2012/main">
        <p15:guide id="1" orient="horz" pos="175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7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FA967B-2CD2-4D7F-93C1-9F7B5D8418EF}" v="31" dt="2023-05-10T00:06:51.1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50" autoAdjust="0"/>
    <p:restoredTop sz="84606" autoAdjust="0"/>
  </p:normalViewPr>
  <p:slideViewPr>
    <p:cSldViewPr snapToGrid="0" showGuides="1">
      <p:cViewPr varScale="1">
        <p:scale>
          <a:sx n="53" d="100"/>
          <a:sy n="53" d="100"/>
        </p:scale>
        <p:origin x="1204" y="40"/>
      </p:cViewPr>
      <p:guideLst>
        <p:guide orient="horz" pos="1752"/>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an, Geoff (ECY)" userId="8691b16c-5858-4bb3-a64d-f84ad64cd35a" providerId="ADAL" clId="{F93305B9-2FD2-4B82-9AD9-652C335B831E}"/>
    <pc:docChg chg="modSld">
      <pc:chgData name="Baran, Geoff (ECY)" userId="8691b16c-5858-4bb3-a64d-f84ad64cd35a" providerId="ADAL" clId="{F93305B9-2FD2-4B82-9AD9-652C335B831E}" dt="2023-05-10T15:27:32.954" v="4" actId="113"/>
      <pc:docMkLst>
        <pc:docMk/>
      </pc:docMkLst>
      <pc:sldChg chg="modSp mod">
        <pc:chgData name="Baran, Geoff (ECY)" userId="8691b16c-5858-4bb3-a64d-f84ad64cd35a" providerId="ADAL" clId="{F93305B9-2FD2-4B82-9AD9-652C335B831E}" dt="2023-05-10T15:27:32.954" v="4" actId="113"/>
        <pc:sldMkLst>
          <pc:docMk/>
          <pc:sldMk cId="2640790153" sldId="292"/>
        </pc:sldMkLst>
        <pc:spChg chg="mod">
          <ac:chgData name="Baran, Geoff (ECY)" userId="8691b16c-5858-4bb3-a64d-f84ad64cd35a" providerId="ADAL" clId="{F93305B9-2FD2-4B82-9AD9-652C335B831E}" dt="2023-05-10T15:27:32.954" v="4" actId="113"/>
          <ac:spMkLst>
            <pc:docMk/>
            <pc:sldMk cId="2640790153" sldId="292"/>
            <ac:spMk id="2" creationId="{00000000-0000-0000-0000-000000000000}"/>
          </ac:spMkLst>
        </pc:spChg>
      </pc:sldChg>
    </pc:docChg>
  </pc:docChgLst>
  <pc:docChgLst>
    <pc:chgData name="Weide, Joshua (ECY)" userId="75e37157-95ef-4bc4-b538-a265a74fa25a" providerId="ADAL" clId="{51FA967B-2CD2-4D7F-93C1-9F7B5D8418EF}"/>
    <pc:docChg chg="undo custSel addSld delSld modSld sldOrd modSection">
      <pc:chgData name="Weide, Joshua (ECY)" userId="75e37157-95ef-4bc4-b538-a265a74fa25a" providerId="ADAL" clId="{51FA967B-2CD2-4D7F-93C1-9F7B5D8418EF}" dt="2023-05-10T00:17:08.975" v="2549" actId="1076"/>
      <pc:docMkLst>
        <pc:docMk/>
      </pc:docMkLst>
      <pc:sldChg chg="modSp mod modNotesTx">
        <pc:chgData name="Weide, Joshua (ECY)" userId="75e37157-95ef-4bc4-b538-a265a74fa25a" providerId="ADAL" clId="{51FA967B-2CD2-4D7F-93C1-9F7B5D8418EF}" dt="2023-05-09T18:42:48.367" v="14" actId="20577"/>
        <pc:sldMkLst>
          <pc:docMk/>
          <pc:sldMk cId="3484986873" sldId="256"/>
        </pc:sldMkLst>
        <pc:spChg chg="mod">
          <ac:chgData name="Weide, Joshua (ECY)" userId="75e37157-95ef-4bc4-b538-a265a74fa25a" providerId="ADAL" clId="{51FA967B-2CD2-4D7F-93C1-9F7B5D8418EF}" dt="2023-05-09T18:42:43.374" v="9" actId="20577"/>
          <ac:spMkLst>
            <pc:docMk/>
            <pc:sldMk cId="3484986873" sldId="256"/>
            <ac:spMk id="3" creationId="{00000000-0000-0000-0000-000000000000}"/>
          </ac:spMkLst>
        </pc:spChg>
      </pc:sldChg>
      <pc:sldChg chg="modNotesTx">
        <pc:chgData name="Weide, Joshua (ECY)" userId="75e37157-95ef-4bc4-b538-a265a74fa25a" providerId="ADAL" clId="{51FA967B-2CD2-4D7F-93C1-9F7B5D8418EF}" dt="2023-05-09T18:43:22.144" v="20" actId="20577"/>
        <pc:sldMkLst>
          <pc:docMk/>
          <pc:sldMk cId="3548756067" sldId="263"/>
        </pc:sldMkLst>
      </pc:sldChg>
      <pc:sldChg chg="addSp delSp modSp mod">
        <pc:chgData name="Weide, Joshua (ECY)" userId="75e37157-95ef-4bc4-b538-a265a74fa25a" providerId="ADAL" clId="{51FA967B-2CD2-4D7F-93C1-9F7B5D8418EF}" dt="2023-05-09T19:08:00.128" v="308" actId="1076"/>
        <pc:sldMkLst>
          <pc:docMk/>
          <pc:sldMk cId="2401488064" sldId="264"/>
        </pc:sldMkLst>
        <pc:spChg chg="mod">
          <ac:chgData name="Weide, Joshua (ECY)" userId="75e37157-95ef-4bc4-b538-a265a74fa25a" providerId="ADAL" clId="{51FA967B-2CD2-4D7F-93C1-9F7B5D8418EF}" dt="2023-05-09T18:45:55.600" v="220" actId="1076"/>
          <ac:spMkLst>
            <pc:docMk/>
            <pc:sldMk cId="2401488064" sldId="264"/>
            <ac:spMk id="2" creationId="{00000000-0000-0000-0000-000000000000}"/>
          </ac:spMkLst>
        </pc:spChg>
        <pc:spChg chg="mod">
          <ac:chgData name="Weide, Joshua (ECY)" userId="75e37157-95ef-4bc4-b538-a265a74fa25a" providerId="ADAL" clId="{51FA967B-2CD2-4D7F-93C1-9F7B5D8418EF}" dt="2023-05-09T19:04:32.244" v="291" actId="20577"/>
          <ac:spMkLst>
            <pc:docMk/>
            <pc:sldMk cId="2401488064" sldId="264"/>
            <ac:spMk id="3" creationId="{00000000-0000-0000-0000-000000000000}"/>
          </ac:spMkLst>
        </pc:spChg>
        <pc:spChg chg="add del mod">
          <ac:chgData name="Weide, Joshua (ECY)" userId="75e37157-95ef-4bc4-b538-a265a74fa25a" providerId="ADAL" clId="{51FA967B-2CD2-4D7F-93C1-9F7B5D8418EF}" dt="2023-05-09T19:07:30.242" v="303" actId="478"/>
          <ac:spMkLst>
            <pc:docMk/>
            <pc:sldMk cId="2401488064" sldId="264"/>
            <ac:spMk id="8" creationId="{38772F4E-4F54-899B-AFBF-F12665DFB948}"/>
          </ac:spMkLst>
        </pc:spChg>
        <pc:picChg chg="del">
          <ac:chgData name="Weide, Joshua (ECY)" userId="75e37157-95ef-4bc4-b538-a265a74fa25a" providerId="ADAL" clId="{51FA967B-2CD2-4D7F-93C1-9F7B5D8418EF}" dt="2023-05-09T19:07:16.621" v="300" actId="478"/>
          <ac:picMkLst>
            <pc:docMk/>
            <pc:sldMk cId="2401488064" sldId="264"/>
            <ac:picMk id="6" creationId="{C51B7066-06F7-4687-8C58-32984D215857}"/>
          </ac:picMkLst>
        </pc:picChg>
        <pc:picChg chg="add mod modCrop">
          <ac:chgData name="Weide, Joshua (ECY)" userId="75e37157-95ef-4bc4-b538-a265a74fa25a" providerId="ADAL" clId="{51FA967B-2CD2-4D7F-93C1-9F7B5D8418EF}" dt="2023-05-09T19:08:00.128" v="308" actId="1076"/>
          <ac:picMkLst>
            <pc:docMk/>
            <pc:sldMk cId="2401488064" sldId="264"/>
            <ac:picMk id="7" creationId="{3611B018-6054-F35F-14EF-910B0020FED2}"/>
          </ac:picMkLst>
        </pc:picChg>
        <pc:picChg chg="del">
          <ac:chgData name="Weide, Joshua (ECY)" userId="75e37157-95ef-4bc4-b538-a265a74fa25a" providerId="ADAL" clId="{51FA967B-2CD2-4D7F-93C1-9F7B5D8418EF}" dt="2023-05-09T19:07:19.008" v="301" actId="478"/>
          <ac:picMkLst>
            <pc:docMk/>
            <pc:sldMk cId="2401488064" sldId="264"/>
            <ac:picMk id="3074" creationId="{006F7256-E62A-6CEF-22C0-94291B075F76}"/>
          </ac:picMkLst>
        </pc:picChg>
      </pc:sldChg>
      <pc:sldChg chg="addSp delSp modSp mod">
        <pc:chgData name="Weide, Joshua (ECY)" userId="75e37157-95ef-4bc4-b538-a265a74fa25a" providerId="ADAL" clId="{51FA967B-2CD2-4D7F-93C1-9F7B5D8418EF}" dt="2023-05-10T00:17:08.975" v="2549" actId="1076"/>
        <pc:sldMkLst>
          <pc:docMk/>
          <pc:sldMk cId="2335707638" sldId="265"/>
        </pc:sldMkLst>
        <pc:spChg chg="mod ord">
          <ac:chgData name="Weide, Joshua (ECY)" userId="75e37157-95ef-4bc4-b538-a265a74fa25a" providerId="ADAL" clId="{51FA967B-2CD2-4D7F-93C1-9F7B5D8418EF}" dt="2023-05-10T00:17:00.972" v="2548" actId="1076"/>
          <ac:spMkLst>
            <pc:docMk/>
            <pc:sldMk cId="2335707638" sldId="265"/>
            <ac:spMk id="2" creationId="{00000000-0000-0000-0000-000000000000}"/>
          </ac:spMkLst>
        </pc:spChg>
        <pc:picChg chg="add del mod">
          <ac:chgData name="Weide, Joshua (ECY)" userId="75e37157-95ef-4bc4-b538-a265a74fa25a" providerId="ADAL" clId="{51FA967B-2CD2-4D7F-93C1-9F7B5D8418EF}" dt="2023-05-09T22:03:55.147" v="945" actId="478"/>
          <ac:picMkLst>
            <pc:docMk/>
            <pc:sldMk cId="2335707638" sldId="265"/>
            <ac:picMk id="6" creationId="{00DB7D65-228A-A00C-A522-2CB2ADFB411A}"/>
          </ac:picMkLst>
        </pc:picChg>
        <pc:picChg chg="del">
          <ac:chgData name="Weide, Joshua (ECY)" userId="75e37157-95ef-4bc4-b538-a265a74fa25a" providerId="ADAL" clId="{51FA967B-2CD2-4D7F-93C1-9F7B5D8418EF}" dt="2023-05-09T22:09:32.449" v="1035" actId="478"/>
          <ac:picMkLst>
            <pc:docMk/>
            <pc:sldMk cId="2335707638" sldId="265"/>
            <ac:picMk id="7" creationId="{53D87DE4-A47E-68F1-80ED-7D6811EC436F}"/>
          </ac:picMkLst>
        </pc:picChg>
        <pc:picChg chg="add mod modCrop">
          <ac:chgData name="Weide, Joshua (ECY)" userId="75e37157-95ef-4bc4-b538-a265a74fa25a" providerId="ADAL" clId="{51FA967B-2CD2-4D7F-93C1-9F7B5D8418EF}" dt="2023-05-10T00:17:08.975" v="2549" actId="1076"/>
          <ac:picMkLst>
            <pc:docMk/>
            <pc:sldMk cId="2335707638" sldId="265"/>
            <ac:picMk id="9" creationId="{9467D7E8-77BF-DC35-15E5-D7BE487EA38B}"/>
          </ac:picMkLst>
        </pc:picChg>
      </pc:sldChg>
      <pc:sldChg chg="modSp mod">
        <pc:chgData name="Weide, Joshua (ECY)" userId="75e37157-95ef-4bc4-b538-a265a74fa25a" providerId="ADAL" clId="{51FA967B-2CD2-4D7F-93C1-9F7B5D8418EF}" dt="2023-05-09T18:44:44.328" v="153" actId="948"/>
        <pc:sldMkLst>
          <pc:docMk/>
          <pc:sldMk cId="1757095258" sldId="272"/>
        </pc:sldMkLst>
        <pc:spChg chg="mod">
          <ac:chgData name="Weide, Joshua (ECY)" userId="75e37157-95ef-4bc4-b538-a265a74fa25a" providerId="ADAL" clId="{51FA967B-2CD2-4D7F-93C1-9F7B5D8418EF}" dt="2023-05-09T18:44:44.328" v="153" actId="948"/>
          <ac:spMkLst>
            <pc:docMk/>
            <pc:sldMk cId="1757095258" sldId="272"/>
            <ac:spMk id="6" creationId="{00000000-0000-0000-0000-000000000000}"/>
          </ac:spMkLst>
        </pc:spChg>
      </pc:sldChg>
      <pc:sldChg chg="addSp delSp modSp mod">
        <pc:chgData name="Weide, Joshua (ECY)" userId="75e37157-95ef-4bc4-b538-a265a74fa25a" providerId="ADAL" clId="{51FA967B-2CD2-4D7F-93C1-9F7B5D8418EF}" dt="2023-05-09T19:20:45.274" v="437" actId="692"/>
        <pc:sldMkLst>
          <pc:docMk/>
          <pc:sldMk cId="1334488358" sldId="275"/>
        </pc:sldMkLst>
        <pc:spChg chg="add mod">
          <ac:chgData name="Weide, Joshua (ECY)" userId="75e37157-95ef-4bc4-b538-a265a74fa25a" providerId="ADAL" clId="{51FA967B-2CD2-4D7F-93C1-9F7B5D8418EF}" dt="2023-05-09T19:20:45.274" v="437" actId="692"/>
          <ac:spMkLst>
            <pc:docMk/>
            <pc:sldMk cId="1334488358" sldId="275"/>
            <ac:spMk id="9" creationId="{E6D0D346-C1D8-2058-E0EF-259BC5DFF089}"/>
          </ac:spMkLst>
        </pc:spChg>
        <pc:picChg chg="add del mod">
          <ac:chgData name="Weide, Joshua (ECY)" userId="75e37157-95ef-4bc4-b538-a265a74fa25a" providerId="ADAL" clId="{51FA967B-2CD2-4D7F-93C1-9F7B5D8418EF}" dt="2023-05-09T19:14:21.532" v="313" actId="931"/>
          <ac:picMkLst>
            <pc:docMk/>
            <pc:sldMk cId="1334488358" sldId="275"/>
            <ac:picMk id="5" creationId="{467C7C45-853F-C41D-45D5-120B680B0EE1}"/>
          </ac:picMkLst>
        </pc:picChg>
        <pc:picChg chg="add mod ord">
          <ac:chgData name="Weide, Joshua (ECY)" userId="75e37157-95ef-4bc4-b538-a265a74fa25a" providerId="ADAL" clId="{51FA967B-2CD2-4D7F-93C1-9F7B5D8418EF}" dt="2023-05-09T19:18:08.883" v="418" actId="14861"/>
          <ac:picMkLst>
            <pc:docMk/>
            <pc:sldMk cId="1334488358" sldId="275"/>
            <ac:picMk id="7" creationId="{D1FBF1B4-D69A-D4F4-B12F-C382D7205CDD}"/>
          </ac:picMkLst>
        </pc:picChg>
        <pc:picChg chg="del mod">
          <ac:chgData name="Weide, Joshua (ECY)" userId="75e37157-95ef-4bc4-b538-a265a74fa25a" providerId="ADAL" clId="{51FA967B-2CD2-4D7F-93C1-9F7B5D8418EF}" dt="2023-05-09T19:18:13.299" v="419" actId="478"/>
          <ac:picMkLst>
            <pc:docMk/>
            <pc:sldMk cId="1334488358" sldId="275"/>
            <ac:picMk id="8" creationId="{D9EFEDE4-4ED1-C59C-296C-0AC0844AD264}"/>
          </ac:picMkLst>
        </pc:picChg>
      </pc:sldChg>
      <pc:sldChg chg="addSp delSp modSp add del mod">
        <pc:chgData name="Weide, Joshua (ECY)" userId="75e37157-95ef-4bc4-b538-a265a74fa25a" providerId="ADAL" clId="{51FA967B-2CD2-4D7F-93C1-9F7B5D8418EF}" dt="2023-05-09T22:06:54.991" v="1006" actId="166"/>
        <pc:sldMkLst>
          <pc:docMk/>
          <pc:sldMk cId="3287807577" sldId="278"/>
        </pc:sldMkLst>
        <pc:spChg chg="add mod ord">
          <ac:chgData name="Weide, Joshua (ECY)" userId="75e37157-95ef-4bc4-b538-a265a74fa25a" providerId="ADAL" clId="{51FA967B-2CD2-4D7F-93C1-9F7B5D8418EF}" dt="2023-05-09T21:14:00.890" v="653" actId="167"/>
          <ac:spMkLst>
            <pc:docMk/>
            <pc:sldMk cId="3287807577" sldId="278"/>
            <ac:spMk id="3" creationId="{A11789A5-F273-3558-336C-260641089A73}"/>
          </ac:spMkLst>
        </pc:spChg>
        <pc:picChg chg="ord">
          <ac:chgData name="Weide, Joshua (ECY)" userId="75e37157-95ef-4bc4-b538-a265a74fa25a" providerId="ADAL" clId="{51FA967B-2CD2-4D7F-93C1-9F7B5D8418EF}" dt="2023-05-09T22:06:54.991" v="1006" actId="166"/>
          <ac:picMkLst>
            <pc:docMk/>
            <pc:sldMk cId="3287807577" sldId="278"/>
            <ac:picMk id="2" creationId="{41694BB9-4727-7965-A0DE-DAB9EC7B5B5B}"/>
          </ac:picMkLst>
        </pc:picChg>
        <pc:picChg chg="add mod modCrop">
          <ac:chgData name="Weide, Joshua (ECY)" userId="75e37157-95ef-4bc4-b538-a265a74fa25a" providerId="ADAL" clId="{51FA967B-2CD2-4D7F-93C1-9F7B5D8418EF}" dt="2023-05-09T21:15:06.012" v="722" actId="14861"/>
          <ac:picMkLst>
            <pc:docMk/>
            <pc:sldMk cId="3287807577" sldId="278"/>
            <ac:picMk id="6" creationId="{3671616A-AE18-B757-EAF9-E097D4E596C3}"/>
          </ac:picMkLst>
        </pc:picChg>
        <pc:picChg chg="del">
          <ac:chgData name="Weide, Joshua (ECY)" userId="75e37157-95ef-4bc4-b538-a265a74fa25a" providerId="ADAL" clId="{51FA967B-2CD2-4D7F-93C1-9F7B5D8418EF}" dt="2023-05-09T21:10:45.576" v="582" actId="478"/>
          <ac:picMkLst>
            <pc:docMk/>
            <pc:sldMk cId="3287807577" sldId="278"/>
            <ac:picMk id="7" creationId="{33D44A43-ED9E-66B9-F8D3-2F28CAA9D5D5}"/>
          </ac:picMkLst>
        </pc:picChg>
        <pc:picChg chg="add mod modCrop">
          <ac:chgData name="Weide, Joshua (ECY)" userId="75e37157-95ef-4bc4-b538-a265a74fa25a" providerId="ADAL" clId="{51FA967B-2CD2-4D7F-93C1-9F7B5D8418EF}" dt="2023-05-09T21:15:15.663" v="734" actId="1076"/>
          <ac:picMkLst>
            <pc:docMk/>
            <pc:sldMk cId="3287807577" sldId="278"/>
            <ac:picMk id="9" creationId="{DBF7652C-C94E-7941-7582-2F190F6F77E3}"/>
          </ac:picMkLst>
        </pc:picChg>
        <pc:picChg chg="add del mod">
          <ac:chgData name="Weide, Joshua (ECY)" userId="75e37157-95ef-4bc4-b538-a265a74fa25a" providerId="ADAL" clId="{51FA967B-2CD2-4D7F-93C1-9F7B5D8418EF}" dt="2023-05-09T21:16:23.913" v="741" actId="478"/>
          <ac:picMkLst>
            <pc:docMk/>
            <pc:sldMk cId="3287807577" sldId="278"/>
            <ac:picMk id="10" creationId="{0C2A3972-638E-0D18-D077-F73A9B16D3AD}"/>
          </ac:picMkLst>
        </pc:picChg>
      </pc:sldChg>
      <pc:sldChg chg="addSp delSp modSp mod">
        <pc:chgData name="Weide, Joshua (ECY)" userId="75e37157-95ef-4bc4-b538-a265a74fa25a" providerId="ADAL" clId="{51FA967B-2CD2-4D7F-93C1-9F7B5D8418EF}" dt="2023-05-09T23:01:56.497" v="1491" actId="732"/>
        <pc:sldMkLst>
          <pc:docMk/>
          <pc:sldMk cId="2731736861" sldId="284"/>
        </pc:sldMkLst>
        <pc:spChg chg="mod">
          <ac:chgData name="Weide, Joshua (ECY)" userId="75e37157-95ef-4bc4-b538-a265a74fa25a" providerId="ADAL" clId="{51FA967B-2CD2-4D7F-93C1-9F7B5D8418EF}" dt="2023-05-09T22:34:28.546" v="1396" actId="1076"/>
          <ac:spMkLst>
            <pc:docMk/>
            <pc:sldMk cId="2731736861" sldId="284"/>
            <ac:spMk id="2" creationId="{00000000-0000-0000-0000-000000000000}"/>
          </ac:spMkLst>
        </pc:spChg>
        <pc:spChg chg="mod">
          <ac:chgData name="Weide, Joshua (ECY)" userId="75e37157-95ef-4bc4-b538-a265a74fa25a" providerId="ADAL" clId="{51FA967B-2CD2-4D7F-93C1-9F7B5D8418EF}" dt="2023-05-09T22:59:24.810" v="1490" actId="948"/>
          <ac:spMkLst>
            <pc:docMk/>
            <pc:sldMk cId="2731736861" sldId="284"/>
            <ac:spMk id="3" creationId="{00000000-0000-0000-0000-000000000000}"/>
          </ac:spMkLst>
        </pc:spChg>
        <pc:picChg chg="add mod modCrop">
          <ac:chgData name="Weide, Joshua (ECY)" userId="75e37157-95ef-4bc4-b538-a265a74fa25a" providerId="ADAL" clId="{51FA967B-2CD2-4D7F-93C1-9F7B5D8418EF}" dt="2023-05-09T23:01:56.497" v="1491" actId="732"/>
          <ac:picMkLst>
            <pc:docMk/>
            <pc:sldMk cId="2731736861" sldId="284"/>
            <ac:picMk id="6" creationId="{850A2492-3393-4620-6020-78CCA14CE3B9}"/>
          </ac:picMkLst>
        </pc:picChg>
        <pc:picChg chg="del">
          <ac:chgData name="Weide, Joshua (ECY)" userId="75e37157-95ef-4bc4-b538-a265a74fa25a" providerId="ADAL" clId="{51FA967B-2CD2-4D7F-93C1-9F7B5D8418EF}" dt="2023-05-09T22:58:11.908" v="1483" actId="478"/>
          <ac:picMkLst>
            <pc:docMk/>
            <pc:sldMk cId="2731736861" sldId="284"/>
            <ac:picMk id="11" creationId="{784E15BE-EAB3-C3CE-7987-389305D45AE1}"/>
          </ac:picMkLst>
        </pc:picChg>
      </pc:sldChg>
      <pc:sldChg chg="addSp delSp modSp mod">
        <pc:chgData name="Weide, Joshua (ECY)" userId="75e37157-95ef-4bc4-b538-a265a74fa25a" providerId="ADAL" clId="{51FA967B-2CD2-4D7F-93C1-9F7B5D8418EF}" dt="2023-05-09T23:45:57.172" v="1556" actId="692"/>
        <pc:sldMkLst>
          <pc:docMk/>
          <pc:sldMk cId="278349342" sldId="286"/>
        </pc:sldMkLst>
        <pc:spChg chg="add del mod">
          <ac:chgData name="Weide, Joshua (ECY)" userId="75e37157-95ef-4bc4-b538-a265a74fa25a" providerId="ADAL" clId="{51FA967B-2CD2-4D7F-93C1-9F7B5D8418EF}" dt="2023-05-09T23:44:33.402" v="1501" actId="478"/>
          <ac:spMkLst>
            <pc:docMk/>
            <pc:sldMk cId="278349342" sldId="286"/>
            <ac:spMk id="8" creationId="{2B4447B0-3BAB-F7B7-95AF-2B20A331EED7}"/>
          </ac:spMkLst>
        </pc:spChg>
        <pc:spChg chg="add mod">
          <ac:chgData name="Weide, Joshua (ECY)" userId="75e37157-95ef-4bc4-b538-a265a74fa25a" providerId="ADAL" clId="{51FA967B-2CD2-4D7F-93C1-9F7B5D8418EF}" dt="2023-05-09T23:45:57.172" v="1556" actId="692"/>
          <ac:spMkLst>
            <pc:docMk/>
            <pc:sldMk cId="278349342" sldId="286"/>
            <ac:spMk id="9" creationId="{53F37C41-8F39-FD59-173C-5F78F7BB9085}"/>
          </ac:spMkLst>
        </pc:spChg>
        <pc:picChg chg="add mod">
          <ac:chgData name="Weide, Joshua (ECY)" userId="75e37157-95ef-4bc4-b538-a265a74fa25a" providerId="ADAL" clId="{51FA967B-2CD2-4D7F-93C1-9F7B5D8418EF}" dt="2023-05-09T23:44:57.760" v="1546" actId="14861"/>
          <ac:picMkLst>
            <pc:docMk/>
            <pc:sldMk cId="278349342" sldId="286"/>
            <ac:picMk id="5" creationId="{012127BB-F10B-A0EA-5AB5-4E59D0CC2BF5}"/>
          </ac:picMkLst>
        </pc:picChg>
        <pc:picChg chg="del mod">
          <ac:chgData name="Weide, Joshua (ECY)" userId="75e37157-95ef-4bc4-b538-a265a74fa25a" providerId="ADAL" clId="{51FA967B-2CD2-4D7F-93C1-9F7B5D8418EF}" dt="2023-05-09T23:44:30.560" v="1500" actId="478"/>
          <ac:picMkLst>
            <pc:docMk/>
            <pc:sldMk cId="278349342" sldId="286"/>
            <ac:picMk id="7" creationId="{9725F669-EDA1-41FC-04F6-28BE5FFA61F3}"/>
          </ac:picMkLst>
        </pc:picChg>
      </pc:sldChg>
      <pc:sldChg chg="addSp delSp modSp mod">
        <pc:chgData name="Weide, Joshua (ECY)" userId="75e37157-95ef-4bc4-b538-a265a74fa25a" providerId="ADAL" clId="{51FA967B-2CD2-4D7F-93C1-9F7B5D8418EF}" dt="2023-05-09T23:56:43.396" v="1664" actId="166"/>
        <pc:sldMkLst>
          <pc:docMk/>
          <pc:sldMk cId="160284953" sldId="288"/>
        </pc:sldMkLst>
        <pc:spChg chg="mod ord">
          <ac:chgData name="Weide, Joshua (ECY)" userId="75e37157-95ef-4bc4-b538-a265a74fa25a" providerId="ADAL" clId="{51FA967B-2CD2-4D7F-93C1-9F7B5D8418EF}" dt="2023-05-09T23:56:43.396" v="1664" actId="166"/>
          <ac:spMkLst>
            <pc:docMk/>
            <pc:sldMk cId="160284953" sldId="288"/>
            <ac:spMk id="2" creationId="{00000000-0000-0000-0000-000000000000}"/>
          </ac:spMkLst>
        </pc:spChg>
        <pc:picChg chg="del mod">
          <ac:chgData name="Weide, Joshua (ECY)" userId="75e37157-95ef-4bc4-b538-a265a74fa25a" providerId="ADAL" clId="{51FA967B-2CD2-4D7F-93C1-9F7B5D8418EF}" dt="2023-05-09T23:47:40.499" v="1591" actId="478"/>
          <ac:picMkLst>
            <pc:docMk/>
            <pc:sldMk cId="160284953" sldId="288"/>
            <ac:picMk id="5" creationId="{09B5F942-8152-3550-69A5-ACCAC5113389}"/>
          </ac:picMkLst>
        </pc:picChg>
        <pc:picChg chg="add mod modCrop">
          <ac:chgData name="Weide, Joshua (ECY)" userId="75e37157-95ef-4bc4-b538-a265a74fa25a" providerId="ADAL" clId="{51FA967B-2CD2-4D7F-93C1-9F7B5D8418EF}" dt="2023-05-09T23:56:38.607" v="1663" actId="14861"/>
          <ac:picMkLst>
            <pc:docMk/>
            <pc:sldMk cId="160284953" sldId="288"/>
            <ac:picMk id="6" creationId="{1FA5AA9D-94F0-ADDB-FA71-95AEC413784A}"/>
          </ac:picMkLst>
        </pc:picChg>
        <pc:picChg chg="del">
          <ac:chgData name="Weide, Joshua (ECY)" userId="75e37157-95ef-4bc4-b538-a265a74fa25a" providerId="ADAL" clId="{51FA967B-2CD2-4D7F-93C1-9F7B5D8418EF}" dt="2023-05-09T23:47:42.920" v="1592" actId="478"/>
          <ac:picMkLst>
            <pc:docMk/>
            <pc:sldMk cId="160284953" sldId="288"/>
            <ac:picMk id="8" creationId="{6667B3F1-C678-4F3A-1B87-BF6F89869EB8}"/>
          </ac:picMkLst>
        </pc:picChg>
        <pc:picChg chg="add del mod modCrop">
          <ac:chgData name="Weide, Joshua (ECY)" userId="75e37157-95ef-4bc4-b538-a265a74fa25a" providerId="ADAL" clId="{51FA967B-2CD2-4D7F-93C1-9F7B5D8418EF}" dt="2023-05-09T23:50:16.965" v="1608" actId="21"/>
          <ac:picMkLst>
            <pc:docMk/>
            <pc:sldMk cId="160284953" sldId="288"/>
            <ac:picMk id="9" creationId="{8DF86B61-B767-49DC-C76F-1BCE70C62E0E}"/>
          </ac:picMkLst>
        </pc:picChg>
        <pc:picChg chg="add mod modCrop">
          <ac:chgData name="Weide, Joshua (ECY)" userId="75e37157-95ef-4bc4-b538-a265a74fa25a" providerId="ADAL" clId="{51FA967B-2CD2-4D7F-93C1-9F7B5D8418EF}" dt="2023-05-09T23:56:38.607" v="1663" actId="14861"/>
          <ac:picMkLst>
            <pc:docMk/>
            <pc:sldMk cId="160284953" sldId="288"/>
            <ac:picMk id="11" creationId="{950604B2-FAB7-C1FE-776B-AD3C62E4E354}"/>
          </ac:picMkLst>
        </pc:picChg>
      </pc:sldChg>
      <pc:sldChg chg="addSp delSp modSp mod modNotesTx">
        <pc:chgData name="Weide, Joshua (ECY)" userId="75e37157-95ef-4bc4-b538-a265a74fa25a" providerId="ADAL" clId="{51FA967B-2CD2-4D7F-93C1-9F7B5D8418EF}" dt="2023-05-10T00:09:13.765" v="2024" actId="20577"/>
        <pc:sldMkLst>
          <pc:docMk/>
          <pc:sldMk cId="2640790153" sldId="292"/>
        </pc:sldMkLst>
        <pc:spChg chg="mod">
          <ac:chgData name="Weide, Joshua (ECY)" userId="75e37157-95ef-4bc4-b538-a265a74fa25a" providerId="ADAL" clId="{51FA967B-2CD2-4D7F-93C1-9F7B5D8418EF}" dt="2023-05-10T00:09:13.765" v="2024" actId="20577"/>
          <ac:spMkLst>
            <pc:docMk/>
            <pc:sldMk cId="2640790153" sldId="292"/>
            <ac:spMk id="2" creationId="{00000000-0000-0000-0000-000000000000}"/>
          </ac:spMkLst>
        </pc:spChg>
        <pc:picChg chg="add mod modCrop">
          <ac:chgData name="Weide, Joshua (ECY)" userId="75e37157-95ef-4bc4-b538-a265a74fa25a" providerId="ADAL" clId="{51FA967B-2CD2-4D7F-93C1-9F7B5D8418EF}" dt="2023-05-10T00:08:50.060" v="2001" actId="14861"/>
          <ac:picMkLst>
            <pc:docMk/>
            <pc:sldMk cId="2640790153" sldId="292"/>
            <ac:picMk id="6" creationId="{2DE35FD7-7D8C-4D93-5F0F-0CC667DCFC96}"/>
          </ac:picMkLst>
        </pc:picChg>
        <pc:picChg chg="del">
          <ac:chgData name="Weide, Joshua (ECY)" userId="75e37157-95ef-4bc4-b538-a265a74fa25a" providerId="ADAL" clId="{51FA967B-2CD2-4D7F-93C1-9F7B5D8418EF}" dt="2023-05-10T00:08:34.659" v="1988" actId="478"/>
          <ac:picMkLst>
            <pc:docMk/>
            <pc:sldMk cId="2640790153" sldId="292"/>
            <ac:picMk id="7" creationId="{44274897-EEA0-98E5-8E52-E0EF03FE69B5}"/>
          </ac:picMkLst>
        </pc:picChg>
      </pc:sldChg>
      <pc:sldChg chg="modSp mod modNotesTx">
        <pc:chgData name="Weide, Joshua (ECY)" userId="75e37157-95ef-4bc4-b538-a265a74fa25a" providerId="ADAL" clId="{51FA967B-2CD2-4D7F-93C1-9F7B5D8418EF}" dt="2023-05-10T00:13:42.548" v="2491" actId="20577"/>
        <pc:sldMkLst>
          <pc:docMk/>
          <pc:sldMk cId="3789980811" sldId="306"/>
        </pc:sldMkLst>
        <pc:spChg chg="mod">
          <ac:chgData name="Weide, Joshua (ECY)" userId="75e37157-95ef-4bc4-b538-a265a74fa25a" providerId="ADAL" clId="{51FA967B-2CD2-4D7F-93C1-9F7B5D8418EF}" dt="2023-05-10T00:11:07.289" v="2167" actId="114"/>
          <ac:spMkLst>
            <pc:docMk/>
            <pc:sldMk cId="3789980811" sldId="306"/>
            <ac:spMk id="4" creationId="{934A23D1-A076-5733-A8DB-E50AA06D5628}"/>
          </ac:spMkLst>
        </pc:spChg>
      </pc:sldChg>
      <pc:sldChg chg="modSp mod">
        <pc:chgData name="Weide, Joshua (ECY)" userId="75e37157-95ef-4bc4-b538-a265a74fa25a" providerId="ADAL" clId="{51FA967B-2CD2-4D7F-93C1-9F7B5D8418EF}" dt="2023-05-10T00:15:00.045" v="2541" actId="20577"/>
        <pc:sldMkLst>
          <pc:docMk/>
          <pc:sldMk cId="2426885022" sldId="307"/>
        </pc:sldMkLst>
        <pc:spChg chg="mod">
          <ac:chgData name="Weide, Joshua (ECY)" userId="75e37157-95ef-4bc4-b538-a265a74fa25a" providerId="ADAL" clId="{51FA967B-2CD2-4D7F-93C1-9F7B5D8418EF}" dt="2023-05-10T00:15:00.045" v="2541" actId="20577"/>
          <ac:spMkLst>
            <pc:docMk/>
            <pc:sldMk cId="2426885022" sldId="307"/>
            <ac:spMk id="6" creationId="{00000000-0000-0000-0000-000000000000}"/>
          </ac:spMkLst>
        </pc:spChg>
      </pc:sldChg>
      <pc:sldChg chg="addSp delSp modSp mod">
        <pc:chgData name="Weide, Joshua (ECY)" userId="75e37157-95ef-4bc4-b538-a265a74fa25a" providerId="ADAL" clId="{51FA967B-2CD2-4D7F-93C1-9F7B5D8418EF}" dt="2023-05-09T22:06:45.080" v="1005" actId="166"/>
        <pc:sldMkLst>
          <pc:docMk/>
          <pc:sldMk cId="3256526438" sldId="309"/>
        </pc:sldMkLst>
        <pc:spChg chg="mod ord">
          <ac:chgData name="Weide, Joshua (ECY)" userId="75e37157-95ef-4bc4-b538-a265a74fa25a" providerId="ADAL" clId="{51FA967B-2CD2-4D7F-93C1-9F7B5D8418EF}" dt="2023-05-09T22:06:45.080" v="1005" actId="166"/>
          <ac:spMkLst>
            <pc:docMk/>
            <pc:sldMk cId="3256526438" sldId="309"/>
            <ac:spMk id="2" creationId="{00000000-0000-0000-0000-000000000000}"/>
          </ac:spMkLst>
        </pc:spChg>
        <pc:picChg chg="del">
          <ac:chgData name="Weide, Joshua (ECY)" userId="75e37157-95ef-4bc4-b538-a265a74fa25a" providerId="ADAL" clId="{51FA967B-2CD2-4D7F-93C1-9F7B5D8418EF}" dt="2023-05-09T20:47:10.164" v="502" actId="478"/>
          <ac:picMkLst>
            <pc:docMk/>
            <pc:sldMk cId="3256526438" sldId="309"/>
            <ac:picMk id="5" creationId="{D8D4FBDB-C7DB-FE07-393B-91C5DB0B9BFD}"/>
          </ac:picMkLst>
        </pc:picChg>
        <pc:picChg chg="add mod ord modCrop">
          <ac:chgData name="Weide, Joshua (ECY)" userId="75e37157-95ef-4bc4-b538-a265a74fa25a" providerId="ADAL" clId="{51FA967B-2CD2-4D7F-93C1-9F7B5D8418EF}" dt="2023-05-09T21:05:36.694" v="571" actId="1076"/>
          <ac:picMkLst>
            <pc:docMk/>
            <pc:sldMk cId="3256526438" sldId="309"/>
            <ac:picMk id="6" creationId="{72E42067-C71A-AECE-C213-33DD39C108D8}"/>
          </ac:picMkLst>
        </pc:picChg>
        <pc:picChg chg="del">
          <ac:chgData name="Weide, Joshua (ECY)" userId="75e37157-95ef-4bc4-b538-a265a74fa25a" providerId="ADAL" clId="{51FA967B-2CD2-4D7F-93C1-9F7B5D8418EF}" dt="2023-05-09T20:40:19.515" v="499" actId="478"/>
          <ac:picMkLst>
            <pc:docMk/>
            <pc:sldMk cId="3256526438" sldId="309"/>
            <ac:picMk id="8" creationId="{DD4F3EAA-7B0B-E5F8-AD4D-852ED523ECB5}"/>
          </ac:picMkLst>
        </pc:picChg>
        <pc:picChg chg="add mod modCrop">
          <ac:chgData name="Weide, Joshua (ECY)" userId="75e37157-95ef-4bc4-b538-a265a74fa25a" providerId="ADAL" clId="{51FA967B-2CD2-4D7F-93C1-9F7B5D8418EF}" dt="2023-05-09T21:14:54.040" v="709" actId="14861"/>
          <ac:picMkLst>
            <pc:docMk/>
            <pc:sldMk cId="3256526438" sldId="309"/>
            <ac:picMk id="9" creationId="{4874C95D-45B2-124E-1EA3-8797301BE29C}"/>
          </ac:picMkLst>
        </pc:picChg>
      </pc:sldChg>
      <pc:sldChg chg="del">
        <pc:chgData name="Weide, Joshua (ECY)" userId="75e37157-95ef-4bc4-b538-a265a74fa25a" providerId="ADAL" clId="{51FA967B-2CD2-4D7F-93C1-9F7B5D8418EF}" dt="2023-05-10T00:01:18.067" v="1725" actId="47"/>
        <pc:sldMkLst>
          <pc:docMk/>
          <pc:sldMk cId="1162578506" sldId="310"/>
        </pc:sldMkLst>
      </pc:sldChg>
      <pc:sldChg chg="del">
        <pc:chgData name="Weide, Joshua (ECY)" userId="75e37157-95ef-4bc4-b538-a265a74fa25a" providerId="ADAL" clId="{51FA967B-2CD2-4D7F-93C1-9F7B5D8418EF}" dt="2023-05-10T00:01:19.528" v="1726" actId="47"/>
        <pc:sldMkLst>
          <pc:docMk/>
          <pc:sldMk cId="4290015503" sldId="311"/>
        </pc:sldMkLst>
      </pc:sldChg>
      <pc:sldChg chg="del">
        <pc:chgData name="Weide, Joshua (ECY)" userId="75e37157-95ef-4bc4-b538-a265a74fa25a" providerId="ADAL" clId="{51FA967B-2CD2-4D7F-93C1-9F7B5D8418EF}" dt="2023-05-09T22:31:31.626" v="1220" actId="47"/>
        <pc:sldMkLst>
          <pc:docMk/>
          <pc:sldMk cId="166513910" sldId="313"/>
        </pc:sldMkLst>
      </pc:sldChg>
      <pc:sldChg chg="del">
        <pc:chgData name="Weide, Joshua (ECY)" userId="75e37157-95ef-4bc4-b538-a265a74fa25a" providerId="ADAL" clId="{51FA967B-2CD2-4D7F-93C1-9F7B5D8418EF}" dt="2023-05-09T22:31:32.987" v="1221" actId="47"/>
        <pc:sldMkLst>
          <pc:docMk/>
          <pc:sldMk cId="2363295357" sldId="314"/>
        </pc:sldMkLst>
      </pc:sldChg>
      <pc:sldChg chg="del">
        <pc:chgData name="Weide, Joshua (ECY)" userId="75e37157-95ef-4bc4-b538-a265a74fa25a" providerId="ADAL" clId="{51FA967B-2CD2-4D7F-93C1-9F7B5D8418EF}" dt="2023-05-09T22:31:33.915" v="1222" actId="47"/>
        <pc:sldMkLst>
          <pc:docMk/>
          <pc:sldMk cId="2259832416" sldId="315"/>
        </pc:sldMkLst>
      </pc:sldChg>
      <pc:sldChg chg="del">
        <pc:chgData name="Weide, Joshua (ECY)" userId="75e37157-95ef-4bc4-b538-a265a74fa25a" providerId="ADAL" clId="{51FA967B-2CD2-4D7F-93C1-9F7B5D8418EF}" dt="2023-05-09T22:31:36.436" v="1225" actId="47"/>
        <pc:sldMkLst>
          <pc:docMk/>
          <pc:sldMk cId="313413708" sldId="318"/>
        </pc:sldMkLst>
      </pc:sldChg>
      <pc:sldChg chg="del">
        <pc:chgData name="Weide, Joshua (ECY)" userId="75e37157-95ef-4bc4-b538-a265a74fa25a" providerId="ADAL" clId="{51FA967B-2CD2-4D7F-93C1-9F7B5D8418EF}" dt="2023-05-09T22:31:34.605" v="1223" actId="47"/>
        <pc:sldMkLst>
          <pc:docMk/>
          <pc:sldMk cId="1652597929" sldId="319"/>
        </pc:sldMkLst>
      </pc:sldChg>
      <pc:sldChg chg="del">
        <pc:chgData name="Weide, Joshua (ECY)" userId="75e37157-95ef-4bc4-b538-a265a74fa25a" providerId="ADAL" clId="{51FA967B-2CD2-4D7F-93C1-9F7B5D8418EF}" dt="2023-05-09T22:31:35.199" v="1224" actId="47"/>
        <pc:sldMkLst>
          <pc:docMk/>
          <pc:sldMk cId="2875105453" sldId="320"/>
        </pc:sldMkLst>
      </pc:sldChg>
      <pc:sldChg chg="addSp delSp modSp add mod">
        <pc:chgData name="Weide, Joshua (ECY)" userId="75e37157-95ef-4bc4-b538-a265a74fa25a" providerId="ADAL" clId="{51FA967B-2CD2-4D7F-93C1-9F7B5D8418EF}" dt="2023-05-09T21:52:34.504" v="893" actId="166"/>
        <pc:sldMkLst>
          <pc:docMk/>
          <pc:sldMk cId="2587135467" sldId="321"/>
        </pc:sldMkLst>
        <pc:picChg chg="ord">
          <ac:chgData name="Weide, Joshua (ECY)" userId="75e37157-95ef-4bc4-b538-a265a74fa25a" providerId="ADAL" clId="{51FA967B-2CD2-4D7F-93C1-9F7B5D8418EF}" dt="2023-05-09T21:52:34.504" v="893" actId="166"/>
          <ac:picMkLst>
            <pc:docMk/>
            <pc:sldMk cId="2587135467" sldId="321"/>
            <ac:picMk id="2" creationId="{41694BB9-4727-7965-A0DE-DAB9EC7B5B5B}"/>
          </ac:picMkLst>
        </pc:picChg>
        <pc:picChg chg="del">
          <ac:chgData name="Weide, Joshua (ECY)" userId="75e37157-95ef-4bc4-b538-a265a74fa25a" providerId="ADAL" clId="{51FA967B-2CD2-4D7F-93C1-9F7B5D8418EF}" dt="2023-05-09T21:36:53.991" v="749" actId="478"/>
          <ac:picMkLst>
            <pc:docMk/>
            <pc:sldMk cId="2587135467" sldId="321"/>
            <ac:picMk id="6" creationId="{3671616A-AE18-B757-EAF9-E097D4E596C3}"/>
          </ac:picMkLst>
        </pc:picChg>
        <pc:picChg chg="add del mod">
          <ac:chgData name="Weide, Joshua (ECY)" userId="75e37157-95ef-4bc4-b538-a265a74fa25a" providerId="ADAL" clId="{51FA967B-2CD2-4D7F-93C1-9F7B5D8418EF}" dt="2023-05-09T21:16:16.659" v="739" actId="21"/>
          <ac:picMkLst>
            <pc:docMk/>
            <pc:sldMk cId="2587135467" sldId="321"/>
            <ac:picMk id="7" creationId="{5D0E4305-1C93-9535-232B-A21B263AC926}"/>
          </ac:picMkLst>
        </pc:picChg>
        <pc:picChg chg="del">
          <ac:chgData name="Weide, Joshua (ECY)" userId="75e37157-95ef-4bc4-b538-a265a74fa25a" providerId="ADAL" clId="{51FA967B-2CD2-4D7F-93C1-9F7B5D8418EF}" dt="2023-05-09T21:25:49.732" v="742" actId="478"/>
          <ac:picMkLst>
            <pc:docMk/>
            <pc:sldMk cId="2587135467" sldId="321"/>
            <ac:picMk id="9" creationId="{DBF7652C-C94E-7941-7582-2F190F6F77E3}"/>
          </ac:picMkLst>
        </pc:picChg>
        <pc:picChg chg="add mod modCrop">
          <ac:chgData name="Weide, Joshua (ECY)" userId="75e37157-95ef-4bc4-b538-a265a74fa25a" providerId="ADAL" clId="{51FA967B-2CD2-4D7F-93C1-9F7B5D8418EF}" dt="2023-05-09T21:52:28.387" v="892" actId="1076"/>
          <ac:picMkLst>
            <pc:docMk/>
            <pc:sldMk cId="2587135467" sldId="321"/>
            <ac:picMk id="10" creationId="{0D11C91A-70C1-3E2C-CF7E-5EC8B0611822}"/>
          </ac:picMkLst>
        </pc:picChg>
        <pc:picChg chg="add del mod">
          <ac:chgData name="Weide, Joshua (ECY)" userId="75e37157-95ef-4bc4-b538-a265a74fa25a" providerId="ADAL" clId="{51FA967B-2CD2-4D7F-93C1-9F7B5D8418EF}" dt="2023-05-09T21:41:02.318" v="755" actId="478"/>
          <ac:picMkLst>
            <pc:docMk/>
            <pc:sldMk cId="2587135467" sldId="321"/>
            <ac:picMk id="12" creationId="{6F1E4773-7C0A-EC08-94C5-349306EBB8AC}"/>
          </ac:picMkLst>
        </pc:picChg>
        <pc:picChg chg="add mod ord modCrop">
          <ac:chgData name="Weide, Joshua (ECY)" userId="75e37157-95ef-4bc4-b538-a265a74fa25a" providerId="ADAL" clId="{51FA967B-2CD2-4D7F-93C1-9F7B5D8418EF}" dt="2023-05-09T21:52:25.023" v="891" actId="1076"/>
          <ac:picMkLst>
            <pc:docMk/>
            <pc:sldMk cId="2587135467" sldId="321"/>
            <ac:picMk id="14" creationId="{B81AC14F-8DAC-11D2-5295-AA730A1C47C9}"/>
          </ac:picMkLst>
        </pc:picChg>
      </pc:sldChg>
      <pc:sldChg chg="add del">
        <pc:chgData name="Weide, Joshua (ECY)" userId="75e37157-95ef-4bc4-b538-a265a74fa25a" providerId="ADAL" clId="{51FA967B-2CD2-4D7F-93C1-9F7B5D8418EF}" dt="2023-05-09T21:44:06.037" v="765" actId="2890"/>
        <pc:sldMkLst>
          <pc:docMk/>
          <pc:sldMk cId="1863015279" sldId="322"/>
        </pc:sldMkLst>
      </pc:sldChg>
      <pc:sldChg chg="addSp delSp modSp add mod ord modNotesTx">
        <pc:chgData name="Weide, Joshua (ECY)" userId="75e37157-95ef-4bc4-b538-a265a74fa25a" providerId="ADAL" clId="{51FA967B-2CD2-4D7F-93C1-9F7B5D8418EF}" dt="2023-05-09T21:51:09.287" v="823" actId="1076"/>
        <pc:sldMkLst>
          <pc:docMk/>
          <pc:sldMk cId="3930859701" sldId="322"/>
        </pc:sldMkLst>
        <pc:picChg chg="add mod modCrop">
          <ac:chgData name="Weide, Joshua (ECY)" userId="75e37157-95ef-4bc4-b538-a265a74fa25a" providerId="ADAL" clId="{51FA967B-2CD2-4D7F-93C1-9F7B5D8418EF}" dt="2023-05-09T21:51:09.287" v="823" actId="1076"/>
          <ac:picMkLst>
            <pc:docMk/>
            <pc:sldMk cId="3930859701" sldId="322"/>
            <ac:picMk id="5" creationId="{129817F6-0A62-22BF-8C93-1B8D293C5C1A}"/>
          </ac:picMkLst>
        </pc:picChg>
        <pc:picChg chg="del">
          <ac:chgData name="Weide, Joshua (ECY)" userId="75e37157-95ef-4bc4-b538-a265a74fa25a" providerId="ADAL" clId="{51FA967B-2CD2-4D7F-93C1-9F7B5D8418EF}" dt="2023-05-09T21:48:21.162" v="767" actId="478"/>
          <ac:picMkLst>
            <pc:docMk/>
            <pc:sldMk cId="3930859701" sldId="322"/>
            <ac:picMk id="6" creationId="{72E42067-C71A-AECE-C213-33DD39C108D8}"/>
          </ac:picMkLst>
        </pc:picChg>
        <pc:picChg chg="del">
          <ac:chgData name="Weide, Joshua (ECY)" userId="75e37157-95ef-4bc4-b538-a265a74fa25a" providerId="ADAL" clId="{51FA967B-2CD2-4D7F-93C1-9F7B5D8418EF}" dt="2023-05-09T21:48:23.744" v="768" actId="478"/>
          <ac:picMkLst>
            <pc:docMk/>
            <pc:sldMk cId="3930859701" sldId="322"/>
            <ac:picMk id="9" creationId="{4874C95D-45B2-124E-1EA3-8797301BE29C}"/>
          </ac:picMkLst>
        </pc:picChg>
      </pc:sldChg>
      <pc:sldChg chg="addSp delSp modSp add mod">
        <pc:chgData name="Weide, Joshua (ECY)" userId="75e37157-95ef-4bc4-b538-a265a74fa25a" providerId="ADAL" clId="{51FA967B-2CD2-4D7F-93C1-9F7B5D8418EF}" dt="2023-05-09T22:02:58.922" v="944" actId="1076"/>
        <pc:sldMkLst>
          <pc:docMk/>
          <pc:sldMk cId="1327754301" sldId="323"/>
        </pc:sldMkLst>
        <pc:picChg chg="add mod ord modCrop">
          <ac:chgData name="Weide, Joshua (ECY)" userId="75e37157-95ef-4bc4-b538-a265a74fa25a" providerId="ADAL" clId="{51FA967B-2CD2-4D7F-93C1-9F7B5D8418EF}" dt="2023-05-09T22:02:58.922" v="944" actId="1076"/>
          <ac:picMkLst>
            <pc:docMk/>
            <pc:sldMk cId="1327754301" sldId="323"/>
            <ac:picMk id="5" creationId="{2400A109-D714-3B4F-A5F9-064C22D2A14F}"/>
          </ac:picMkLst>
        </pc:picChg>
        <pc:picChg chg="del">
          <ac:chgData name="Weide, Joshua (ECY)" userId="75e37157-95ef-4bc4-b538-a265a74fa25a" providerId="ADAL" clId="{51FA967B-2CD2-4D7F-93C1-9F7B5D8418EF}" dt="2023-05-09T22:01:49.963" v="900" actId="478"/>
          <ac:picMkLst>
            <pc:docMk/>
            <pc:sldMk cId="1327754301" sldId="323"/>
            <ac:picMk id="10" creationId="{0D11C91A-70C1-3E2C-CF7E-5EC8B0611822}"/>
          </ac:picMkLst>
        </pc:picChg>
        <pc:picChg chg="del">
          <ac:chgData name="Weide, Joshua (ECY)" userId="75e37157-95ef-4bc4-b538-a265a74fa25a" providerId="ADAL" clId="{51FA967B-2CD2-4D7F-93C1-9F7B5D8418EF}" dt="2023-05-09T22:01:50.654" v="901" actId="478"/>
          <ac:picMkLst>
            <pc:docMk/>
            <pc:sldMk cId="1327754301" sldId="323"/>
            <ac:picMk id="14" creationId="{B81AC14F-8DAC-11D2-5295-AA730A1C47C9}"/>
          </ac:picMkLst>
        </pc:picChg>
      </pc:sldChg>
      <pc:sldChg chg="addSp delSp modSp add mod">
        <pc:chgData name="Weide, Joshua (ECY)" userId="75e37157-95ef-4bc4-b538-a265a74fa25a" providerId="ADAL" clId="{51FA967B-2CD2-4D7F-93C1-9F7B5D8418EF}" dt="2023-05-09T22:07:03.578" v="1007" actId="166"/>
        <pc:sldMkLst>
          <pc:docMk/>
          <pc:sldMk cId="1674702588" sldId="324"/>
        </pc:sldMkLst>
        <pc:picChg chg="ord">
          <ac:chgData name="Weide, Joshua (ECY)" userId="75e37157-95ef-4bc4-b538-a265a74fa25a" providerId="ADAL" clId="{51FA967B-2CD2-4D7F-93C1-9F7B5D8418EF}" dt="2023-05-09T22:07:03.578" v="1007" actId="166"/>
          <ac:picMkLst>
            <pc:docMk/>
            <pc:sldMk cId="1674702588" sldId="324"/>
            <ac:picMk id="2" creationId="{41694BB9-4727-7965-A0DE-DAB9EC7B5B5B}"/>
          </ac:picMkLst>
        </pc:picChg>
        <pc:picChg chg="del">
          <ac:chgData name="Weide, Joshua (ECY)" userId="75e37157-95ef-4bc4-b538-a265a74fa25a" providerId="ADAL" clId="{51FA967B-2CD2-4D7F-93C1-9F7B5D8418EF}" dt="2023-05-09T22:04:22.768" v="947" actId="478"/>
          <ac:picMkLst>
            <pc:docMk/>
            <pc:sldMk cId="1674702588" sldId="324"/>
            <ac:picMk id="6" creationId="{3671616A-AE18-B757-EAF9-E097D4E596C3}"/>
          </ac:picMkLst>
        </pc:picChg>
        <pc:picChg chg="add mod modCrop">
          <ac:chgData name="Weide, Joshua (ECY)" userId="75e37157-95ef-4bc4-b538-a265a74fa25a" providerId="ADAL" clId="{51FA967B-2CD2-4D7F-93C1-9F7B5D8418EF}" dt="2023-05-09T22:06:31.299" v="1004" actId="14861"/>
          <ac:picMkLst>
            <pc:docMk/>
            <pc:sldMk cId="1674702588" sldId="324"/>
            <ac:picMk id="7" creationId="{BFBBF525-8B98-E71F-6056-6EA7356105E4}"/>
          </ac:picMkLst>
        </pc:picChg>
        <pc:picChg chg="del">
          <ac:chgData name="Weide, Joshua (ECY)" userId="75e37157-95ef-4bc4-b538-a265a74fa25a" providerId="ADAL" clId="{51FA967B-2CD2-4D7F-93C1-9F7B5D8418EF}" dt="2023-05-09T22:04:25.434" v="948" actId="478"/>
          <ac:picMkLst>
            <pc:docMk/>
            <pc:sldMk cId="1674702588" sldId="324"/>
            <ac:picMk id="9" creationId="{DBF7652C-C94E-7941-7582-2F190F6F77E3}"/>
          </ac:picMkLst>
        </pc:picChg>
      </pc:sldChg>
      <pc:sldChg chg="addSp delSp modSp add mod">
        <pc:chgData name="Weide, Joshua (ECY)" userId="75e37157-95ef-4bc4-b538-a265a74fa25a" providerId="ADAL" clId="{51FA967B-2CD2-4D7F-93C1-9F7B5D8418EF}" dt="2023-05-10T00:01:05.706" v="1723" actId="171"/>
        <pc:sldMkLst>
          <pc:docMk/>
          <pc:sldMk cId="95086226" sldId="325"/>
        </pc:sldMkLst>
        <pc:picChg chg="add del mod">
          <ac:chgData name="Weide, Joshua (ECY)" userId="75e37157-95ef-4bc4-b538-a265a74fa25a" providerId="ADAL" clId="{51FA967B-2CD2-4D7F-93C1-9F7B5D8418EF}" dt="2023-05-09T23:57:46.888" v="1672" actId="478"/>
          <ac:picMkLst>
            <pc:docMk/>
            <pc:sldMk cId="95086226" sldId="325"/>
            <ac:picMk id="3" creationId="{EDD8E4AE-8721-8489-C840-2FB5F4755461}"/>
          </ac:picMkLst>
        </pc:picChg>
        <pc:picChg chg="del">
          <ac:chgData name="Weide, Joshua (ECY)" userId="75e37157-95ef-4bc4-b538-a265a74fa25a" providerId="ADAL" clId="{51FA967B-2CD2-4D7F-93C1-9F7B5D8418EF}" dt="2023-05-09T23:50:29.071" v="1610" actId="478"/>
          <ac:picMkLst>
            <pc:docMk/>
            <pc:sldMk cId="95086226" sldId="325"/>
            <ac:picMk id="6" creationId="{1FA5AA9D-94F0-ADDB-FA71-95AEC413784A}"/>
          </ac:picMkLst>
        </pc:picChg>
        <pc:picChg chg="add del mod modCrop">
          <ac:chgData name="Weide, Joshua (ECY)" userId="75e37157-95ef-4bc4-b538-a265a74fa25a" providerId="ADAL" clId="{51FA967B-2CD2-4D7F-93C1-9F7B5D8418EF}" dt="2023-05-10T00:00:09.684" v="1678" actId="478"/>
          <ac:picMkLst>
            <pc:docMk/>
            <pc:sldMk cId="95086226" sldId="325"/>
            <ac:picMk id="7" creationId="{8B4A0AD6-B754-42B6-C354-2851806D0C78}"/>
          </ac:picMkLst>
        </pc:picChg>
        <pc:picChg chg="add mod ord modCrop">
          <ac:chgData name="Weide, Joshua (ECY)" userId="75e37157-95ef-4bc4-b538-a265a74fa25a" providerId="ADAL" clId="{51FA967B-2CD2-4D7F-93C1-9F7B5D8418EF}" dt="2023-05-10T00:01:05.706" v="1723" actId="171"/>
          <ac:picMkLst>
            <pc:docMk/>
            <pc:sldMk cId="95086226" sldId="325"/>
            <ac:picMk id="9" creationId="{6E432AA0-D974-A0CA-556C-123E9BCED74E}"/>
          </ac:picMkLst>
        </pc:picChg>
      </pc:sldChg>
      <pc:sldChg chg="addSp delSp modSp add mod">
        <pc:chgData name="Weide, Joshua (ECY)" userId="75e37157-95ef-4bc4-b538-a265a74fa25a" providerId="ADAL" clId="{51FA967B-2CD2-4D7F-93C1-9F7B5D8418EF}" dt="2023-05-10T00:03:52.961" v="1776" actId="167"/>
        <pc:sldMkLst>
          <pc:docMk/>
          <pc:sldMk cId="3623524878" sldId="326"/>
        </pc:sldMkLst>
        <pc:picChg chg="add mod ord">
          <ac:chgData name="Weide, Joshua (ECY)" userId="75e37157-95ef-4bc4-b538-a265a74fa25a" providerId="ADAL" clId="{51FA967B-2CD2-4D7F-93C1-9F7B5D8418EF}" dt="2023-05-10T00:03:52.961" v="1776" actId="167"/>
          <ac:picMkLst>
            <pc:docMk/>
            <pc:sldMk cId="3623524878" sldId="326"/>
            <ac:picMk id="5" creationId="{6682848D-5E67-905E-2637-B639BE08A879}"/>
          </ac:picMkLst>
        </pc:picChg>
        <pc:picChg chg="del">
          <ac:chgData name="Weide, Joshua (ECY)" userId="75e37157-95ef-4bc4-b538-a265a74fa25a" providerId="ADAL" clId="{51FA967B-2CD2-4D7F-93C1-9F7B5D8418EF}" dt="2023-05-10T00:01:34.014" v="1727" actId="478"/>
          <ac:picMkLst>
            <pc:docMk/>
            <pc:sldMk cId="3623524878" sldId="326"/>
            <ac:picMk id="9" creationId="{6E432AA0-D974-A0CA-556C-123E9BCED74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677167673373181E-2"/>
          <c:y val="1.9109237950231651E-2"/>
          <c:w val="0.93810516593621385"/>
          <c:h val="0.80402196146073102"/>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1B6-4CB6-8FBE-61A3550D171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1B6-4CB6-8FBE-61A3550D1711}"/>
            </c:ext>
          </c:extLst>
        </c:ser>
        <c:ser>
          <c:idx val="2"/>
          <c:order val="2"/>
          <c:tx>
            <c:strRef>
              <c:f>Sheet1!$D$1</c:f>
              <c:strCache>
                <c:ptCount val="1"/>
                <c:pt idx="0">
                  <c:v>Series 3</c:v>
                </c:pt>
              </c:strCache>
            </c:strRef>
          </c:tx>
          <c:spPr>
            <a:solidFill>
              <a:schemeClr val="bg2"/>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1B6-4CB6-8FBE-61A3550D1711}"/>
            </c:ext>
          </c:extLst>
        </c:ser>
        <c:dLbls>
          <c:showLegendKey val="0"/>
          <c:showVal val="0"/>
          <c:showCatName val="0"/>
          <c:showSerName val="0"/>
          <c:showPercent val="0"/>
          <c:showBubbleSize val="0"/>
        </c:dLbls>
        <c:gapWidth val="150"/>
        <c:overlap val="100"/>
        <c:axId val="954460720"/>
        <c:axId val="954478760"/>
      </c:barChart>
      <c:catAx>
        <c:axId val="95446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4478760"/>
        <c:crosses val="autoZero"/>
        <c:auto val="1"/>
        <c:lblAlgn val="ctr"/>
        <c:lblOffset val="100"/>
        <c:noMultiLvlLbl val="0"/>
      </c:catAx>
      <c:valAx>
        <c:axId val="954478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4460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008-452F-B809-B44941549E9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008-452F-B809-B44941549E9F}"/>
            </c:ext>
          </c:extLst>
        </c:ser>
        <c:ser>
          <c:idx val="2"/>
          <c:order val="2"/>
          <c:tx>
            <c:strRef>
              <c:f>Sheet1!$D$1</c:f>
              <c:strCache>
                <c:ptCount val="1"/>
                <c:pt idx="0">
                  <c:v>Series 3</c:v>
                </c:pt>
              </c:strCache>
            </c:strRef>
          </c:tx>
          <c:spPr>
            <a:solidFill>
              <a:schemeClr val="bg2"/>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008-452F-B809-B44941549E9F}"/>
            </c:ext>
          </c:extLst>
        </c:ser>
        <c:dLbls>
          <c:showLegendKey val="0"/>
          <c:showVal val="0"/>
          <c:showCatName val="0"/>
          <c:showSerName val="0"/>
          <c:showPercent val="0"/>
          <c:showBubbleSize val="0"/>
        </c:dLbls>
        <c:gapWidth val="182"/>
        <c:axId val="951112544"/>
        <c:axId val="951110576"/>
      </c:barChart>
      <c:catAx>
        <c:axId val="951112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1110576"/>
        <c:crosses val="autoZero"/>
        <c:auto val="1"/>
        <c:lblAlgn val="ctr"/>
        <c:lblOffset val="100"/>
        <c:noMultiLvlLbl val="0"/>
      </c:catAx>
      <c:valAx>
        <c:axId val="9511105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1112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371F5-6FDB-45CF-8B51-7150C9623C2F}" type="datetimeFigureOut">
              <a:rPr lang="en-US" smtClean="0"/>
              <a:t>5/10/2023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8868D1-8D74-44CF-B636-71010629075B}" type="slidenum">
              <a:rPr lang="en-US" smtClean="0"/>
              <a:t>‹#›</a:t>
            </a:fld>
            <a:endParaRPr lang="en-US"/>
          </a:p>
        </p:txBody>
      </p:sp>
    </p:spTree>
    <p:extLst>
      <p:ext uri="{BB962C8B-B14F-4D97-AF65-F5344CB8AC3E}">
        <p14:creationId xmlns:p14="http://schemas.microsoft.com/office/powerpoint/2010/main" val="1671746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*Friendly idle chit-chat*</a:t>
            </a:r>
          </a:p>
        </p:txBody>
      </p:sp>
      <p:sp>
        <p:nvSpPr>
          <p:cNvPr id="4" name="Slide Number Placeholder 3"/>
          <p:cNvSpPr>
            <a:spLocks noGrp="1"/>
          </p:cNvSpPr>
          <p:nvPr>
            <p:ph type="sldNum" sz="quarter" idx="5"/>
          </p:nvPr>
        </p:nvSpPr>
        <p:spPr/>
        <p:txBody>
          <a:bodyPr/>
          <a:lstStyle/>
          <a:p>
            <a:fld id="{D98868D1-8D74-44CF-B636-71010629075B}" type="slidenum">
              <a:rPr lang="en-US" smtClean="0"/>
              <a:t>1</a:t>
            </a:fld>
            <a:endParaRPr lang="en-US"/>
          </a:p>
        </p:txBody>
      </p:sp>
    </p:spTree>
    <p:extLst>
      <p:ext uri="{BB962C8B-B14F-4D97-AF65-F5344CB8AC3E}">
        <p14:creationId xmlns:p14="http://schemas.microsoft.com/office/powerpoint/2010/main" val="3577008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11</a:t>
            </a:fld>
            <a:endParaRPr lang="en-US"/>
          </a:p>
        </p:txBody>
      </p:sp>
    </p:spTree>
    <p:extLst>
      <p:ext uri="{BB962C8B-B14F-4D97-AF65-F5344CB8AC3E}">
        <p14:creationId xmlns:p14="http://schemas.microsoft.com/office/powerpoint/2010/main" val="3551989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12</a:t>
            </a:fld>
            <a:endParaRPr lang="en-US"/>
          </a:p>
        </p:txBody>
      </p:sp>
    </p:spTree>
    <p:extLst>
      <p:ext uri="{BB962C8B-B14F-4D97-AF65-F5344CB8AC3E}">
        <p14:creationId xmlns:p14="http://schemas.microsoft.com/office/powerpoint/2010/main" val="1865804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13</a:t>
            </a:fld>
            <a:endParaRPr lang="en-US"/>
          </a:p>
        </p:txBody>
      </p:sp>
    </p:spTree>
    <p:extLst>
      <p:ext uri="{BB962C8B-B14F-4D97-AF65-F5344CB8AC3E}">
        <p14:creationId xmlns:p14="http://schemas.microsoft.com/office/powerpoint/2010/main" val="3400527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14</a:t>
            </a:fld>
            <a:endParaRPr lang="en-US"/>
          </a:p>
        </p:txBody>
      </p:sp>
    </p:spTree>
    <p:extLst>
      <p:ext uri="{BB962C8B-B14F-4D97-AF65-F5344CB8AC3E}">
        <p14:creationId xmlns:p14="http://schemas.microsoft.com/office/powerpoint/2010/main" val="2090335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15</a:t>
            </a:fld>
            <a:endParaRPr lang="en-US"/>
          </a:p>
        </p:txBody>
      </p:sp>
    </p:spTree>
    <p:extLst>
      <p:ext uri="{BB962C8B-B14F-4D97-AF65-F5344CB8AC3E}">
        <p14:creationId xmlns:p14="http://schemas.microsoft.com/office/powerpoint/2010/main" val="4009944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17</a:t>
            </a:fld>
            <a:endParaRPr lang="en-US"/>
          </a:p>
        </p:txBody>
      </p:sp>
    </p:spTree>
    <p:extLst>
      <p:ext uri="{BB962C8B-B14F-4D97-AF65-F5344CB8AC3E}">
        <p14:creationId xmlns:p14="http://schemas.microsoft.com/office/powerpoint/2010/main" val="1635378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18</a:t>
            </a:fld>
            <a:endParaRPr lang="en-US"/>
          </a:p>
        </p:txBody>
      </p:sp>
    </p:spTree>
    <p:extLst>
      <p:ext uri="{BB962C8B-B14F-4D97-AF65-F5344CB8AC3E}">
        <p14:creationId xmlns:p14="http://schemas.microsoft.com/office/powerpoint/2010/main" val="2629916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19</a:t>
            </a:fld>
            <a:endParaRPr lang="en-US"/>
          </a:p>
        </p:txBody>
      </p:sp>
    </p:spTree>
    <p:extLst>
      <p:ext uri="{BB962C8B-B14F-4D97-AF65-F5344CB8AC3E}">
        <p14:creationId xmlns:p14="http://schemas.microsoft.com/office/powerpoint/2010/main" val="4003455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20</a:t>
            </a:fld>
            <a:endParaRPr lang="en-US"/>
          </a:p>
        </p:txBody>
      </p:sp>
    </p:spTree>
    <p:extLst>
      <p:ext uri="{BB962C8B-B14F-4D97-AF65-F5344CB8AC3E}">
        <p14:creationId xmlns:p14="http://schemas.microsoft.com/office/powerpoint/2010/main" val="3657326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*Limited information on actual amount spilled to the marina. Amount spilled based on known amount recovered.</a:t>
            </a:r>
          </a:p>
        </p:txBody>
      </p:sp>
      <p:sp>
        <p:nvSpPr>
          <p:cNvPr id="4" name="Slide Number Placeholder 3"/>
          <p:cNvSpPr>
            <a:spLocks noGrp="1"/>
          </p:cNvSpPr>
          <p:nvPr>
            <p:ph type="sldNum" sz="quarter" idx="5"/>
          </p:nvPr>
        </p:nvSpPr>
        <p:spPr/>
        <p:txBody>
          <a:bodyPr/>
          <a:lstStyle/>
          <a:p>
            <a:fld id="{D98868D1-8D74-44CF-B636-71010629075B}" type="slidenum">
              <a:rPr lang="en-US" smtClean="0"/>
              <a:t>21</a:t>
            </a:fld>
            <a:endParaRPr lang="en-US"/>
          </a:p>
        </p:txBody>
      </p:sp>
    </p:spTree>
    <p:extLst>
      <p:ext uri="{BB962C8B-B14F-4D97-AF65-F5344CB8AC3E}">
        <p14:creationId xmlns:p14="http://schemas.microsoft.com/office/powerpoint/2010/main" val="2302159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RDA Committee Meeting. Today’s date is May 10, 2023.</a:t>
            </a:r>
          </a:p>
        </p:txBody>
      </p:sp>
      <p:sp>
        <p:nvSpPr>
          <p:cNvPr id="4" name="Slide Number Placeholder 3"/>
          <p:cNvSpPr>
            <a:spLocks noGrp="1"/>
          </p:cNvSpPr>
          <p:nvPr>
            <p:ph type="sldNum" sz="quarter" idx="10"/>
          </p:nvPr>
        </p:nvSpPr>
        <p:spPr/>
        <p:txBody>
          <a:bodyPr/>
          <a:lstStyle/>
          <a:p>
            <a:fld id="{D98868D1-8D74-44CF-B636-71010629075B}" type="slidenum">
              <a:rPr lang="en-US" smtClean="0"/>
              <a:t>2</a:t>
            </a:fld>
            <a:endParaRPr lang="en-US"/>
          </a:p>
        </p:txBody>
      </p:sp>
    </p:spTree>
    <p:extLst>
      <p:ext uri="{BB962C8B-B14F-4D97-AF65-F5344CB8AC3E}">
        <p14:creationId xmlns:p14="http://schemas.microsoft.com/office/powerpoint/2010/main" val="1630969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719397 Clover Island:  Further investigation determined that an estimated 18-20 gal spilled, less than 25-gal NRDA threshold - dropping case.</a:t>
            </a:r>
          </a:p>
          <a:p>
            <a:endParaRPr lang="en-US" dirty="0"/>
          </a:p>
          <a:p>
            <a:r>
              <a:rPr lang="en-US" dirty="0"/>
              <a:t>721564 </a:t>
            </a:r>
            <a:r>
              <a:rPr lang="en-US" i="1" dirty="0"/>
              <a:t>Crab N Jazz</a:t>
            </a:r>
            <a:r>
              <a:rPr lang="en-US" i="0" dirty="0"/>
              <a:t>:  Vessel owner recently deceased - dropping case.</a:t>
            </a:r>
          </a:p>
          <a:p>
            <a:endParaRPr lang="en-US" i="0" dirty="0"/>
          </a:p>
          <a:p>
            <a:r>
              <a:rPr lang="en-US" i="0" dirty="0"/>
              <a:t>709331 </a:t>
            </a:r>
            <a:r>
              <a:rPr lang="en-US" i="1" dirty="0"/>
              <a:t>Laura Marie</a:t>
            </a:r>
            <a:r>
              <a:rPr lang="en-US" i="0" dirty="0"/>
              <a:t>: Vessel owner deceased – dropping case.</a:t>
            </a:r>
            <a:endParaRPr lang="en-US" i="1"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22</a:t>
            </a:fld>
            <a:endParaRPr lang="en-US"/>
          </a:p>
        </p:txBody>
      </p:sp>
    </p:spTree>
    <p:extLst>
      <p:ext uri="{BB962C8B-B14F-4D97-AF65-F5344CB8AC3E}">
        <p14:creationId xmlns:p14="http://schemas.microsoft.com/office/powerpoint/2010/main" val="1363853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23</a:t>
            </a:fld>
            <a:endParaRPr lang="en-US"/>
          </a:p>
        </p:txBody>
      </p:sp>
    </p:spTree>
    <p:extLst>
      <p:ext uri="{BB962C8B-B14F-4D97-AF65-F5344CB8AC3E}">
        <p14:creationId xmlns:p14="http://schemas.microsoft.com/office/powerpoint/2010/main" val="2814861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basic Zoom instructions.</a:t>
            </a:r>
          </a:p>
        </p:txBody>
      </p:sp>
      <p:sp>
        <p:nvSpPr>
          <p:cNvPr id="4" name="Slide Number Placeholder 3"/>
          <p:cNvSpPr>
            <a:spLocks noGrp="1"/>
          </p:cNvSpPr>
          <p:nvPr>
            <p:ph type="sldNum" sz="quarter" idx="5"/>
          </p:nvPr>
        </p:nvSpPr>
        <p:spPr/>
        <p:txBody>
          <a:bodyPr/>
          <a:lstStyle/>
          <a:p>
            <a:fld id="{D98868D1-8D74-44CF-B636-71010629075B}" type="slidenum">
              <a:rPr lang="en-US" smtClean="0"/>
              <a:t>3</a:t>
            </a:fld>
            <a:endParaRPr lang="en-US"/>
          </a:p>
        </p:txBody>
      </p:sp>
    </p:spTree>
    <p:extLst>
      <p:ext uri="{BB962C8B-B14F-4D97-AF65-F5344CB8AC3E}">
        <p14:creationId xmlns:p14="http://schemas.microsoft.com/office/powerpoint/2010/main" val="451507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Agenda Review</a:t>
            </a:r>
          </a:p>
          <a:p>
            <a:r>
              <a:rPr lang="en-US" dirty="0"/>
              <a:t>Roll Call</a:t>
            </a:r>
          </a:p>
          <a:p>
            <a:r>
              <a:rPr lang="en-US" dirty="0"/>
              <a:t>Agenda Review</a:t>
            </a:r>
          </a:p>
          <a:p>
            <a:r>
              <a:rPr lang="en-US" dirty="0"/>
              <a:t>Intro: Review the purpose of our meeting today and the rules of this committee</a:t>
            </a:r>
          </a:p>
        </p:txBody>
      </p:sp>
      <p:sp>
        <p:nvSpPr>
          <p:cNvPr id="4" name="Slide Number Placeholder 3"/>
          <p:cNvSpPr>
            <a:spLocks noGrp="1"/>
          </p:cNvSpPr>
          <p:nvPr>
            <p:ph type="sldNum" sz="quarter" idx="5"/>
          </p:nvPr>
        </p:nvSpPr>
        <p:spPr/>
        <p:txBody>
          <a:bodyPr/>
          <a:lstStyle/>
          <a:p>
            <a:fld id="{D98868D1-8D74-44CF-B636-71010629075B}" type="slidenum">
              <a:rPr lang="en-US" smtClean="0"/>
              <a:t>4</a:t>
            </a:fld>
            <a:endParaRPr lang="en-US"/>
          </a:p>
        </p:txBody>
      </p:sp>
    </p:spTree>
    <p:extLst>
      <p:ext uri="{BB962C8B-B14F-4D97-AF65-F5344CB8AC3E}">
        <p14:creationId xmlns:p14="http://schemas.microsoft.com/office/powerpoint/2010/main" val="872352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INTRODUCTION</a:t>
            </a:r>
          </a:p>
          <a:p>
            <a:r>
              <a:rPr lang="en-US" sz="1100" dirty="0"/>
              <a:t>Purpose:</a:t>
            </a:r>
          </a:p>
          <a:p>
            <a:pPr marL="275434" indent="-275434">
              <a:buFont typeface="Arial" panose="020B0604020202020204" pitchFamily="34" charset="0"/>
              <a:buChar char="•"/>
            </a:pPr>
            <a:r>
              <a:rPr lang="en-US" sz="1100" dirty="0"/>
              <a:t>This committee is responsible for conducting preassessment screenings for natural resource damage assessments for oil spill that impact the waters of Washington State.</a:t>
            </a:r>
          </a:p>
          <a:p>
            <a:pPr marL="275434" indent="-275434">
              <a:buFont typeface="Arial" panose="020B0604020202020204" pitchFamily="34" charset="0"/>
              <a:buChar char="•"/>
            </a:pPr>
            <a:r>
              <a:rPr lang="en-US" sz="1100" dirty="0"/>
              <a:t>The committee is defined in statute, and comprised of representatives of the Washington State Department of Fish and Wildlife, The Department of Natural Resources, Department of Archeology and History Preservation, Department of Health, and the Washington State Parkas and Recreation Commission</a:t>
            </a:r>
          </a:p>
          <a:p>
            <a:pPr marL="275434" indent="-275434">
              <a:buFont typeface="Arial" panose="020B0604020202020204" pitchFamily="34" charset="0"/>
              <a:buChar char="•"/>
            </a:pPr>
            <a:r>
              <a:rPr lang="en-US" sz="1100" dirty="0"/>
              <a:t>We are NOT assigning liability at this meeting. The purpose of this meeting is to evaluate the natural resource injuries from the spill, review available data, and work cooperatively with potentially liable parties to assess the harm to the environment from oil spills.</a:t>
            </a:r>
          </a:p>
          <a:p>
            <a:r>
              <a:rPr lang="en-US" sz="1100" dirty="0"/>
              <a:t>Goal:</a:t>
            </a:r>
          </a:p>
          <a:p>
            <a:pPr marL="275434" indent="-275434">
              <a:buFont typeface="Arial" panose="020B0604020202020204" pitchFamily="34" charset="0"/>
              <a:buChar char="•"/>
            </a:pPr>
            <a:r>
              <a:rPr lang="en-US" sz="1100" dirty="0"/>
              <a:t>Work cooperatively with the potentially liable party to determine whether detailed damage assessment studies should be conducted, or whether the compensation schedule will be used to assess the damages.</a:t>
            </a:r>
          </a:p>
          <a:p>
            <a:pPr marL="275434" indent="-275434">
              <a:buFont typeface="Arial" panose="020B0604020202020204" pitchFamily="34" charset="0"/>
              <a:buChar char="•"/>
            </a:pPr>
            <a:r>
              <a:rPr lang="en-US" sz="1100" dirty="0"/>
              <a:t>The ultimate goal of this process is to restore publicly-owned resources that have been damaged by oil spills.</a:t>
            </a:r>
          </a:p>
          <a:p>
            <a:r>
              <a:rPr lang="en-US" sz="1100" dirty="0"/>
              <a:t>Objectives:</a:t>
            </a:r>
          </a:p>
          <a:p>
            <a:pPr marL="165261" indent="-165261">
              <a:buFont typeface="Arial" panose="020B0604020202020204" pitchFamily="34" charset="0"/>
              <a:buChar char="•"/>
            </a:pPr>
            <a:r>
              <a:rPr lang="en-US" sz="1100" dirty="0"/>
              <a:t>Conduct preassessment screenings of all oil spills that impact Washington State waters.</a:t>
            </a:r>
          </a:p>
          <a:p>
            <a:pPr marL="445286" lvl="1" indent="-165261">
              <a:buFont typeface="Arial" panose="020B0604020202020204" pitchFamily="34" charset="0"/>
              <a:buChar char="•"/>
            </a:pPr>
            <a:r>
              <a:rPr lang="en-US" sz="1100" dirty="0"/>
              <a:t>Evaluate each case and consider whether damages are quantifiable at a reasonable cost</a:t>
            </a:r>
          </a:p>
          <a:p>
            <a:pPr marL="445286" lvl="1" indent="-165261">
              <a:buFont typeface="Arial" panose="020B0604020202020204" pitchFamily="34" charset="0"/>
              <a:buChar char="•"/>
            </a:pPr>
            <a:r>
              <a:rPr lang="en-US" sz="1100" dirty="0"/>
              <a:t>Whether restoration or enhancement is technically feasible.</a:t>
            </a:r>
          </a:p>
          <a:p>
            <a:pPr marL="445286" lvl="1" indent="-165261">
              <a:buFont typeface="Arial" panose="020B0604020202020204" pitchFamily="34" charset="0"/>
              <a:buChar char="•"/>
            </a:pPr>
            <a:r>
              <a:rPr lang="en-US" sz="1100" dirty="0"/>
              <a:t>Evaluate any projects proposed in lieu of a damage claim.</a:t>
            </a:r>
          </a:p>
          <a:p>
            <a:pPr marL="445286" lvl="1" indent="-165261">
              <a:buFont typeface="Arial" panose="020B0604020202020204" pitchFamily="34" charset="0"/>
              <a:buChar char="•"/>
            </a:pPr>
            <a:r>
              <a:rPr lang="en-US" sz="1100" dirty="0"/>
              <a:t>The committee will vote yes or no on those questions, and if the answer is no, the Compensation Schedule is authorized to assess damages</a:t>
            </a:r>
          </a:p>
          <a:p>
            <a:pPr marL="0" lvl="1"/>
            <a:r>
              <a:rPr lang="en-US" sz="1100" dirty="0"/>
              <a:t>Rules</a:t>
            </a:r>
          </a:p>
          <a:p>
            <a:pPr marL="165261" lvl="1" indent="-165261">
              <a:buFont typeface="Arial" panose="020B0604020202020204" pitchFamily="34" charset="0"/>
              <a:buChar char="•"/>
            </a:pPr>
            <a:r>
              <a:rPr lang="en-US" sz="1100" dirty="0"/>
              <a:t>Committee bylaws state the meeting will be carried out under parliamentary procedure. Motion, second, all in favor.</a:t>
            </a:r>
          </a:p>
          <a:p>
            <a:pPr marL="165261" lvl="1" indent="-165261">
              <a:buFont typeface="Arial" panose="020B0604020202020204" pitchFamily="34" charset="0"/>
              <a:buChar char="•"/>
            </a:pPr>
            <a:r>
              <a:rPr lang="en-US" sz="1100" dirty="0"/>
              <a:t>After</a:t>
            </a:r>
            <a:r>
              <a:rPr lang="en-US" sz="1100" baseline="0" dirty="0"/>
              <a:t> hearing discussion from the attendees, each present RDA Committee Member will vote on two things:</a:t>
            </a:r>
          </a:p>
          <a:p>
            <a:pPr marL="851016" lvl="2" indent="-165261">
              <a:buFont typeface="Arial" panose="020B0604020202020204" pitchFamily="34" charset="0"/>
              <a:buChar char="•"/>
            </a:pPr>
            <a:r>
              <a:rPr lang="en-US" sz="1100" baseline="0" dirty="0"/>
              <a:t>Whether damages are quantifiable at a reasonable cost</a:t>
            </a:r>
          </a:p>
          <a:p>
            <a:pPr marL="851016" lvl="2" indent="-165261">
              <a:buFont typeface="Arial" panose="020B0604020202020204" pitchFamily="34" charset="0"/>
              <a:buChar char="•"/>
            </a:pPr>
            <a:r>
              <a:rPr lang="en-US" sz="1100" baseline="0" dirty="0"/>
              <a:t>And whether restoration or enhancement is technically feasible </a:t>
            </a:r>
            <a:endParaRPr lang="en-US" sz="1100" dirty="0"/>
          </a:p>
          <a:p>
            <a:pPr marL="660998" lvl="1" indent="0">
              <a:buFont typeface="Arial" panose="020B0604020202020204" pitchFamily="34" charset="0"/>
              <a:buNone/>
            </a:pPr>
            <a:endParaRPr lang="en-US" sz="1200" dirty="0"/>
          </a:p>
        </p:txBody>
      </p:sp>
      <p:sp>
        <p:nvSpPr>
          <p:cNvPr id="4" name="Slide Number Placeholder 3"/>
          <p:cNvSpPr>
            <a:spLocks noGrp="1"/>
          </p:cNvSpPr>
          <p:nvPr>
            <p:ph type="sldNum" sz="quarter" idx="5"/>
          </p:nvPr>
        </p:nvSpPr>
        <p:spPr/>
        <p:txBody>
          <a:bodyPr/>
          <a:lstStyle/>
          <a:p>
            <a:fld id="{D98868D1-8D74-44CF-B636-71010629075B}" type="slidenum">
              <a:rPr lang="en-US" smtClean="0"/>
              <a:t>5</a:t>
            </a:fld>
            <a:endParaRPr lang="en-US"/>
          </a:p>
        </p:txBody>
      </p:sp>
    </p:spTree>
    <p:extLst>
      <p:ext uri="{BB962C8B-B14F-4D97-AF65-F5344CB8AC3E}">
        <p14:creationId xmlns:p14="http://schemas.microsoft.com/office/powerpoint/2010/main" val="1058613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7</a:t>
            </a:fld>
            <a:endParaRPr lang="en-US"/>
          </a:p>
        </p:txBody>
      </p:sp>
    </p:spTree>
    <p:extLst>
      <p:ext uri="{BB962C8B-B14F-4D97-AF65-F5344CB8AC3E}">
        <p14:creationId xmlns:p14="http://schemas.microsoft.com/office/powerpoint/2010/main" val="2497714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8</a:t>
            </a:fld>
            <a:endParaRPr lang="en-US"/>
          </a:p>
        </p:txBody>
      </p:sp>
    </p:spTree>
    <p:extLst>
      <p:ext uri="{BB962C8B-B14F-4D97-AF65-F5344CB8AC3E}">
        <p14:creationId xmlns:p14="http://schemas.microsoft.com/office/powerpoint/2010/main" val="113970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WSP accident report.</a:t>
            </a:r>
          </a:p>
        </p:txBody>
      </p:sp>
      <p:sp>
        <p:nvSpPr>
          <p:cNvPr id="4" name="Slide Number Placeholder 3"/>
          <p:cNvSpPr>
            <a:spLocks noGrp="1"/>
          </p:cNvSpPr>
          <p:nvPr>
            <p:ph type="sldNum" sz="quarter" idx="5"/>
          </p:nvPr>
        </p:nvSpPr>
        <p:spPr/>
        <p:txBody>
          <a:bodyPr/>
          <a:lstStyle/>
          <a:p>
            <a:fld id="{D98868D1-8D74-44CF-B636-71010629075B}" type="slidenum">
              <a:rPr lang="en-US" smtClean="0"/>
              <a:t>9</a:t>
            </a:fld>
            <a:endParaRPr lang="en-US"/>
          </a:p>
        </p:txBody>
      </p:sp>
    </p:spTree>
    <p:extLst>
      <p:ext uri="{BB962C8B-B14F-4D97-AF65-F5344CB8AC3E}">
        <p14:creationId xmlns:p14="http://schemas.microsoft.com/office/powerpoint/2010/main" val="1846016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10</a:t>
            </a:fld>
            <a:endParaRPr lang="en-US"/>
          </a:p>
        </p:txBody>
      </p:sp>
    </p:spTree>
    <p:extLst>
      <p:ext uri="{BB962C8B-B14F-4D97-AF65-F5344CB8AC3E}">
        <p14:creationId xmlns:p14="http://schemas.microsoft.com/office/powerpoint/2010/main" val="30956875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633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3606CA5-F65B-4B8E-AD15-BB02E8258AE5}" type="datetime1">
              <a:rPr lang="en-US" smtClean="0"/>
              <a:pPr/>
              <a:t>5/10/2023</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F275850-B71D-490D-965C-ED6AE5531855}" type="slidenum">
              <a:rPr lang="en-US" smtClean="0"/>
              <a:pPr/>
              <a:t>‹#›</a:t>
            </a:fld>
            <a:endParaRPr lang="en-US" dirty="0"/>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1735976"/>
            <a:ext cx="1030806" cy="711845"/>
          </a:xfrm>
          <a:prstGeom prst="rect">
            <a:avLst/>
          </a:prstGeom>
        </p:spPr>
      </p:pic>
    </p:spTree>
    <p:extLst>
      <p:ext uri="{BB962C8B-B14F-4D97-AF65-F5344CB8AC3E}">
        <p14:creationId xmlns:p14="http://schemas.microsoft.com/office/powerpoint/2010/main" val="59170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907058" cy="1325563"/>
          </a:xfrm>
        </p:spPr>
        <p:txBody>
          <a:bodyPr/>
          <a:lstStyle/>
          <a:p>
            <a:r>
              <a:rPr lang="en-US" dirty="0"/>
              <a:t>Click to edit Master title style</a:t>
            </a:r>
          </a:p>
        </p:txBody>
      </p:sp>
      <p:sp>
        <p:nvSpPr>
          <p:cNvPr id="3" name="Text Placeholder 2"/>
          <p:cNvSpPr>
            <a:spLocks noGrp="1"/>
          </p:cNvSpPr>
          <p:nvPr>
            <p:ph type="body" idx="1"/>
          </p:nvPr>
        </p:nvSpPr>
        <p:spPr>
          <a:xfrm>
            <a:off x="609600" y="1681163"/>
            <a:ext cx="5387976"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505075"/>
            <a:ext cx="5387976"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199" y="1681163"/>
            <a:ext cx="5344459"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34445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F8E93C-B1B4-4447-9DBF-01D09BAB1C66}" type="datetime1">
              <a:rPr lang="en-US" smtClean="0"/>
              <a:t>5/10/2023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103946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5/10/2023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6" name="Picture 5"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061648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5/10/2023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10" name="Table Placeholder 9"/>
          <p:cNvSpPr>
            <a:spLocks noGrp="1"/>
          </p:cNvSpPr>
          <p:nvPr>
            <p:ph type="tbl" sz="quarter" idx="13"/>
          </p:nvPr>
        </p:nvSpPr>
        <p:spPr>
          <a:xfrm>
            <a:off x="615950" y="2500313"/>
            <a:ext cx="10902950" cy="3744912"/>
          </a:xfrm>
        </p:spPr>
        <p:txBody>
          <a:bodyPr/>
          <a:lstStyle/>
          <a:p>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7763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5/10/2023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7" name="Chart Placeholder 6"/>
          <p:cNvSpPr>
            <a:spLocks noGrp="1"/>
          </p:cNvSpPr>
          <p:nvPr>
            <p:ph type="chart" sz="quarter" idx="13"/>
          </p:nvPr>
        </p:nvSpPr>
        <p:spPr>
          <a:xfrm>
            <a:off x="615950" y="2292350"/>
            <a:ext cx="10902950" cy="3925888"/>
          </a:xfrm>
        </p:spPr>
        <p:txBody>
          <a:bodyPr/>
          <a:lstStyle/>
          <a:p>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3994145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5/10/2023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9" name="SmartArt Placeholder 8"/>
          <p:cNvSpPr>
            <a:spLocks noGrp="1"/>
          </p:cNvSpPr>
          <p:nvPr>
            <p:ph type="dgm" sz="quarter" idx="13"/>
          </p:nvPr>
        </p:nvSpPr>
        <p:spPr>
          <a:xfrm>
            <a:off x="609600" y="2292350"/>
            <a:ext cx="10909300" cy="3978275"/>
          </a:xfrm>
        </p:spPr>
        <p:txBody>
          <a:bodyPr/>
          <a:lstStyle/>
          <a:p>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184671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AA3A2-8A89-4426-B293-4C33605CDA9C}" type="datetime1">
              <a:rPr lang="en-US" smtClean="0"/>
              <a:t>5/10/2023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275850-B71D-490D-965C-ED6AE5531855}" type="slidenum">
              <a:rPr lang="en-US" smtClean="0"/>
              <a:t>‹#›</a:t>
            </a:fld>
            <a:endParaRPr lang="en-US"/>
          </a:p>
        </p:txBody>
      </p:sp>
      <p:pic>
        <p:nvPicPr>
          <p:cNvPr id="5" name="Picture 4"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1820747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losing slide">
    <p:spTree>
      <p:nvGrpSpPr>
        <p:cNvPr id="1" name=""/>
        <p:cNvGrpSpPr/>
        <p:nvPr/>
      </p:nvGrpSpPr>
      <p:grpSpPr>
        <a:xfrm>
          <a:off x="0" y="0"/>
          <a:ext cx="0" cy="0"/>
          <a:chOff x="0" y="0"/>
          <a:chExt cx="0" cy="0"/>
        </a:xfrm>
      </p:grpSpPr>
      <p:sp>
        <p:nvSpPr>
          <p:cNvPr id="2" name="Title 1"/>
          <p:cNvSpPr>
            <a:spLocks noGrp="1"/>
          </p:cNvSpPr>
          <p:nvPr>
            <p:ph type="ctrTitle"/>
          </p:nvPr>
        </p:nvSpPr>
        <p:spPr>
          <a:xfrm>
            <a:off x="6281270" y="1482165"/>
            <a:ext cx="5072529" cy="1991939"/>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6281270" y="3566179"/>
            <a:ext cx="5072530" cy="1734949"/>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0431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35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Rectangle 5"/>
          <p:cNvSpPr/>
          <p:nvPr userDrawn="1"/>
        </p:nvSpPr>
        <p:spPr>
          <a:xfrm>
            <a:off x="0" y="0"/>
            <a:ext cx="30418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1914" y="918994"/>
            <a:ext cx="2522641" cy="3689765"/>
          </a:xfrm>
        </p:spPr>
        <p:txBody>
          <a:bodyPr anchor="t"/>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5/10/2023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Tree>
    <p:extLst>
      <p:ext uri="{BB962C8B-B14F-4D97-AF65-F5344CB8AC3E}">
        <p14:creationId xmlns:p14="http://schemas.microsoft.com/office/powerpoint/2010/main" val="2909431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ssion and Vision">
    <p:spTree>
      <p:nvGrpSpPr>
        <p:cNvPr id="1" name=""/>
        <p:cNvGrpSpPr/>
        <p:nvPr/>
      </p:nvGrpSpPr>
      <p:grpSpPr>
        <a:xfrm>
          <a:off x="0" y="0"/>
          <a:ext cx="0" cy="0"/>
          <a:chOff x="0" y="0"/>
          <a:chExt cx="0" cy="0"/>
        </a:xfrm>
      </p:grpSpPr>
      <p:pic>
        <p:nvPicPr>
          <p:cNvPr id="7" name="Picture 6" descr="Blue ripples in water"/>
          <p:cNvPicPr>
            <a:picLocks noChangeAspect="1"/>
          </p:cNvPicPr>
          <p:nvPr userDrawn="1"/>
        </p:nvPicPr>
        <p:blipFill rotWithShape="1">
          <a:blip r:embed="rId2" cstate="screen">
            <a:extLst>
              <a:ext uri="{28A0092B-C50C-407E-A947-70E740481C1C}">
                <a14:useLocalDpi xmlns:a14="http://schemas.microsoft.com/office/drawing/2010/main"/>
              </a:ext>
            </a:extLst>
          </a:blip>
          <a:srcRect l="-47"/>
          <a:stretch/>
        </p:blipFill>
        <p:spPr>
          <a:xfrm>
            <a:off x="-5611" y="-22439"/>
            <a:ext cx="12203953" cy="3214424"/>
          </a:xfrm>
          <a:prstGeom prst="rect">
            <a:avLst/>
          </a:prstGeom>
        </p:spPr>
      </p:pic>
      <p:sp>
        <p:nvSpPr>
          <p:cNvPr id="2" name="Title 1"/>
          <p:cNvSpPr>
            <a:spLocks noGrp="1"/>
          </p:cNvSpPr>
          <p:nvPr>
            <p:ph type="title"/>
          </p:nvPr>
        </p:nvSpPr>
        <p:spPr>
          <a:xfrm>
            <a:off x="261914" y="918995"/>
            <a:ext cx="11685051" cy="1836158"/>
          </a:xfrm>
        </p:spPr>
        <p:txBody>
          <a:bodyPr anchor="b"/>
          <a:lstStyle>
            <a:lvl1pPr algn="ct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5/10/2023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Tree>
    <p:extLst>
      <p:ext uri="{BB962C8B-B14F-4D97-AF65-F5344CB8AC3E}">
        <p14:creationId xmlns:p14="http://schemas.microsoft.com/office/powerpoint/2010/main" val="4028842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7" name="Picture 6"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3301467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1542300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576" y="1825625"/>
            <a:ext cx="540422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1825625"/>
            <a:ext cx="534689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699228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7600089" y="0"/>
            <a:ext cx="4591912" cy="6858000"/>
          </a:xfrm>
          <a:solidFill>
            <a:schemeClr val="bg1">
              <a:lumMod val="95000"/>
            </a:schemeClr>
          </a:solidFill>
        </p:spPr>
        <p:txBody>
          <a:bodyPr/>
          <a:lstStyle/>
          <a:p>
            <a:endParaRPr lang="en-US"/>
          </a:p>
        </p:txBody>
      </p:sp>
      <p:sp>
        <p:nvSpPr>
          <p:cNvPr id="2" name="Title 1"/>
          <p:cNvSpPr>
            <a:spLocks noGrp="1"/>
          </p:cNvSpPr>
          <p:nvPr>
            <p:ph type="title"/>
          </p:nvPr>
        </p:nvSpPr>
        <p:spPr>
          <a:xfrm>
            <a:off x="615577" y="394246"/>
            <a:ext cx="6846663" cy="1141707"/>
          </a:xfrm>
        </p:spPr>
        <p:txBody>
          <a:bodyPr/>
          <a:lstStyle/>
          <a:p>
            <a:r>
              <a:rPr lang="en-US" dirty="0"/>
              <a:t>Click to edit Master title style</a:t>
            </a:r>
          </a:p>
        </p:txBody>
      </p:sp>
      <p:sp>
        <p:nvSpPr>
          <p:cNvPr id="3" name="Content Placeholder 2"/>
          <p:cNvSpPr>
            <a:spLocks noGrp="1"/>
          </p:cNvSpPr>
          <p:nvPr>
            <p:ph sz="half" idx="1"/>
          </p:nvPr>
        </p:nvSpPr>
        <p:spPr>
          <a:xfrm>
            <a:off x="615576" y="1825625"/>
            <a:ext cx="684666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034D1F8-A36D-498A-9300-4D61564B1F0D}" type="datetime1">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283686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4" name="Rectangle 3"/>
          <p:cNvSpPr/>
          <p:nvPr userDrawn="1"/>
        </p:nvSpPr>
        <p:spPr>
          <a:xfrm>
            <a:off x="-1" y="215964"/>
            <a:ext cx="3041874" cy="6642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3" name="Content Placeholder 2"/>
          <p:cNvSpPr>
            <a:spLocks noGrp="1"/>
          </p:cNvSpPr>
          <p:nvPr>
            <p:ph sz="half" idx="1"/>
          </p:nvPr>
        </p:nvSpPr>
        <p:spPr>
          <a:xfrm>
            <a:off x="3348054" y="881085"/>
            <a:ext cx="8195930" cy="5095827"/>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034D1F8-A36D-498A-9300-4D61564B1F0D}" type="datetime1">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
        <p:nvSpPr>
          <p:cNvPr id="2" name="Title 1"/>
          <p:cNvSpPr>
            <a:spLocks noGrp="1"/>
          </p:cNvSpPr>
          <p:nvPr>
            <p:ph type="title"/>
          </p:nvPr>
        </p:nvSpPr>
        <p:spPr>
          <a:xfrm>
            <a:off x="334776" y="689247"/>
            <a:ext cx="2422209" cy="5479506"/>
          </a:xfrm>
        </p:spPr>
        <p:txBody>
          <a:bodyPr anchor="ctr"/>
          <a:lstStyle>
            <a:lvl1pPr>
              <a:defRPr>
                <a:solidFill>
                  <a:schemeClr val="bg1"/>
                </a:solidFill>
              </a:defRPr>
            </a:lvl1pPr>
          </a:lstStyle>
          <a:p>
            <a:r>
              <a:rPr lang="en-US" dirty="0"/>
              <a:t>Click to edit Master title style</a:t>
            </a:r>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00274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576" y="394246"/>
            <a:ext cx="10903519" cy="114170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15576" y="1775012"/>
            <a:ext cx="10903519" cy="44019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4854" y="6356350"/>
            <a:ext cx="2743200" cy="365125"/>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fld id="{53606CA5-F65B-4B8E-AD15-BB02E8258AE5}" type="datetime1">
              <a:rPr lang="en-US" smtClean="0"/>
              <a:t>5/10/2023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8775895" y="6356350"/>
            <a:ext cx="2743200"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BF275850-B71D-490D-965C-ED6AE5531855}" type="slidenum">
              <a:rPr lang="en-US" smtClean="0"/>
              <a:pPr/>
              <a:t>‹#›</a:t>
            </a:fld>
            <a:endParaRPr lang="en-US" dirty="0"/>
          </a:p>
        </p:txBody>
      </p:sp>
      <p:sp>
        <p:nvSpPr>
          <p:cNvPr id="7" name="Rectangle 6"/>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048000" y="0"/>
            <a:ext cx="3048000" cy="214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6096000" y="0"/>
            <a:ext cx="3048000" cy="214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9144000" y="0"/>
            <a:ext cx="3048000" cy="2148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4879110"/>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8" r:id="rId3"/>
    <p:sldLayoutId id="2147483665" r:id="rId4"/>
    <p:sldLayoutId id="2147483650" r:id="rId5"/>
    <p:sldLayoutId id="2147483667" r:id="rId6"/>
    <p:sldLayoutId id="2147483652" r:id="rId7"/>
    <p:sldLayoutId id="2147483659" r:id="rId8"/>
    <p:sldLayoutId id="2147483660" r:id="rId9"/>
    <p:sldLayoutId id="2147483656" r:id="rId10"/>
    <p:sldLayoutId id="2147483653" r:id="rId11"/>
    <p:sldLayoutId id="2147483654" r:id="rId12"/>
    <p:sldLayoutId id="2147483661" r:id="rId13"/>
    <p:sldLayoutId id="2147483662" r:id="rId14"/>
    <p:sldLayoutId id="2147483663" r:id="rId15"/>
    <p:sldLayoutId id="2147483655" r:id="rId16"/>
    <p:sldLayoutId id="2147483664" r:id="rId17"/>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mailto:Geoff.Baran@ecy.wa.gov" TargetMode="External"/><Relationship Id="rId1" Type="http://schemas.openxmlformats.org/officeDocument/2006/relationships/slideLayout" Target="../slideLayouts/slideLayout17.xml"/><Relationship Id="rId5" Type="http://schemas.openxmlformats.org/officeDocument/2006/relationships/image" Target="../media/image1.jpe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3" y="2885859"/>
            <a:ext cx="6688974" cy="1113906"/>
          </a:xfrm>
        </p:spPr>
        <p:txBody>
          <a:bodyPr anchor="t">
            <a:noAutofit/>
          </a:bodyPr>
          <a:lstStyle/>
          <a:p>
            <a:r>
              <a:rPr lang="en-US" sz="3200" i="1" dirty="0"/>
              <a:t>The meeting will begin shortly</a:t>
            </a:r>
          </a:p>
        </p:txBody>
      </p:sp>
      <p:sp>
        <p:nvSpPr>
          <p:cNvPr id="4" name="Text Placeholder 3"/>
          <p:cNvSpPr>
            <a:spLocks noGrp="1"/>
          </p:cNvSpPr>
          <p:nvPr>
            <p:ph type="body" sz="quarter" idx="13"/>
          </p:nvPr>
        </p:nvSpPr>
        <p:spPr>
          <a:xfrm>
            <a:off x="652463" y="3714292"/>
            <a:ext cx="6229782" cy="2024149"/>
          </a:xfrm>
        </p:spPr>
        <p:txBody>
          <a:bodyPr>
            <a:normAutofit/>
          </a:bodyPr>
          <a:lstStyle/>
          <a:p>
            <a:pPr marL="457200" indent="-457200">
              <a:buFont typeface="Arial" panose="020B0604020202020204" pitchFamily="34" charset="0"/>
              <a:buChar char="•"/>
            </a:pPr>
            <a:r>
              <a:rPr lang="en-US" sz="2400" i="1" dirty="0"/>
              <a:t>Please keep your microphone </a:t>
            </a:r>
            <a:r>
              <a:rPr lang="en-US" sz="2400" b="1" i="1" dirty="0"/>
              <a:t>muted</a:t>
            </a:r>
            <a:r>
              <a:rPr lang="en-US" sz="2400" i="1" dirty="0"/>
              <a:t> unless speaking</a:t>
            </a:r>
          </a:p>
          <a:p>
            <a:pPr marL="457200" indent="-457200">
              <a:buFont typeface="Arial" panose="020B0604020202020204" pitchFamily="34" charset="0"/>
              <a:buChar char="•"/>
            </a:pPr>
            <a:r>
              <a:rPr lang="en-US" sz="2400" i="1" dirty="0"/>
              <a:t>Webcam is </a:t>
            </a:r>
            <a:r>
              <a:rPr lang="en-US" sz="2400" b="1" i="1" dirty="0"/>
              <a:t>optional</a:t>
            </a:r>
          </a:p>
        </p:txBody>
      </p:sp>
      <p:pic>
        <p:nvPicPr>
          <p:cNvPr id="5" name="Picture 4" descr="People walking on a trail through green forests and grass on a sunny day, with mountains towering in the backgroun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55150" y="0"/>
            <a:ext cx="4636850" cy="6858000"/>
          </a:xfrm>
          <a:prstGeom prst="rect">
            <a:avLst/>
          </a:prstGeom>
        </p:spPr>
      </p:pic>
      <p:sp>
        <p:nvSpPr>
          <p:cNvPr id="3" name="Slide Number Placeholder 2"/>
          <p:cNvSpPr>
            <a:spLocks noGrp="1"/>
          </p:cNvSpPr>
          <p:nvPr>
            <p:ph type="sldNum" sz="quarter" idx="12"/>
          </p:nvPr>
        </p:nvSpPr>
        <p:spPr/>
        <p:txBody>
          <a:bodyPr/>
          <a:lstStyle/>
          <a:p>
            <a:fld id="{BF275850-B71D-490D-965C-ED6AE5531855}" type="slidenum">
              <a:rPr lang="en-US" smtClean="0"/>
              <a:pPr/>
              <a:t>1</a:t>
            </a:fld>
            <a:endParaRPr lang="en-US" dirty="0"/>
          </a:p>
        </p:txBody>
      </p:sp>
      <p:sp>
        <p:nvSpPr>
          <p:cNvPr id="7" name="Title 1">
            <a:extLst>
              <a:ext uri="{FF2B5EF4-FFF2-40B4-BE49-F238E27FC236}">
                <a16:creationId xmlns:a16="http://schemas.microsoft.com/office/drawing/2014/main" id="{088B985B-A7C5-E560-063F-2A55EC016E81}"/>
              </a:ext>
            </a:extLst>
          </p:cNvPr>
          <p:cNvSpPr txBox="1">
            <a:spLocks/>
          </p:cNvSpPr>
          <p:nvPr/>
        </p:nvSpPr>
        <p:spPr>
          <a:xfrm>
            <a:off x="1705496" y="1616825"/>
            <a:ext cx="5800896" cy="1331104"/>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en-US" sz="3200" dirty="0"/>
              <a:t>Resource Damage Assessment Committee Meeting</a:t>
            </a:r>
          </a:p>
        </p:txBody>
      </p:sp>
      <p:pic>
        <p:nvPicPr>
          <p:cNvPr id="8" name="Picture 7">
            <a:extLst>
              <a:ext uri="{FF2B5EF4-FFF2-40B4-BE49-F238E27FC236}">
                <a16:creationId xmlns:a16="http://schemas.microsoft.com/office/drawing/2014/main" id="{21C1011B-5722-4F0E-86C4-8436CB34FC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067" y="5399144"/>
            <a:ext cx="5974040" cy="434122"/>
          </a:xfrm>
          <a:prstGeom prst="rect">
            <a:avLst/>
          </a:prstGeom>
          <a:ln>
            <a:noFill/>
          </a:ln>
          <a:effectLst>
            <a:outerShdw blurRad="292100" dist="139700" dir="2700000" algn="tl" rotWithShape="0">
              <a:srgbClr val="333333">
                <a:alpha val="65000"/>
              </a:srgbClr>
            </a:outerShdw>
          </a:effectLst>
        </p:spPr>
      </p:pic>
      <p:sp>
        <p:nvSpPr>
          <p:cNvPr id="6" name="Arrow: Right 5">
            <a:extLst>
              <a:ext uri="{FF2B5EF4-FFF2-40B4-BE49-F238E27FC236}">
                <a16:creationId xmlns:a16="http://schemas.microsoft.com/office/drawing/2014/main" id="{10C56B0A-4278-00D7-43E6-DB02E7518355}"/>
              </a:ext>
            </a:extLst>
          </p:cNvPr>
          <p:cNvSpPr/>
          <p:nvPr/>
        </p:nvSpPr>
        <p:spPr>
          <a:xfrm rot="7901582">
            <a:off x="1138257" y="4963638"/>
            <a:ext cx="663980" cy="553293"/>
          </a:xfrm>
          <a:prstGeom prst="rightArrow">
            <a:avLst/>
          </a:prstGeom>
          <a:solidFill>
            <a:srgbClr val="FFD76D"/>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4605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275850-B71D-490D-965C-ED6AE5531855}" type="slidenum">
              <a:rPr lang="en-US" smtClean="0"/>
              <a:t>10</a:t>
            </a:fld>
            <a:endParaRPr lang="en-US"/>
          </a:p>
        </p:txBody>
      </p:sp>
      <p:pic>
        <p:nvPicPr>
          <p:cNvPr id="6" name="Picture 5" descr="A picture containing ground, outdoor, waste container, text&#10;&#10;Description automatically generated">
            <a:extLst>
              <a:ext uri="{FF2B5EF4-FFF2-40B4-BE49-F238E27FC236}">
                <a16:creationId xmlns:a16="http://schemas.microsoft.com/office/drawing/2014/main" id="{72E42067-C71A-AECE-C213-33DD39C108D8}"/>
              </a:ext>
            </a:extLst>
          </p:cNvPr>
          <p:cNvPicPr>
            <a:picLocks noChangeAspect="1"/>
          </p:cNvPicPr>
          <p:nvPr/>
        </p:nvPicPr>
        <p:blipFill rotWithShape="1">
          <a:blip r:embed="rId3">
            <a:extLst>
              <a:ext uri="{28A0092B-C50C-407E-A947-70E740481C1C}">
                <a14:useLocalDpi xmlns:a14="http://schemas.microsoft.com/office/drawing/2010/main" val="0"/>
              </a:ext>
            </a:extLst>
          </a:blip>
          <a:srcRect l="16461" b="9805"/>
          <a:stretch/>
        </p:blipFill>
        <p:spPr>
          <a:xfrm>
            <a:off x="209550" y="564811"/>
            <a:ext cx="6543676" cy="5298752"/>
          </a:xfrm>
          <a:prstGeom prst="rect">
            <a:avLst/>
          </a:prstGeom>
          <a:effectLst>
            <a:outerShdw blurRad="152400" dist="50800" dir="5400000" sx="104000" sy="104000" algn="ctr" rotWithShape="0">
              <a:srgbClr val="000000">
                <a:alpha val="36000"/>
              </a:srgbClr>
            </a:outerShdw>
          </a:effectLst>
        </p:spPr>
      </p:pic>
      <p:pic>
        <p:nvPicPr>
          <p:cNvPr id="9" name="Picture 8" descr="A picture containing wheel, outdoor, tire, vehicle&#10;&#10;Description automatically generated">
            <a:extLst>
              <a:ext uri="{FF2B5EF4-FFF2-40B4-BE49-F238E27FC236}">
                <a16:creationId xmlns:a16="http://schemas.microsoft.com/office/drawing/2014/main" id="{4874C95D-45B2-124E-1EA3-8797301BE29C}"/>
              </a:ext>
            </a:extLst>
          </p:cNvPr>
          <p:cNvPicPr>
            <a:picLocks noChangeAspect="1"/>
          </p:cNvPicPr>
          <p:nvPr/>
        </p:nvPicPr>
        <p:blipFill rotWithShape="1">
          <a:blip r:embed="rId4">
            <a:extLst>
              <a:ext uri="{28A0092B-C50C-407E-A947-70E740481C1C}">
                <a14:useLocalDpi xmlns:a14="http://schemas.microsoft.com/office/drawing/2010/main" val="0"/>
              </a:ext>
            </a:extLst>
          </a:blip>
          <a:srcRect l="16536" t="-430" r="11084" b="-1"/>
          <a:stretch/>
        </p:blipFill>
        <p:spPr>
          <a:xfrm>
            <a:off x="7004976" y="564728"/>
            <a:ext cx="5091774" cy="5298835"/>
          </a:xfrm>
          <a:prstGeom prst="rect">
            <a:avLst/>
          </a:prstGeom>
          <a:effectLst>
            <a:outerShdw blurRad="177800" dist="50800" dir="5400000" sx="104000" sy="104000" algn="ctr" rotWithShape="0">
              <a:srgbClr val="000000">
                <a:alpha val="36000"/>
              </a:srgbClr>
            </a:outerShdw>
          </a:effectLst>
        </p:spPr>
      </p:pic>
      <p:sp>
        <p:nvSpPr>
          <p:cNvPr id="2" name="Title 1"/>
          <p:cNvSpPr>
            <a:spLocks noGrp="1"/>
          </p:cNvSpPr>
          <p:nvPr>
            <p:ph type="title"/>
          </p:nvPr>
        </p:nvSpPr>
        <p:spPr>
          <a:xfrm>
            <a:off x="3015671" y="6104573"/>
            <a:ext cx="6160657" cy="503554"/>
          </a:xfrm>
          <a:prstGeom prst="roundRect">
            <a:avLst/>
          </a:prstGeom>
          <a:ln>
            <a:solidFill>
              <a:schemeClr val="tx2"/>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2400" dirty="0">
                <a:solidFill>
                  <a:schemeClr val="tx2"/>
                </a:solidFill>
              </a:rPr>
              <a:t>ERTS #721010 Kenan Advantage</a:t>
            </a:r>
          </a:p>
        </p:txBody>
      </p:sp>
    </p:spTree>
    <p:extLst>
      <p:ext uri="{BB962C8B-B14F-4D97-AF65-F5344CB8AC3E}">
        <p14:creationId xmlns:p14="http://schemas.microsoft.com/office/powerpoint/2010/main" val="3256526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11789A5-F273-3558-336C-260641089A73}"/>
              </a:ext>
            </a:extLst>
          </p:cNvPr>
          <p:cNvSpPr>
            <a:spLocks noGrp="1"/>
          </p:cNvSpPr>
          <p:nvPr>
            <p:ph type="title"/>
          </p:nvPr>
        </p:nvSpPr>
        <p:spPr>
          <a:xfrm>
            <a:off x="3015671" y="6104573"/>
            <a:ext cx="6160657" cy="503554"/>
          </a:xfrm>
          <a:prstGeom prst="roundRect">
            <a:avLst/>
          </a:prstGeom>
          <a:ln>
            <a:solidFill>
              <a:schemeClr val="tx2"/>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2400" dirty="0">
                <a:solidFill>
                  <a:schemeClr val="tx2"/>
                </a:solidFill>
              </a:rPr>
              <a:t>ERTS #721010 Kenan Advantage</a:t>
            </a:r>
          </a:p>
        </p:txBody>
      </p:sp>
      <p:sp>
        <p:nvSpPr>
          <p:cNvPr id="4" name="Slide Number Placeholder 3"/>
          <p:cNvSpPr>
            <a:spLocks noGrp="1"/>
          </p:cNvSpPr>
          <p:nvPr>
            <p:ph type="sldNum" sz="quarter" idx="12"/>
          </p:nvPr>
        </p:nvSpPr>
        <p:spPr/>
        <p:txBody>
          <a:bodyPr/>
          <a:lstStyle/>
          <a:p>
            <a:fld id="{BF275850-B71D-490D-965C-ED6AE5531855}" type="slidenum">
              <a:rPr lang="en-US" smtClean="0"/>
              <a:t>11</a:t>
            </a:fld>
            <a:endParaRPr lang="en-US"/>
          </a:p>
        </p:txBody>
      </p:sp>
      <p:pic>
        <p:nvPicPr>
          <p:cNvPr id="6" name="Picture 5" descr="A picture containing outdoor, text, vehicle, land vehicle&#10;&#10;Description automatically generated">
            <a:extLst>
              <a:ext uri="{FF2B5EF4-FFF2-40B4-BE49-F238E27FC236}">
                <a16:creationId xmlns:a16="http://schemas.microsoft.com/office/drawing/2014/main" id="{3671616A-AE18-B757-EAF9-E097D4E596C3}"/>
              </a:ext>
            </a:extLst>
          </p:cNvPr>
          <p:cNvPicPr>
            <a:picLocks noChangeAspect="1"/>
          </p:cNvPicPr>
          <p:nvPr/>
        </p:nvPicPr>
        <p:blipFill rotWithShape="1">
          <a:blip r:embed="rId3">
            <a:extLst>
              <a:ext uri="{28A0092B-C50C-407E-A947-70E740481C1C}">
                <a14:useLocalDpi xmlns:a14="http://schemas.microsoft.com/office/drawing/2010/main" val="0"/>
              </a:ext>
            </a:extLst>
          </a:blip>
          <a:srcRect l="17963"/>
          <a:stretch/>
        </p:blipFill>
        <p:spPr>
          <a:xfrm>
            <a:off x="400047" y="366654"/>
            <a:ext cx="6160657" cy="5632227"/>
          </a:xfrm>
          <a:prstGeom prst="rect">
            <a:avLst/>
          </a:prstGeom>
          <a:effectLst>
            <a:outerShdw blurRad="165100" dist="50800" dir="5400000" sx="105000" sy="105000" algn="ctr" rotWithShape="0">
              <a:srgbClr val="000000">
                <a:alpha val="36000"/>
              </a:srgbClr>
            </a:outerShdw>
          </a:effectLst>
        </p:spPr>
      </p:pic>
      <p:pic>
        <p:nvPicPr>
          <p:cNvPr id="9" name="Picture 8" descr="A picture containing outdoor, sky, wheel, tire&#10;&#10;Description automatically generated">
            <a:extLst>
              <a:ext uri="{FF2B5EF4-FFF2-40B4-BE49-F238E27FC236}">
                <a16:creationId xmlns:a16="http://schemas.microsoft.com/office/drawing/2014/main" id="{DBF7652C-C94E-7941-7582-2F190F6F77E3}"/>
              </a:ext>
            </a:extLst>
          </p:cNvPr>
          <p:cNvPicPr>
            <a:picLocks noChangeAspect="1"/>
          </p:cNvPicPr>
          <p:nvPr/>
        </p:nvPicPr>
        <p:blipFill rotWithShape="1">
          <a:blip r:embed="rId4">
            <a:extLst>
              <a:ext uri="{28A0092B-C50C-407E-A947-70E740481C1C}">
                <a14:useLocalDpi xmlns:a14="http://schemas.microsoft.com/office/drawing/2010/main" val="0"/>
              </a:ext>
            </a:extLst>
          </a:blip>
          <a:srcRect l="11181" r="25048"/>
          <a:stretch/>
        </p:blipFill>
        <p:spPr>
          <a:xfrm>
            <a:off x="6888639" y="366655"/>
            <a:ext cx="4789014" cy="5632226"/>
          </a:xfrm>
          <a:prstGeom prst="rect">
            <a:avLst/>
          </a:prstGeom>
          <a:effectLst>
            <a:outerShdw blurRad="165100" dist="50800" dir="5400000" sx="105000" sy="105000" algn="ctr" rotWithShape="0">
              <a:srgbClr val="000000">
                <a:alpha val="36000"/>
              </a:srgbClr>
            </a:outerShdw>
          </a:effectLst>
        </p:spPr>
      </p:pic>
      <p:pic>
        <p:nvPicPr>
          <p:cNvPr id="2" name="Picture 1">
            <a:extLst>
              <a:ext uri="{FF2B5EF4-FFF2-40B4-BE49-F238E27FC236}">
                <a16:creationId xmlns:a16="http://schemas.microsoft.com/office/drawing/2014/main" id="{41694BB9-4727-7965-A0DE-DAB9EC7B5B5B}"/>
              </a:ext>
            </a:extLst>
          </p:cNvPr>
          <p:cNvPicPr>
            <a:picLocks noChangeAspect="1"/>
          </p:cNvPicPr>
          <p:nvPr/>
        </p:nvPicPr>
        <p:blipFill>
          <a:blip r:embed="rId5"/>
          <a:stretch>
            <a:fillRect/>
          </a:stretch>
        </p:blipFill>
        <p:spPr>
          <a:xfrm>
            <a:off x="3011156" y="6099518"/>
            <a:ext cx="6169687" cy="646232"/>
          </a:xfrm>
          <a:prstGeom prst="rect">
            <a:avLst/>
          </a:prstGeom>
        </p:spPr>
      </p:pic>
    </p:spTree>
    <p:extLst>
      <p:ext uri="{BB962C8B-B14F-4D97-AF65-F5344CB8AC3E}">
        <p14:creationId xmlns:p14="http://schemas.microsoft.com/office/powerpoint/2010/main" val="3287807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11789A5-F273-3558-336C-260641089A73}"/>
              </a:ext>
            </a:extLst>
          </p:cNvPr>
          <p:cNvSpPr>
            <a:spLocks noGrp="1"/>
          </p:cNvSpPr>
          <p:nvPr>
            <p:ph type="title"/>
          </p:nvPr>
        </p:nvSpPr>
        <p:spPr>
          <a:xfrm>
            <a:off x="3015671" y="6104573"/>
            <a:ext cx="6160657" cy="503554"/>
          </a:xfrm>
          <a:prstGeom prst="roundRect">
            <a:avLst/>
          </a:prstGeom>
          <a:ln>
            <a:solidFill>
              <a:schemeClr val="tx2"/>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2400" dirty="0">
                <a:solidFill>
                  <a:schemeClr val="tx2"/>
                </a:solidFill>
              </a:rPr>
              <a:t>ERTS #721010 Kenan Advantage</a:t>
            </a:r>
          </a:p>
        </p:txBody>
      </p:sp>
      <p:sp>
        <p:nvSpPr>
          <p:cNvPr id="4" name="Slide Number Placeholder 3"/>
          <p:cNvSpPr>
            <a:spLocks noGrp="1"/>
          </p:cNvSpPr>
          <p:nvPr>
            <p:ph type="sldNum" sz="quarter" idx="12"/>
          </p:nvPr>
        </p:nvSpPr>
        <p:spPr/>
        <p:txBody>
          <a:bodyPr/>
          <a:lstStyle/>
          <a:p>
            <a:fld id="{BF275850-B71D-490D-965C-ED6AE5531855}" type="slidenum">
              <a:rPr lang="en-US" smtClean="0"/>
              <a:t>12</a:t>
            </a:fld>
            <a:endParaRPr lang="en-US"/>
          </a:p>
        </p:txBody>
      </p:sp>
      <p:pic>
        <p:nvPicPr>
          <p:cNvPr id="7" name="Picture 6" descr="A picture containing map, aerial photography, transport corridor, junction&#10;&#10;Description automatically generated">
            <a:extLst>
              <a:ext uri="{FF2B5EF4-FFF2-40B4-BE49-F238E27FC236}">
                <a16:creationId xmlns:a16="http://schemas.microsoft.com/office/drawing/2014/main" id="{BFBBF525-8B98-E71F-6056-6EA7356105E4}"/>
              </a:ext>
            </a:extLst>
          </p:cNvPr>
          <p:cNvPicPr>
            <a:picLocks noChangeAspect="1"/>
          </p:cNvPicPr>
          <p:nvPr/>
        </p:nvPicPr>
        <p:blipFill rotWithShape="1">
          <a:blip r:embed="rId3">
            <a:extLst>
              <a:ext uri="{28A0092B-C50C-407E-A947-70E740481C1C}">
                <a14:useLocalDpi xmlns:a14="http://schemas.microsoft.com/office/drawing/2010/main" val="0"/>
              </a:ext>
            </a:extLst>
          </a:blip>
          <a:srcRect t="11944" b="13026"/>
          <a:stretch/>
        </p:blipFill>
        <p:spPr>
          <a:xfrm>
            <a:off x="1701980" y="350325"/>
            <a:ext cx="8788038" cy="5724918"/>
          </a:xfrm>
          <a:prstGeom prst="rect">
            <a:avLst/>
          </a:prstGeom>
          <a:effectLst>
            <a:outerShdw blurRad="152400" dist="50800" dir="5400000" sx="104000" sy="104000" algn="ctr" rotWithShape="0">
              <a:srgbClr val="000000">
                <a:alpha val="36000"/>
              </a:srgbClr>
            </a:outerShdw>
          </a:effectLst>
        </p:spPr>
      </p:pic>
      <p:pic>
        <p:nvPicPr>
          <p:cNvPr id="2" name="Picture 1">
            <a:extLst>
              <a:ext uri="{FF2B5EF4-FFF2-40B4-BE49-F238E27FC236}">
                <a16:creationId xmlns:a16="http://schemas.microsoft.com/office/drawing/2014/main" id="{41694BB9-4727-7965-A0DE-DAB9EC7B5B5B}"/>
              </a:ext>
            </a:extLst>
          </p:cNvPr>
          <p:cNvPicPr>
            <a:picLocks noChangeAspect="1"/>
          </p:cNvPicPr>
          <p:nvPr/>
        </p:nvPicPr>
        <p:blipFill>
          <a:blip r:embed="rId4"/>
          <a:stretch>
            <a:fillRect/>
          </a:stretch>
        </p:blipFill>
        <p:spPr>
          <a:xfrm>
            <a:off x="3011156" y="6099518"/>
            <a:ext cx="6169687" cy="646232"/>
          </a:xfrm>
          <a:prstGeom prst="rect">
            <a:avLst/>
          </a:prstGeom>
        </p:spPr>
      </p:pic>
    </p:spTree>
    <p:extLst>
      <p:ext uri="{BB962C8B-B14F-4D97-AF65-F5344CB8AC3E}">
        <p14:creationId xmlns:p14="http://schemas.microsoft.com/office/powerpoint/2010/main" val="1674702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outdoor, plant, ground, rock&#10;&#10;Description automatically generated">
            <a:extLst>
              <a:ext uri="{FF2B5EF4-FFF2-40B4-BE49-F238E27FC236}">
                <a16:creationId xmlns:a16="http://schemas.microsoft.com/office/drawing/2014/main" id="{B81AC14F-8DAC-11D2-5295-AA730A1C47C9}"/>
              </a:ext>
            </a:extLst>
          </p:cNvPr>
          <p:cNvPicPr>
            <a:picLocks noChangeAspect="1"/>
          </p:cNvPicPr>
          <p:nvPr/>
        </p:nvPicPr>
        <p:blipFill rotWithShape="1">
          <a:blip r:embed="rId3">
            <a:extLst>
              <a:ext uri="{28A0092B-C50C-407E-A947-70E740481C1C}">
                <a14:useLocalDpi xmlns:a14="http://schemas.microsoft.com/office/drawing/2010/main" val="0"/>
              </a:ext>
            </a:extLst>
          </a:blip>
          <a:srcRect l="3644" t="5490" r="7669"/>
          <a:stretch/>
        </p:blipFill>
        <p:spPr>
          <a:xfrm rot="5400000">
            <a:off x="6047433" y="860415"/>
            <a:ext cx="6082204" cy="4861120"/>
          </a:xfrm>
          <a:prstGeom prst="rect">
            <a:avLst/>
          </a:prstGeom>
          <a:effectLst>
            <a:outerShdw blurRad="152400" dist="50800" dir="5400000" sx="104000" sy="104000" algn="ctr" rotWithShape="0">
              <a:srgbClr val="000000">
                <a:alpha val="36000"/>
              </a:srgbClr>
            </a:outerShdw>
          </a:effectLst>
        </p:spPr>
      </p:pic>
      <p:sp>
        <p:nvSpPr>
          <p:cNvPr id="3" name="Title 1">
            <a:extLst>
              <a:ext uri="{FF2B5EF4-FFF2-40B4-BE49-F238E27FC236}">
                <a16:creationId xmlns:a16="http://schemas.microsoft.com/office/drawing/2014/main" id="{A11789A5-F273-3558-336C-260641089A73}"/>
              </a:ext>
            </a:extLst>
          </p:cNvPr>
          <p:cNvSpPr>
            <a:spLocks noGrp="1"/>
          </p:cNvSpPr>
          <p:nvPr>
            <p:ph type="title"/>
          </p:nvPr>
        </p:nvSpPr>
        <p:spPr>
          <a:xfrm>
            <a:off x="3015671" y="6104573"/>
            <a:ext cx="6160657" cy="503554"/>
          </a:xfrm>
          <a:prstGeom prst="roundRect">
            <a:avLst/>
          </a:prstGeom>
          <a:ln>
            <a:solidFill>
              <a:schemeClr val="tx2"/>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2400" dirty="0">
                <a:solidFill>
                  <a:schemeClr val="tx2"/>
                </a:solidFill>
              </a:rPr>
              <a:t>ERTS #721010 Kenan Advantage</a:t>
            </a:r>
          </a:p>
        </p:txBody>
      </p:sp>
      <p:sp>
        <p:nvSpPr>
          <p:cNvPr id="4" name="Slide Number Placeholder 3"/>
          <p:cNvSpPr>
            <a:spLocks noGrp="1"/>
          </p:cNvSpPr>
          <p:nvPr>
            <p:ph type="sldNum" sz="quarter" idx="12"/>
          </p:nvPr>
        </p:nvSpPr>
        <p:spPr/>
        <p:txBody>
          <a:bodyPr/>
          <a:lstStyle/>
          <a:p>
            <a:fld id="{BF275850-B71D-490D-965C-ED6AE5531855}" type="slidenum">
              <a:rPr lang="en-US" smtClean="0"/>
              <a:t>13</a:t>
            </a:fld>
            <a:endParaRPr lang="en-US"/>
          </a:p>
        </p:txBody>
      </p:sp>
      <p:pic>
        <p:nvPicPr>
          <p:cNvPr id="10" name="Picture 9" descr="A hole in the ground with a yellow rope&#10;&#10;Description automatically generated with low confidence">
            <a:extLst>
              <a:ext uri="{FF2B5EF4-FFF2-40B4-BE49-F238E27FC236}">
                <a16:creationId xmlns:a16="http://schemas.microsoft.com/office/drawing/2014/main" id="{0D11C91A-70C1-3E2C-CF7E-5EC8B0611822}"/>
              </a:ext>
            </a:extLst>
          </p:cNvPr>
          <p:cNvPicPr>
            <a:picLocks noChangeAspect="1"/>
          </p:cNvPicPr>
          <p:nvPr/>
        </p:nvPicPr>
        <p:blipFill rotWithShape="1">
          <a:blip r:embed="rId4">
            <a:extLst>
              <a:ext uri="{28A0092B-C50C-407E-A947-70E740481C1C}">
                <a14:useLocalDpi xmlns:a14="http://schemas.microsoft.com/office/drawing/2010/main" val="0"/>
              </a:ext>
            </a:extLst>
          </a:blip>
          <a:srcRect l="21481" b="3868"/>
          <a:stretch/>
        </p:blipFill>
        <p:spPr>
          <a:xfrm>
            <a:off x="298645" y="393396"/>
            <a:ext cx="6057900" cy="5562600"/>
          </a:xfrm>
          <a:prstGeom prst="rect">
            <a:avLst/>
          </a:prstGeom>
          <a:effectLst>
            <a:outerShdw blurRad="152400" dist="50800" dir="5400000" sx="104000" sy="104000" algn="ctr" rotWithShape="0">
              <a:srgbClr val="000000">
                <a:alpha val="36000"/>
              </a:srgbClr>
            </a:outerShdw>
          </a:effectLst>
        </p:spPr>
      </p:pic>
      <p:pic>
        <p:nvPicPr>
          <p:cNvPr id="2" name="Picture 1">
            <a:extLst>
              <a:ext uri="{FF2B5EF4-FFF2-40B4-BE49-F238E27FC236}">
                <a16:creationId xmlns:a16="http://schemas.microsoft.com/office/drawing/2014/main" id="{41694BB9-4727-7965-A0DE-DAB9EC7B5B5B}"/>
              </a:ext>
            </a:extLst>
          </p:cNvPr>
          <p:cNvPicPr>
            <a:picLocks noChangeAspect="1"/>
          </p:cNvPicPr>
          <p:nvPr/>
        </p:nvPicPr>
        <p:blipFill>
          <a:blip r:embed="rId5"/>
          <a:stretch>
            <a:fillRect/>
          </a:stretch>
        </p:blipFill>
        <p:spPr>
          <a:xfrm>
            <a:off x="3011156" y="6099518"/>
            <a:ext cx="6169687" cy="646232"/>
          </a:xfrm>
          <a:prstGeom prst="rect">
            <a:avLst/>
          </a:prstGeom>
        </p:spPr>
      </p:pic>
    </p:spTree>
    <p:extLst>
      <p:ext uri="{BB962C8B-B14F-4D97-AF65-F5344CB8AC3E}">
        <p14:creationId xmlns:p14="http://schemas.microsoft.com/office/powerpoint/2010/main" val="2587135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11789A5-F273-3558-336C-260641089A73}"/>
              </a:ext>
            </a:extLst>
          </p:cNvPr>
          <p:cNvSpPr>
            <a:spLocks noGrp="1"/>
          </p:cNvSpPr>
          <p:nvPr>
            <p:ph type="title"/>
          </p:nvPr>
        </p:nvSpPr>
        <p:spPr>
          <a:xfrm>
            <a:off x="3015671" y="6104573"/>
            <a:ext cx="6160657" cy="503554"/>
          </a:xfrm>
          <a:prstGeom prst="roundRect">
            <a:avLst/>
          </a:prstGeom>
          <a:ln>
            <a:solidFill>
              <a:schemeClr val="tx2"/>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2400" dirty="0">
                <a:solidFill>
                  <a:schemeClr val="tx2"/>
                </a:solidFill>
              </a:rPr>
              <a:t>ERTS #721010 Kenan Advantage</a:t>
            </a:r>
          </a:p>
        </p:txBody>
      </p:sp>
      <p:sp>
        <p:nvSpPr>
          <p:cNvPr id="4" name="Slide Number Placeholder 3"/>
          <p:cNvSpPr>
            <a:spLocks noGrp="1"/>
          </p:cNvSpPr>
          <p:nvPr>
            <p:ph type="sldNum" sz="quarter" idx="12"/>
          </p:nvPr>
        </p:nvSpPr>
        <p:spPr/>
        <p:txBody>
          <a:bodyPr/>
          <a:lstStyle/>
          <a:p>
            <a:fld id="{BF275850-B71D-490D-965C-ED6AE5531855}" type="slidenum">
              <a:rPr lang="en-US" smtClean="0"/>
              <a:t>14</a:t>
            </a:fld>
            <a:endParaRPr lang="en-US"/>
          </a:p>
        </p:txBody>
      </p:sp>
      <p:pic>
        <p:nvPicPr>
          <p:cNvPr id="5" name="Picture 4" descr="A picture containing outdoor, water, tree, plant&#10;&#10;Description automatically generated">
            <a:extLst>
              <a:ext uri="{FF2B5EF4-FFF2-40B4-BE49-F238E27FC236}">
                <a16:creationId xmlns:a16="http://schemas.microsoft.com/office/drawing/2014/main" id="{2400A109-D714-3B4F-A5F9-064C22D2A14F}"/>
              </a:ext>
            </a:extLst>
          </p:cNvPr>
          <p:cNvPicPr>
            <a:picLocks noChangeAspect="1"/>
          </p:cNvPicPr>
          <p:nvPr/>
        </p:nvPicPr>
        <p:blipFill rotWithShape="1">
          <a:blip r:embed="rId3">
            <a:extLst>
              <a:ext uri="{28A0092B-C50C-407E-A947-70E740481C1C}">
                <a14:useLocalDpi xmlns:a14="http://schemas.microsoft.com/office/drawing/2010/main" val="0"/>
              </a:ext>
            </a:extLst>
          </a:blip>
          <a:srcRect t="9134"/>
          <a:stretch/>
        </p:blipFill>
        <p:spPr>
          <a:xfrm>
            <a:off x="1421864" y="439144"/>
            <a:ext cx="9348269" cy="5662902"/>
          </a:xfrm>
          <a:prstGeom prst="rect">
            <a:avLst/>
          </a:prstGeom>
          <a:effectLst>
            <a:outerShdw blurRad="165100" dist="50800" dir="5400000" sx="104000" sy="104000" algn="ctr" rotWithShape="0">
              <a:srgbClr val="000000">
                <a:alpha val="36000"/>
              </a:srgbClr>
            </a:outerShdw>
          </a:effectLst>
        </p:spPr>
      </p:pic>
      <p:pic>
        <p:nvPicPr>
          <p:cNvPr id="2" name="Picture 1">
            <a:extLst>
              <a:ext uri="{FF2B5EF4-FFF2-40B4-BE49-F238E27FC236}">
                <a16:creationId xmlns:a16="http://schemas.microsoft.com/office/drawing/2014/main" id="{41694BB9-4727-7965-A0DE-DAB9EC7B5B5B}"/>
              </a:ext>
            </a:extLst>
          </p:cNvPr>
          <p:cNvPicPr>
            <a:picLocks noChangeAspect="1"/>
          </p:cNvPicPr>
          <p:nvPr/>
        </p:nvPicPr>
        <p:blipFill>
          <a:blip r:embed="rId4"/>
          <a:stretch>
            <a:fillRect/>
          </a:stretch>
        </p:blipFill>
        <p:spPr>
          <a:xfrm>
            <a:off x="3011156" y="6099518"/>
            <a:ext cx="6169687" cy="646232"/>
          </a:xfrm>
          <a:prstGeom prst="rect">
            <a:avLst/>
          </a:prstGeom>
        </p:spPr>
      </p:pic>
    </p:spTree>
    <p:extLst>
      <p:ext uri="{BB962C8B-B14F-4D97-AF65-F5344CB8AC3E}">
        <p14:creationId xmlns:p14="http://schemas.microsoft.com/office/powerpoint/2010/main" val="1327754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a:t>Preassessment Screening</a:t>
            </a:r>
          </a:p>
        </p:txBody>
      </p:sp>
      <p:sp>
        <p:nvSpPr>
          <p:cNvPr id="3" name="Slide Number Placeholder 2"/>
          <p:cNvSpPr>
            <a:spLocks noGrp="1"/>
          </p:cNvSpPr>
          <p:nvPr>
            <p:ph type="sldNum" sz="quarter" idx="12"/>
          </p:nvPr>
        </p:nvSpPr>
        <p:spPr/>
        <p:txBody>
          <a:bodyPr/>
          <a:lstStyle/>
          <a:p>
            <a:fld id="{BF275850-B71D-490D-965C-ED6AE5531855}" type="slidenum">
              <a:rPr lang="en-US" smtClean="0"/>
              <a:t>15</a:t>
            </a:fld>
            <a:endParaRPr lang="en-US"/>
          </a:p>
        </p:txBody>
      </p:sp>
      <p:pic>
        <p:nvPicPr>
          <p:cNvPr id="9" name="Picture 8" descr="A picture containing outdoor, water, plant, winter&#10;&#10;Description automatically generated">
            <a:extLst>
              <a:ext uri="{FF2B5EF4-FFF2-40B4-BE49-F238E27FC236}">
                <a16:creationId xmlns:a16="http://schemas.microsoft.com/office/drawing/2014/main" id="{9467D7E8-77BF-DC35-15E5-D7BE487EA38B}"/>
              </a:ext>
            </a:extLst>
          </p:cNvPr>
          <p:cNvPicPr>
            <a:picLocks noChangeAspect="1"/>
          </p:cNvPicPr>
          <p:nvPr/>
        </p:nvPicPr>
        <p:blipFill rotWithShape="1">
          <a:blip r:embed="rId3">
            <a:extLst>
              <a:ext uri="{28A0092B-C50C-407E-A947-70E740481C1C}">
                <a14:useLocalDpi xmlns:a14="http://schemas.microsoft.com/office/drawing/2010/main" val="0"/>
              </a:ext>
            </a:extLst>
          </a:blip>
          <a:srcRect t="7475" r="6885" b="12546"/>
          <a:stretch/>
        </p:blipFill>
        <p:spPr>
          <a:xfrm>
            <a:off x="2945829" y="891307"/>
            <a:ext cx="6943606" cy="3456725"/>
          </a:xfrm>
          <a:prstGeom prst="rect">
            <a:avLst/>
          </a:prstGeom>
          <a:effectLst>
            <a:outerShdw blurRad="63500" dist="50800" dir="5400000" sx="102000" sy="102000" algn="ctr" rotWithShape="0">
              <a:srgbClr val="000000">
                <a:alpha val="39000"/>
              </a:srgbClr>
            </a:outerShdw>
          </a:effectLst>
        </p:spPr>
      </p:pic>
      <p:sp>
        <p:nvSpPr>
          <p:cNvPr id="2" name="Content Placeholder 1"/>
          <p:cNvSpPr>
            <a:spLocks noGrp="1"/>
          </p:cNvSpPr>
          <p:nvPr>
            <p:ph sz="half" idx="1"/>
          </p:nvPr>
        </p:nvSpPr>
        <p:spPr>
          <a:xfrm>
            <a:off x="3218845" y="4520716"/>
            <a:ext cx="8195930" cy="1925087"/>
          </a:xfrm>
          <a:solidFill>
            <a:schemeClr val="bg1"/>
          </a:solidFill>
          <a:ln w="25400">
            <a:solidFill>
              <a:schemeClr val="bg1"/>
            </a:solidFill>
          </a:ln>
        </p:spPr>
        <p:txBody>
          <a:bodyPr anchor="t">
            <a:normAutofit lnSpcReduction="10000"/>
          </a:bodyPr>
          <a:lstStyle/>
          <a:p>
            <a:pPr marL="0" indent="0">
              <a:spcBef>
                <a:spcPts val="600"/>
              </a:spcBef>
              <a:buNone/>
            </a:pPr>
            <a:r>
              <a:rPr lang="en-US" dirty="0"/>
              <a:t>ERTS #721010 Kenan Advantage Spill</a:t>
            </a:r>
          </a:p>
          <a:p>
            <a:r>
              <a:rPr lang="en-US" sz="2000" b="1" dirty="0"/>
              <a:t>Estimated spill to water volume:</a:t>
            </a:r>
            <a:r>
              <a:rPr lang="en-US" sz="2000" dirty="0"/>
              <a:t> 75 gallons (mostly to drainage system)</a:t>
            </a:r>
          </a:p>
          <a:p>
            <a:r>
              <a:rPr lang="en-US" sz="2000" b="1" dirty="0"/>
              <a:t>Oil Type:</a:t>
            </a:r>
            <a:r>
              <a:rPr lang="en-US" sz="2000" dirty="0"/>
              <a:t> Diesel Low Sulphur (ULSD)</a:t>
            </a:r>
          </a:p>
          <a:p>
            <a:r>
              <a:rPr lang="en-US" sz="2000" b="1" dirty="0"/>
              <a:t>Geographic Extent of Impacts: </a:t>
            </a:r>
            <a:r>
              <a:rPr lang="en-US" sz="2000" dirty="0"/>
              <a:t>Lower Deschutes River</a:t>
            </a:r>
          </a:p>
          <a:p>
            <a:r>
              <a:rPr lang="en-US" sz="2000" b="1" dirty="0"/>
              <a:t>Volume of oil recovered within the first 24 hours: </a:t>
            </a:r>
            <a:r>
              <a:rPr lang="en-US" sz="2000" dirty="0"/>
              <a:t>~70 gallons</a:t>
            </a:r>
          </a:p>
          <a:p>
            <a:pPr marL="0" indent="0">
              <a:buNone/>
            </a:pPr>
            <a:endParaRPr lang="en-US" dirty="0"/>
          </a:p>
        </p:txBody>
      </p:sp>
    </p:spTree>
    <p:extLst>
      <p:ext uri="{BB962C8B-B14F-4D97-AF65-F5344CB8AC3E}">
        <p14:creationId xmlns:p14="http://schemas.microsoft.com/office/powerpoint/2010/main" val="2335707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578" y="1178243"/>
            <a:ext cx="6846663" cy="3331934"/>
          </a:xfrm>
        </p:spPr>
        <p:txBody>
          <a:bodyPr>
            <a:normAutofit/>
          </a:bodyPr>
          <a:lstStyle/>
          <a:p>
            <a:r>
              <a:rPr lang="en-US" dirty="0"/>
              <a:t>ERTS  #721193</a:t>
            </a:r>
            <a:br>
              <a:rPr lang="en-US" dirty="0"/>
            </a:br>
            <a:r>
              <a:rPr lang="en-US" dirty="0"/>
              <a:t>P/C </a:t>
            </a:r>
            <a:r>
              <a:rPr lang="en-US" i="1" dirty="0"/>
              <a:t>Dan Cameron</a:t>
            </a:r>
            <a:r>
              <a:rPr lang="en-US" dirty="0"/>
              <a:t> </a:t>
            </a:r>
            <a:br>
              <a:rPr lang="en-US" dirty="0"/>
            </a:br>
            <a:r>
              <a:rPr lang="en-US" dirty="0"/>
              <a:t>Diesel Spill</a:t>
            </a:r>
          </a:p>
        </p:txBody>
      </p:sp>
      <p:sp>
        <p:nvSpPr>
          <p:cNvPr id="3" name="Content Placeholder 2"/>
          <p:cNvSpPr>
            <a:spLocks noGrp="1"/>
          </p:cNvSpPr>
          <p:nvPr>
            <p:ph sz="half" idx="1"/>
          </p:nvPr>
        </p:nvSpPr>
        <p:spPr>
          <a:xfrm>
            <a:off x="615578" y="4618991"/>
            <a:ext cx="6846664" cy="1737359"/>
          </a:xfrm>
        </p:spPr>
        <p:txBody>
          <a:bodyPr/>
          <a:lstStyle/>
          <a:p>
            <a:pPr marL="0" indent="0">
              <a:buNone/>
            </a:pPr>
            <a:r>
              <a:rPr lang="en-US" dirty="0"/>
              <a:t>March 4, 2023, Spill to </a:t>
            </a:r>
          </a:p>
          <a:p>
            <a:pPr marL="0" indent="0">
              <a:spcBef>
                <a:spcPts val="0"/>
              </a:spcBef>
              <a:buNone/>
            </a:pPr>
            <a:r>
              <a:rPr lang="en-US" dirty="0" err="1"/>
              <a:t>Swantown</a:t>
            </a:r>
            <a:r>
              <a:rPr lang="en-US" dirty="0"/>
              <a:t> Marina, Budd Inlet</a:t>
            </a:r>
          </a:p>
        </p:txBody>
      </p:sp>
      <p:sp>
        <p:nvSpPr>
          <p:cNvPr id="4" name="Slide Number Placeholder 3"/>
          <p:cNvSpPr>
            <a:spLocks noGrp="1"/>
          </p:cNvSpPr>
          <p:nvPr>
            <p:ph type="sldNum" sz="quarter" idx="12"/>
          </p:nvPr>
        </p:nvSpPr>
        <p:spPr/>
        <p:txBody>
          <a:bodyPr/>
          <a:lstStyle/>
          <a:p>
            <a:fld id="{BF275850-B71D-490D-965C-ED6AE5531855}" type="slidenum">
              <a:rPr lang="en-US" smtClean="0"/>
              <a:t>16</a:t>
            </a:fld>
            <a:endParaRPr lang="en-US"/>
          </a:p>
        </p:txBody>
      </p:sp>
      <p:pic>
        <p:nvPicPr>
          <p:cNvPr id="6" name="Picture 5" descr="A group of boats tied to a dock&#10;&#10;Description automatically generated with low confidence">
            <a:extLst>
              <a:ext uri="{FF2B5EF4-FFF2-40B4-BE49-F238E27FC236}">
                <a16:creationId xmlns:a16="http://schemas.microsoft.com/office/drawing/2014/main" id="{850A2492-3393-4620-6020-78CCA14CE3B9}"/>
              </a:ext>
            </a:extLst>
          </p:cNvPr>
          <p:cNvPicPr>
            <a:picLocks noChangeAspect="1"/>
          </p:cNvPicPr>
          <p:nvPr/>
        </p:nvPicPr>
        <p:blipFill rotWithShape="1">
          <a:blip r:embed="rId2">
            <a:extLst>
              <a:ext uri="{28A0092B-C50C-407E-A947-70E740481C1C}">
                <a14:useLocalDpi xmlns:a14="http://schemas.microsoft.com/office/drawing/2010/main" val="0"/>
              </a:ext>
            </a:extLst>
          </a:blip>
          <a:srcRect l="13477" r="15586"/>
          <a:stretch/>
        </p:blipFill>
        <p:spPr>
          <a:xfrm>
            <a:off x="5705475" y="0"/>
            <a:ext cx="6486525" cy="6858000"/>
          </a:xfrm>
          <a:prstGeom prst="rect">
            <a:avLst/>
          </a:prstGeom>
        </p:spPr>
      </p:pic>
    </p:spTree>
    <p:extLst>
      <p:ext uri="{BB962C8B-B14F-4D97-AF65-F5344CB8AC3E}">
        <p14:creationId xmlns:p14="http://schemas.microsoft.com/office/powerpoint/2010/main" val="2731736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17</a:t>
            </a:fld>
            <a:endParaRPr lang="en-US"/>
          </a:p>
        </p:txBody>
      </p:sp>
      <p:pic>
        <p:nvPicPr>
          <p:cNvPr id="5" name="Picture 4" descr="A map of a city&#10;&#10;Description automatically generated with low confidence">
            <a:extLst>
              <a:ext uri="{FF2B5EF4-FFF2-40B4-BE49-F238E27FC236}">
                <a16:creationId xmlns:a16="http://schemas.microsoft.com/office/drawing/2014/main" id="{012127BB-F10B-A0EA-5AB5-4E59D0CC2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800" y="1567861"/>
            <a:ext cx="11376399" cy="4788489"/>
          </a:xfrm>
          <a:prstGeom prst="rect">
            <a:avLst/>
          </a:prstGeom>
          <a:effectLst>
            <a:outerShdw blurRad="152400" dist="50800" dir="5400000" sx="102000" sy="102000" algn="ctr" rotWithShape="0">
              <a:srgbClr val="000000">
                <a:alpha val="34000"/>
              </a:srgbClr>
            </a:outerShdw>
          </a:effectLst>
        </p:spPr>
      </p:pic>
      <p:sp>
        <p:nvSpPr>
          <p:cNvPr id="9" name="Oval 8">
            <a:extLst>
              <a:ext uri="{FF2B5EF4-FFF2-40B4-BE49-F238E27FC236}">
                <a16:creationId xmlns:a16="http://schemas.microsoft.com/office/drawing/2014/main" id="{53F37C41-8F39-FD59-173C-5F78F7BB9085}"/>
              </a:ext>
            </a:extLst>
          </p:cNvPr>
          <p:cNvSpPr/>
          <p:nvPr/>
        </p:nvSpPr>
        <p:spPr>
          <a:xfrm>
            <a:off x="5924550" y="3769519"/>
            <a:ext cx="80963" cy="80961"/>
          </a:xfrm>
          <a:prstGeom prst="ellipse">
            <a:avLst/>
          </a:prstGeom>
          <a:solidFill>
            <a:srgbClr val="FFFF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349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275850-B71D-490D-965C-ED6AE5531855}" type="slidenum">
              <a:rPr lang="en-US" smtClean="0"/>
              <a:t>18</a:t>
            </a:fld>
            <a:endParaRPr lang="en-US" dirty="0"/>
          </a:p>
        </p:txBody>
      </p:sp>
      <p:pic>
        <p:nvPicPr>
          <p:cNvPr id="6" name="Picture 5" descr="A picture containing outdoor, rainbow, water, nature&#10;&#10;Description automatically generated">
            <a:extLst>
              <a:ext uri="{FF2B5EF4-FFF2-40B4-BE49-F238E27FC236}">
                <a16:creationId xmlns:a16="http://schemas.microsoft.com/office/drawing/2014/main" id="{1FA5AA9D-94F0-ADDB-FA71-95AEC413784A}"/>
              </a:ext>
            </a:extLst>
          </p:cNvPr>
          <p:cNvPicPr>
            <a:picLocks noChangeAspect="1"/>
          </p:cNvPicPr>
          <p:nvPr/>
        </p:nvPicPr>
        <p:blipFill rotWithShape="1">
          <a:blip r:embed="rId3">
            <a:extLst>
              <a:ext uri="{28A0092B-C50C-407E-A947-70E740481C1C}">
                <a14:useLocalDpi xmlns:a14="http://schemas.microsoft.com/office/drawing/2010/main" val="0"/>
              </a:ext>
            </a:extLst>
          </a:blip>
          <a:srcRect t="7529"/>
          <a:stretch/>
        </p:blipFill>
        <p:spPr>
          <a:xfrm rot="5400000">
            <a:off x="-746296" y="1261418"/>
            <a:ext cx="5925821" cy="4109735"/>
          </a:xfrm>
          <a:prstGeom prst="rect">
            <a:avLst/>
          </a:prstGeom>
          <a:effectLst>
            <a:outerShdw blurRad="152400" dist="50800" dir="5400000" sx="104000" sy="104000" algn="ctr" rotWithShape="0">
              <a:srgbClr val="000000">
                <a:alpha val="36000"/>
              </a:srgbClr>
            </a:outerShdw>
          </a:effectLst>
        </p:spPr>
      </p:pic>
      <p:pic>
        <p:nvPicPr>
          <p:cNvPr id="11" name="Picture 10" descr="A picture containing outdoor, boat, ship, marina&#10;&#10;Description automatically generated">
            <a:extLst>
              <a:ext uri="{FF2B5EF4-FFF2-40B4-BE49-F238E27FC236}">
                <a16:creationId xmlns:a16="http://schemas.microsoft.com/office/drawing/2014/main" id="{950604B2-FAB7-C1FE-776B-AD3C62E4E354}"/>
              </a:ext>
            </a:extLst>
          </p:cNvPr>
          <p:cNvPicPr>
            <a:picLocks noChangeAspect="1"/>
          </p:cNvPicPr>
          <p:nvPr/>
        </p:nvPicPr>
        <p:blipFill rotWithShape="1">
          <a:blip r:embed="rId4">
            <a:extLst>
              <a:ext uri="{28A0092B-C50C-407E-A947-70E740481C1C}">
                <a14:useLocalDpi xmlns:a14="http://schemas.microsoft.com/office/drawing/2010/main" val="0"/>
              </a:ext>
            </a:extLst>
          </a:blip>
          <a:srcRect l="4038"/>
          <a:stretch/>
        </p:blipFill>
        <p:spPr>
          <a:xfrm>
            <a:off x="4448174" y="353375"/>
            <a:ext cx="7582079" cy="5925822"/>
          </a:xfrm>
          <a:prstGeom prst="rect">
            <a:avLst/>
          </a:prstGeom>
          <a:effectLst>
            <a:outerShdw blurRad="152400" dist="50800" dir="5400000" sx="104000" sy="104000" algn="ctr" rotWithShape="0">
              <a:srgbClr val="000000">
                <a:alpha val="36000"/>
              </a:srgbClr>
            </a:outerShdw>
          </a:effectLst>
        </p:spPr>
      </p:pic>
      <p:sp>
        <p:nvSpPr>
          <p:cNvPr id="2" name="Title 1"/>
          <p:cNvSpPr>
            <a:spLocks noGrp="1"/>
          </p:cNvSpPr>
          <p:nvPr>
            <p:ph type="title"/>
          </p:nvPr>
        </p:nvSpPr>
        <p:spPr>
          <a:xfrm>
            <a:off x="3290407" y="6217921"/>
            <a:ext cx="5553858" cy="503554"/>
          </a:xfrm>
          <a:prstGeom prst="roundRect">
            <a:avLst/>
          </a:prstGeom>
          <a:ln>
            <a:solidFill>
              <a:schemeClr val="tx2"/>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2400" dirty="0">
                <a:solidFill>
                  <a:schemeClr val="tx2"/>
                </a:solidFill>
              </a:rPr>
              <a:t>ERTS #721193 P/C </a:t>
            </a:r>
            <a:r>
              <a:rPr lang="en-US" sz="2400" i="1" dirty="0">
                <a:solidFill>
                  <a:schemeClr val="tx2"/>
                </a:solidFill>
              </a:rPr>
              <a:t>Dan Cameron</a:t>
            </a:r>
          </a:p>
        </p:txBody>
      </p:sp>
    </p:spTree>
    <p:extLst>
      <p:ext uri="{BB962C8B-B14F-4D97-AF65-F5344CB8AC3E}">
        <p14:creationId xmlns:p14="http://schemas.microsoft.com/office/powerpoint/2010/main" val="160284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275850-B71D-490D-965C-ED6AE5531855}" type="slidenum">
              <a:rPr lang="en-US" smtClean="0"/>
              <a:t>19</a:t>
            </a:fld>
            <a:endParaRPr lang="en-US" dirty="0"/>
          </a:p>
        </p:txBody>
      </p:sp>
      <p:pic>
        <p:nvPicPr>
          <p:cNvPr id="9" name="Picture 8" descr="A boat covered in a tarp&#10;&#10;Description automatically generated with low confidence">
            <a:extLst>
              <a:ext uri="{FF2B5EF4-FFF2-40B4-BE49-F238E27FC236}">
                <a16:creationId xmlns:a16="http://schemas.microsoft.com/office/drawing/2014/main" id="{6E432AA0-D974-A0CA-556C-123E9BCED74E}"/>
              </a:ext>
            </a:extLst>
          </p:cNvPr>
          <p:cNvPicPr>
            <a:picLocks noChangeAspect="1"/>
          </p:cNvPicPr>
          <p:nvPr/>
        </p:nvPicPr>
        <p:blipFill rotWithShape="1">
          <a:blip r:embed="rId3">
            <a:extLst>
              <a:ext uri="{28A0092B-C50C-407E-A947-70E740481C1C}">
                <a14:useLocalDpi xmlns:a14="http://schemas.microsoft.com/office/drawing/2010/main" val="0"/>
              </a:ext>
            </a:extLst>
          </a:blip>
          <a:srcRect b="10162"/>
          <a:stretch/>
        </p:blipFill>
        <p:spPr>
          <a:xfrm>
            <a:off x="1485900" y="322778"/>
            <a:ext cx="9220200" cy="6212444"/>
          </a:xfrm>
          <a:prstGeom prst="rect">
            <a:avLst/>
          </a:prstGeom>
          <a:effectLst>
            <a:outerShdw blurRad="152400" dist="50800" dir="5400000" sx="102000" sy="102000" algn="ctr" rotWithShape="0">
              <a:srgbClr val="000000">
                <a:alpha val="36000"/>
              </a:srgbClr>
            </a:outerShdw>
          </a:effectLst>
        </p:spPr>
      </p:pic>
      <p:sp>
        <p:nvSpPr>
          <p:cNvPr id="2" name="Title 1"/>
          <p:cNvSpPr>
            <a:spLocks noGrp="1"/>
          </p:cNvSpPr>
          <p:nvPr>
            <p:ph type="title"/>
          </p:nvPr>
        </p:nvSpPr>
        <p:spPr>
          <a:xfrm>
            <a:off x="3290407" y="6217921"/>
            <a:ext cx="5553858" cy="503554"/>
          </a:xfrm>
          <a:prstGeom prst="roundRect">
            <a:avLst/>
          </a:prstGeom>
          <a:ln>
            <a:solidFill>
              <a:schemeClr val="tx2"/>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2400" dirty="0">
                <a:solidFill>
                  <a:schemeClr val="tx2"/>
                </a:solidFill>
              </a:rPr>
              <a:t>ERTS #721193 P/C </a:t>
            </a:r>
            <a:r>
              <a:rPr lang="en-US" sz="2400" i="1" dirty="0">
                <a:solidFill>
                  <a:schemeClr val="tx2"/>
                </a:solidFill>
              </a:rPr>
              <a:t>Dan Cameron</a:t>
            </a:r>
          </a:p>
        </p:txBody>
      </p:sp>
    </p:spTree>
    <p:extLst>
      <p:ext uri="{BB962C8B-B14F-4D97-AF65-F5344CB8AC3E}">
        <p14:creationId xmlns:p14="http://schemas.microsoft.com/office/powerpoint/2010/main" val="95086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05494"/>
            <a:ext cx="9447621" cy="940575"/>
          </a:xfrm>
        </p:spPr>
        <p:txBody>
          <a:bodyPr anchor="t">
            <a:noAutofit/>
          </a:bodyPr>
          <a:lstStyle/>
          <a:p>
            <a:r>
              <a:rPr lang="en-US" sz="4000" dirty="0"/>
              <a:t>Resource Damage Assessment Committee Meeting</a:t>
            </a:r>
          </a:p>
        </p:txBody>
      </p:sp>
      <p:sp>
        <p:nvSpPr>
          <p:cNvPr id="3" name="Subtitle 2"/>
          <p:cNvSpPr>
            <a:spLocks noGrp="1"/>
          </p:cNvSpPr>
          <p:nvPr>
            <p:ph type="subTitle" idx="1"/>
          </p:nvPr>
        </p:nvSpPr>
        <p:spPr>
          <a:xfrm>
            <a:off x="2071474" y="5299104"/>
            <a:ext cx="9447620" cy="1057245"/>
          </a:xfrm>
        </p:spPr>
        <p:txBody>
          <a:bodyPr anchor="b">
            <a:noAutofit/>
          </a:bodyPr>
          <a:lstStyle/>
          <a:p>
            <a:r>
              <a:rPr lang="en-US" sz="2400" dirty="0"/>
              <a:t>Geoff Baran</a:t>
            </a:r>
          </a:p>
          <a:p>
            <a:r>
              <a:rPr lang="en-US" sz="2400" dirty="0"/>
              <a:t>May 10, 2023</a:t>
            </a:r>
          </a:p>
        </p:txBody>
      </p:sp>
      <p:sp>
        <p:nvSpPr>
          <p:cNvPr id="4" name="Slide Number Placeholder 3"/>
          <p:cNvSpPr>
            <a:spLocks noGrp="1"/>
          </p:cNvSpPr>
          <p:nvPr>
            <p:ph type="sldNum" sz="quarter" idx="12"/>
          </p:nvPr>
        </p:nvSpPr>
        <p:spPr/>
        <p:txBody>
          <a:bodyPr/>
          <a:lstStyle/>
          <a:p>
            <a:fld id="{BF275850-B71D-490D-965C-ED6AE5531855}" type="slidenum">
              <a:rPr lang="en-US" smtClean="0"/>
              <a:t>2</a:t>
            </a:fld>
            <a:endParaRPr lang="en-US"/>
          </a:p>
        </p:txBody>
      </p:sp>
      <p:pic>
        <p:nvPicPr>
          <p:cNvPr id="5" name="Picture 4" descr="A beach shoreline with driftwood in the foreground and misty mountains in the backgroun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9400"/>
            <a:ext cx="12192000" cy="3745234"/>
          </a:xfrm>
          <a:prstGeom prst="rect">
            <a:avLst/>
          </a:prstGeom>
        </p:spPr>
      </p:pic>
    </p:spTree>
    <p:extLst>
      <p:ext uri="{BB962C8B-B14F-4D97-AF65-F5344CB8AC3E}">
        <p14:creationId xmlns:p14="http://schemas.microsoft.com/office/powerpoint/2010/main" val="3484986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ound, outdoor, trash, invertebrate&#10;&#10;Description automatically generated">
            <a:extLst>
              <a:ext uri="{FF2B5EF4-FFF2-40B4-BE49-F238E27FC236}">
                <a16:creationId xmlns:a16="http://schemas.microsoft.com/office/drawing/2014/main" id="{6682848D-5E67-905E-2637-B639BE08A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055" y="318306"/>
            <a:ext cx="7958440" cy="5968830"/>
          </a:xfrm>
          <a:prstGeom prst="rect">
            <a:avLst/>
          </a:prstGeom>
          <a:effectLst>
            <a:outerShdw blurRad="152400" dist="50800" dir="5400000" sx="104000" sy="104000" algn="ctr" rotWithShape="0">
              <a:srgbClr val="000000">
                <a:alpha val="36000"/>
              </a:srgbClr>
            </a:outerShdw>
          </a:effectLst>
        </p:spPr>
      </p:pic>
      <p:sp>
        <p:nvSpPr>
          <p:cNvPr id="4" name="Slide Number Placeholder 3"/>
          <p:cNvSpPr>
            <a:spLocks noGrp="1"/>
          </p:cNvSpPr>
          <p:nvPr>
            <p:ph type="sldNum" sz="quarter" idx="12"/>
          </p:nvPr>
        </p:nvSpPr>
        <p:spPr/>
        <p:txBody>
          <a:bodyPr/>
          <a:lstStyle/>
          <a:p>
            <a:fld id="{BF275850-B71D-490D-965C-ED6AE5531855}" type="slidenum">
              <a:rPr lang="en-US" smtClean="0"/>
              <a:t>20</a:t>
            </a:fld>
            <a:endParaRPr lang="en-US" dirty="0"/>
          </a:p>
        </p:txBody>
      </p:sp>
      <p:sp>
        <p:nvSpPr>
          <p:cNvPr id="2" name="Title 1"/>
          <p:cNvSpPr>
            <a:spLocks noGrp="1"/>
          </p:cNvSpPr>
          <p:nvPr>
            <p:ph type="title"/>
          </p:nvPr>
        </p:nvSpPr>
        <p:spPr>
          <a:xfrm>
            <a:off x="3290407" y="6217921"/>
            <a:ext cx="5553858" cy="503554"/>
          </a:xfrm>
          <a:prstGeom prst="roundRect">
            <a:avLst/>
          </a:prstGeom>
          <a:ln>
            <a:solidFill>
              <a:schemeClr val="tx2"/>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2400" dirty="0">
                <a:solidFill>
                  <a:schemeClr val="tx2"/>
                </a:solidFill>
              </a:rPr>
              <a:t>ERTS #721193 P/C </a:t>
            </a:r>
            <a:r>
              <a:rPr lang="en-US" sz="2400" i="1" dirty="0">
                <a:solidFill>
                  <a:schemeClr val="tx2"/>
                </a:solidFill>
              </a:rPr>
              <a:t>Dan Cameron</a:t>
            </a:r>
          </a:p>
        </p:txBody>
      </p:sp>
    </p:spTree>
    <p:extLst>
      <p:ext uri="{BB962C8B-B14F-4D97-AF65-F5344CB8AC3E}">
        <p14:creationId xmlns:p14="http://schemas.microsoft.com/office/powerpoint/2010/main" val="3623524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a:t>Preassessment Screening</a:t>
            </a:r>
          </a:p>
        </p:txBody>
      </p:sp>
      <p:sp>
        <p:nvSpPr>
          <p:cNvPr id="2" name="Content Placeholder 1"/>
          <p:cNvSpPr>
            <a:spLocks noGrp="1"/>
          </p:cNvSpPr>
          <p:nvPr>
            <p:ph sz="half" idx="1"/>
          </p:nvPr>
        </p:nvSpPr>
        <p:spPr>
          <a:xfrm>
            <a:off x="3348055" y="4282164"/>
            <a:ext cx="8195930" cy="2217696"/>
          </a:xfrm>
        </p:spPr>
        <p:txBody>
          <a:bodyPr anchor="t">
            <a:normAutofit/>
          </a:bodyPr>
          <a:lstStyle/>
          <a:p>
            <a:pPr marL="0" indent="0">
              <a:buNone/>
            </a:pPr>
            <a:r>
              <a:rPr lang="en-US" dirty="0"/>
              <a:t>ERTS #721193 P/C </a:t>
            </a:r>
            <a:r>
              <a:rPr lang="en-US" i="1" dirty="0"/>
              <a:t>Dan Cameron</a:t>
            </a:r>
          </a:p>
          <a:p>
            <a:r>
              <a:rPr lang="en-US" sz="2000" b="1" dirty="0"/>
              <a:t>Estimated spill to water volume: </a:t>
            </a:r>
            <a:r>
              <a:rPr lang="en-US" sz="2000" dirty="0"/>
              <a:t>30 gallons</a:t>
            </a:r>
          </a:p>
          <a:p>
            <a:r>
              <a:rPr lang="en-US" sz="2000" b="1" dirty="0"/>
              <a:t>Oil Type: </a:t>
            </a:r>
            <a:r>
              <a:rPr lang="en-US" sz="2000" dirty="0"/>
              <a:t>Diesel Low Sulphur (ULSD)</a:t>
            </a:r>
          </a:p>
          <a:p>
            <a:r>
              <a:rPr lang="en-US" sz="2000" b="1" dirty="0"/>
              <a:t>Geographic Extent of Impacts:</a:t>
            </a:r>
            <a:r>
              <a:rPr lang="en-US" sz="2000" dirty="0"/>
              <a:t> Puget Sound – Budd Inlet</a:t>
            </a:r>
          </a:p>
          <a:p>
            <a:r>
              <a:rPr lang="en-US" sz="2000" b="1" dirty="0"/>
              <a:t>Volume of oil recovered within the first 24-hours: </a:t>
            </a:r>
            <a:r>
              <a:rPr lang="en-US" sz="2000" dirty="0"/>
              <a:t>25 gallons*</a:t>
            </a:r>
            <a:endParaRPr lang="en-US" dirty="0"/>
          </a:p>
        </p:txBody>
      </p:sp>
      <p:sp>
        <p:nvSpPr>
          <p:cNvPr id="3" name="Slide Number Placeholder 2"/>
          <p:cNvSpPr>
            <a:spLocks noGrp="1"/>
          </p:cNvSpPr>
          <p:nvPr>
            <p:ph type="sldNum" sz="quarter" idx="12"/>
          </p:nvPr>
        </p:nvSpPr>
        <p:spPr/>
        <p:txBody>
          <a:bodyPr/>
          <a:lstStyle/>
          <a:p>
            <a:fld id="{BF275850-B71D-490D-965C-ED6AE5531855}" type="slidenum">
              <a:rPr lang="en-US" smtClean="0"/>
              <a:t>21</a:t>
            </a:fld>
            <a:endParaRPr lang="en-US"/>
          </a:p>
        </p:txBody>
      </p:sp>
      <p:pic>
        <p:nvPicPr>
          <p:cNvPr id="6" name="Picture 5" descr="A picture containing outdoor, boat, ship, water&#10;&#10;Description automatically generated">
            <a:extLst>
              <a:ext uri="{FF2B5EF4-FFF2-40B4-BE49-F238E27FC236}">
                <a16:creationId xmlns:a16="http://schemas.microsoft.com/office/drawing/2014/main" id="{2DE35FD7-7D8C-4D93-5F0F-0CC667DCFC96}"/>
              </a:ext>
            </a:extLst>
          </p:cNvPr>
          <p:cNvPicPr>
            <a:picLocks noChangeAspect="1"/>
          </p:cNvPicPr>
          <p:nvPr/>
        </p:nvPicPr>
        <p:blipFill rotWithShape="1">
          <a:blip r:embed="rId3">
            <a:extLst>
              <a:ext uri="{28A0092B-C50C-407E-A947-70E740481C1C}">
                <a14:useLocalDpi xmlns:a14="http://schemas.microsoft.com/office/drawing/2010/main" val="0"/>
              </a:ext>
            </a:extLst>
          </a:blip>
          <a:srcRect t="16667" b="34913"/>
          <a:stretch/>
        </p:blipFill>
        <p:spPr>
          <a:xfrm>
            <a:off x="2874020" y="915510"/>
            <a:ext cx="9144000" cy="3320652"/>
          </a:xfrm>
          <a:prstGeom prst="rect">
            <a:avLst/>
          </a:prstGeom>
          <a:effectLst>
            <a:outerShdw blurRad="76200" dist="50800" dir="5400000" sx="102000" sy="102000" algn="ctr" rotWithShape="0">
              <a:srgbClr val="000000">
                <a:alpha val="40000"/>
              </a:srgbClr>
            </a:outerShdw>
          </a:effectLst>
        </p:spPr>
      </p:pic>
    </p:spTree>
    <p:extLst>
      <p:ext uri="{BB962C8B-B14F-4D97-AF65-F5344CB8AC3E}">
        <p14:creationId xmlns:p14="http://schemas.microsoft.com/office/powerpoint/2010/main" val="2640790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82" y="2124878"/>
            <a:ext cx="11671236" cy="946564"/>
          </a:xfrm>
        </p:spPr>
        <p:txBody>
          <a:bodyPr anchor="ctr"/>
          <a:lstStyle/>
          <a:p>
            <a:r>
              <a:rPr lang="en-US" dirty="0"/>
              <a:t>Old Business</a:t>
            </a:r>
          </a:p>
        </p:txBody>
      </p:sp>
      <p:pic>
        <p:nvPicPr>
          <p:cNvPr id="5" name="Picture 4" descr="Washington Deparment of Ecology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3602" y="1095396"/>
            <a:ext cx="1344796" cy="928676"/>
          </a:xfrm>
          <a:prstGeom prst="rect">
            <a:avLst/>
          </a:prstGeom>
        </p:spPr>
      </p:pic>
      <p:sp>
        <p:nvSpPr>
          <p:cNvPr id="6" name="TextBox 5"/>
          <p:cNvSpPr txBox="1"/>
          <p:nvPr/>
        </p:nvSpPr>
        <p:spPr>
          <a:xfrm>
            <a:off x="1369425" y="3429000"/>
            <a:ext cx="9453150" cy="646331"/>
          </a:xfrm>
          <a:prstGeom prst="rect">
            <a:avLst/>
          </a:prstGeom>
          <a:noFill/>
        </p:spPr>
        <p:txBody>
          <a:bodyPr wrap="square" rtlCol="0">
            <a:spAutoFit/>
          </a:bodyPr>
          <a:lstStyle/>
          <a:p>
            <a:pPr algn="ctr"/>
            <a:r>
              <a:rPr lang="en-US" sz="3600" dirty="0">
                <a:solidFill>
                  <a:schemeClr val="tx2"/>
                </a:solidFill>
                <a:latin typeface="+mj-lt"/>
              </a:rPr>
              <a:t>Open Case Updates</a:t>
            </a:r>
          </a:p>
        </p:txBody>
      </p:sp>
      <p:sp>
        <p:nvSpPr>
          <p:cNvPr id="3" name="Slide Number Placeholder 2"/>
          <p:cNvSpPr>
            <a:spLocks noGrp="1"/>
          </p:cNvSpPr>
          <p:nvPr>
            <p:ph type="sldNum" sz="quarter" idx="12"/>
          </p:nvPr>
        </p:nvSpPr>
        <p:spPr/>
        <p:txBody>
          <a:bodyPr/>
          <a:lstStyle/>
          <a:p>
            <a:fld id="{BF275850-B71D-490D-965C-ED6AE5531855}" type="slidenum">
              <a:rPr lang="en-US" smtClean="0"/>
              <a:pPr/>
              <a:t>22</a:t>
            </a:fld>
            <a:endParaRPr lang="en-US" dirty="0"/>
          </a:p>
        </p:txBody>
      </p:sp>
      <p:sp>
        <p:nvSpPr>
          <p:cNvPr id="4" name="TextBox 3">
            <a:extLst>
              <a:ext uri="{FF2B5EF4-FFF2-40B4-BE49-F238E27FC236}">
                <a16:creationId xmlns:a16="http://schemas.microsoft.com/office/drawing/2014/main" id="{934A23D1-A076-5733-A8DB-E50AA06D5628}"/>
              </a:ext>
            </a:extLst>
          </p:cNvPr>
          <p:cNvSpPr txBox="1"/>
          <p:nvPr/>
        </p:nvSpPr>
        <p:spPr>
          <a:xfrm>
            <a:off x="1631852" y="4075331"/>
            <a:ext cx="8665699" cy="1200329"/>
          </a:xfrm>
          <a:prstGeom prst="rect">
            <a:avLst/>
          </a:prstGeom>
          <a:noFill/>
        </p:spPr>
        <p:txBody>
          <a:bodyPr wrap="square" rtlCol="0">
            <a:spAutoFit/>
          </a:bodyPr>
          <a:lstStyle/>
          <a:p>
            <a:r>
              <a:rPr lang="en-US" sz="2400" dirty="0">
                <a:solidFill>
                  <a:schemeClr val="tx2"/>
                </a:solidFill>
              </a:rPr>
              <a:t>ERTS #719397 Clover Island Marina Fire and Spill</a:t>
            </a:r>
          </a:p>
          <a:p>
            <a:r>
              <a:rPr lang="en-US" sz="2400" dirty="0">
                <a:solidFill>
                  <a:schemeClr val="tx2"/>
                </a:solidFill>
              </a:rPr>
              <a:t>ERTS #721564 P/C </a:t>
            </a:r>
            <a:r>
              <a:rPr lang="en-US" sz="2400" i="1" dirty="0">
                <a:solidFill>
                  <a:schemeClr val="tx2"/>
                </a:solidFill>
              </a:rPr>
              <a:t>Crab N Jazz</a:t>
            </a:r>
            <a:r>
              <a:rPr lang="en-US" sz="2400" dirty="0">
                <a:solidFill>
                  <a:schemeClr val="tx2"/>
                </a:solidFill>
              </a:rPr>
              <a:t> Vessel Fire and Gasoline Spill</a:t>
            </a:r>
          </a:p>
          <a:p>
            <a:r>
              <a:rPr lang="en-US" sz="2400" dirty="0">
                <a:solidFill>
                  <a:schemeClr val="tx2"/>
                </a:solidFill>
              </a:rPr>
              <a:t>ERTS #709331 F/V </a:t>
            </a:r>
            <a:r>
              <a:rPr lang="en-US" sz="2400" i="1" dirty="0">
                <a:solidFill>
                  <a:schemeClr val="tx2"/>
                </a:solidFill>
              </a:rPr>
              <a:t>Laura Marie</a:t>
            </a:r>
            <a:r>
              <a:rPr lang="en-US" sz="2400" dirty="0">
                <a:solidFill>
                  <a:schemeClr val="tx2"/>
                </a:solidFill>
              </a:rPr>
              <a:t> Sinking and Spill</a:t>
            </a:r>
          </a:p>
        </p:txBody>
      </p:sp>
    </p:spTree>
    <p:extLst>
      <p:ext uri="{BB962C8B-B14F-4D97-AF65-F5344CB8AC3E}">
        <p14:creationId xmlns:p14="http://schemas.microsoft.com/office/powerpoint/2010/main" val="3789980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82" y="2124878"/>
            <a:ext cx="11671236" cy="946564"/>
          </a:xfrm>
        </p:spPr>
        <p:txBody>
          <a:bodyPr anchor="ctr"/>
          <a:lstStyle/>
          <a:p>
            <a:r>
              <a:rPr lang="en-US" dirty="0"/>
              <a:t>Announcements</a:t>
            </a:r>
          </a:p>
        </p:txBody>
      </p:sp>
      <p:pic>
        <p:nvPicPr>
          <p:cNvPr id="5" name="Picture 4" descr="Washington Deparment of Ecology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3602" y="1095396"/>
            <a:ext cx="1344796" cy="928676"/>
          </a:xfrm>
          <a:prstGeom prst="rect">
            <a:avLst/>
          </a:prstGeom>
        </p:spPr>
      </p:pic>
      <p:sp>
        <p:nvSpPr>
          <p:cNvPr id="6" name="TextBox 5"/>
          <p:cNvSpPr txBox="1"/>
          <p:nvPr/>
        </p:nvSpPr>
        <p:spPr>
          <a:xfrm>
            <a:off x="1250709" y="3437090"/>
            <a:ext cx="10227539" cy="2677656"/>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tabLst>
                <a:tab pos="2911475" algn="l"/>
              </a:tabLst>
            </a:pPr>
            <a:r>
              <a:rPr lang="en-US" sz="2400" dirty="0"/>
              <a:t>2023 Coastal Protection Fund Grant application period now closed</a:t>
            </a:r>
          </a:p>
          <a:p>
            <a:pPr marL="914400" lvl="1" indent="-457200">
              <a:buSzPct val="75000"/>
              <a:buFont typeface="Courier New" panose="02070309020205020404" pitchFamily="49" charset="0"/>
              <a:buChar char="o"/>
              <a:tabLst>
                <a:tab pos="2911475" algn="l"/>
              </a:tabLst>
            </a:pPr>
            <a:r>
              <a:rPr lang="en-US" sz="2400" dirty="0"/>
              <a:t>17 applications submitted</a:t>
            </a:r>
          </a:p>
          <a:p>
            <a:pPr marL="914400" lvl="1" indent="-457200">
              <a:buSzPct val="75000"/>
              <a:buFont typeface="Courier New" panose="02070309020205020404" pitchFamily="49" charset="0"/>
              <a:buChar char="o"/>
              <a:tabLst>
                <a:tab pos="2911475" algn="l"/>
              </a:tabLst>
            </a:pPr>
            <a:r>
              <a:rPr lang="en-US" sz="2400" dirty="0"/>
              <a:t>Evaluation team assembling</a:t>
            </a:r>
          </a:p>
          <a:p>
            <a:pPr marL="914400" lvl="1" indent="-457200">
              <a:buFont typeface="Arial" panose="020B0604020202020204" pitchFamily="34" charset="0"/>
              <a:buChar char="•"/>
              <a:tabLst>
                <a:tab pos="2911475" algn="l"/>
              </a:tabLst>
            </a:pPr>
            <a:endParaRPr lang="en-US" sz="2400" dirty="0"/>
          </a:p>
          <a:p>
            <a:pPr marL="457200" indent="-457200">
              <a:buFont typeface="Arial" panose="020B0604020202020204" pitchFamily="34" charset="0"/>
              <a:buChar char="•"/>
              <a:tabLst>
                <a:tab pos="2911475" algn="l"/>
              </a:tabLst>
            </a:pPr>
            <a:r>
              <a:rPr lang="en-US" sz="2400" dirty="0"/>
              <a:t>Ecology IT getting closer to creating automated damages calculation</a:t>
            </a:r>
          </a:p>
          <a:p>
            <a:pPr marL="457200" indent="-457200">
              <a:buFont typeface="Arial" panose="020B0604020202020204" pitchFamily="34" charset="0"/>
              <a:buChar char="•"/>
              <a:tabLst>
                <a:tab pos="2911475" algn="l"/>
              </a:tabLst>
            </a:pPr>
            <a:endParaRPr lang="en-US" sz="2400" dirty="0"/>
          </a:p>
          <a:p>
            <a:pPr marL="457200" indent="-457200">
              <a:buFont typeface="Arial" panose="020B0604020202020204" pitchFamily="34" charset="0"/>
              <a:buChar char="•"/>
              <a:tabLst>
                <a:tab pos="2911475" algn="l"/>
              </a:tabLst>
            </a:pPr>
            <a:r>
              <a:rPr lang="en-US" sz="2400" dirty="0"/>
              <a:t>Next meeting Wednesday, June 14, 2023 in Room R0A-32 (and Zoom)</a:t>
            </a:r>
          </a:p>
        </p:txBody>
      </p:sp>
      <p:sp>
        <p:nvSpPr>
          <p:cNvPr id="3" name="Slide Number Placeholder 2"/>
          <p:cNvSpPr>
            <a:spLocks noGrp="1"/>
          </p:cNvSpPr>
          <p:nvPr>
            <p:ph type="sldNum" sz="quarter" idx="12"/>
          </p:nvPr>
        </p:nvSpPr>
        <p:spPr/>
        <p:txBody>
          <a:bodyPr/>
          <a:lstStyle/>
          <a:p>
            <a:fld id="{BF275850-B71D-490D-965C-ED6AE5531855}" type="slidenum">
              <a:rPr lang="en-US" smtClean="0"/>
              <a:pPr/>
              <a:t>23</a:t>
            </a:fld>
            <a:endParaRPr lang="en-US" dirty="0"/>
          </a:p>
        </p:txBody>
      </p:sp>
    </p:spTree>
    <p:extLst>
      <p:ext uri="{BB962C8B-B14F-4D97-AF65-F5344CB8AC3E}">
        <p14:creationId xmlns:p14="http://schemas.microsoft.com/office/powerpoint/2010/main" val="2426885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Meeting Adjourned</a:t>
            </a:r>
          </a:p>
        </p:txBody>
      </p:sp>
      <p:sp>
        <p:nvSpPr>
          <p:cNvPr id="3" name="Subtitle 2"/>
          <p:cNvSpPr>
            <a:spLocks noGrp="1"/>
          </p:cNvSpPr>
          <p:nvPr>
            <p:ph type="subTitle" idx="1"/>
          </p:nvPr>
        </p:nvSpPr>
        <p:spPr/>
        <p:txBody>
          <a:bodyPr/>
          <a:lstStyle/>
          <a:p>
            <a:r>
              <a:rPr lang="en-US" dirty="0"/>
              <a:t>Geoff Baran</a:t>
            </a:r>
            <a:br>
              <a:rPr lang="en-US" dirty="0"/>
            </a:br>
            <a:r>
              <a:rPr lang="en-US" sz="2000" dirty="0"/>
              <a:t>Washington State Department of Ecology</a:t>
            </a:r>
          </a:p>
          <a:p>
            <a:r>
              <a:rPr lang="en-US" sz="2000" dirty="0"/>
              <a:t>360-790-9725</a:t>
            </a:r>
          </a:p>
          <a:p>
            <a:r>
              <a:rPr lang="en-US" sz="2000" dirty="0">
                <a:hlinkClick r:id="rId2"/>
              </a:rPr>
              <a:t>Geoff.Baran@ecy.wa.gov</a:t>
            </a:r>
            <a:endParaRPr lang="en-US" dirty="0"/>
          </a:p>
        </p:txBody>
      </p:sp>
      <p:pic>
        <p:nvPicPr>
          <p:cNvPr id="5" name="Picture 4" descr="Steep shorelines covered with trees, that turn into a small beach with driftwood scattered around"/>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25" b="-1"/>
          <a:stretch/>
        </p:blipFill>
        <p:spPr>
          <a:xfrm flipH="1">
            <a:off x="0" y="209725"/>
            <a:ext cx="6096000" cy="6675168"/>
          </a:xfrm>
          <a:prstGeom prst="rect">
            <a:avLst/>
          </a:prstGeom>
        </p:spPr>
      </p:pic>
      <p:sp>
        <p:nvSpPr>
          <p:cNvPr id="10" name="Rectangle 9" descr="Decorative"/>
          <p:cNvSpPr/>
          <p:nvPr userDrawn="1"/>
        </p:nvSpPr>
        <p:spPr>
          <a:xfrm>
            <a:off x="2145553" y="2391413"/>
            <a:ext cx="1804894" cy="187335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Washington Department of Ecology logo"/>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38657" y="2620707"/>
            <a:ext cx="1218690" cy="1414765"/>
          </a:xfrm>
          <a:prstGeom prst="rect">
            <a:avLst/>
          </a:prstGeom>
        </p:spPr>
      </p:pic>
      <p:sp>
        <p:nvSpPr>
          <p:cNvPr id="4" name="Slide Number Placeholder 3"/>
          <p:cNvSpPr>
            <a:spLocks noGrp="1"/>
          </p:cNvSpPr>
          <p:nvPr>
            <p:ph type="sldNum" sz="quarter" idx="12"/>
          </p:nvPr>
        </p:nvSpPr>
        <p:spPr/>
        <p:txBody>
          <a:bodyPr/>
          <a:lstStyle/>
          <a:p>
            <a:fld id="{BF275850-B71D-490D-965C-ED6AE5531855}" type="slidenum">
              <a:rPr lang="en-US" smtClean="0"/>
              <a:t>24</a:t>
            </a:fld>
            <a:endParaRPr lang="en-US"/>
          </a:p>
        </p:txBody>
      </p:sp>
    </p:spTree>
    <p:extLst>
      <p:ext uri="{BB962C8B-B14F-4D97-AF65-F5344CB8AC3E}">
        <p14:creationId xmlns:p14="http://schemas.microsoft.com/office/powerpoint/2010/main" val="4114942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60382" y="2124878"/>
            <a:ext cx="11671236" cy="946564"/>
          </a:xfrm>
        </p:spPr>
        <p:txBody>
          <a:bodyPr anchor="ctr"/>
          <a:lstStyle/>
          <a:p>
            <a:r>
              <a:rPr lang="en-US" dirty="0"/>
              <a:t>Lake Chelan GRP Update</a:t>
            </a:r>
          </a:p>
        </p:txBody>
      </p:sp>
      <p:pic>
        <p:nvPicPr>
          <p:cNvPr id="5" name="Picture 4" descr="Washington Deparment of Ecology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602" y="1095396"/>
            <a:ext cx="1344796" cy="928676"/>
          </a:xfrm>
          <a:prstGeom prst="rect">
            <a:avLst/>
          </a:prstGeom>
        </p:spPr>
      </p:pic>
      <p:sp>
        <p:nvSpPr>
          <p:cNvPr id="6" name="TextBox 5"/>
          <p:cNvSpPr txBox="1"/>
          <p:nvPr/>
        </p:nvSpPr>
        <p:spPr>
          <a:xfrm>
            <a:off x="1369425" y="3429000"/>
            <a:ext cx="9453150" cy="1077218"/>
          </a:xfrm>
          <a:prstGeom prst="rect">
            <a:avLst/>
          </a:prstGeom>
          <a:noFill/>
        </p:spPr>
        <p:txBody>
          <a:bodyPr wrap="square" rtlCol="0">
            <a:spAutoFit/>
          </a:bodyPr>
          <a:lstStyle/>
          <a:p>
            <a:pPr algn="ctr"/>
            <a:r>
              <a:rPr lang="en-US" sz="3600" dirty="0">
                <a:solidFill>
                  <a:schemeClr val="tx2"/>
                </a:solidFill>
                <a:latin typeface="+mj-lt"/>
              </a:rPr>
              <a:t>Washington State Department of Ecology</a:t>
            </a:r>
          </a:p>
          <a:p>
            <a:pPr algn="ctr"/>
            <a:r>
              <a:rPr lang="en-US" sz="2800" dirty="0"/>
              <a:t>Kaitlin Lebon and David Prater</a:t>
            </a:r>
          </a:p>
        </p:txBody>
      </p:sp>
      <p:sp>
        <p:nvSpPr>
          <p:cNvPr id="3" name="Slide Number Placeholder 2"/>
          <p:cNvSpPr>
            <a:spLocks noGrp="1"/>
          </p:cNvSpPr>
          <p:nvPr>
            <p:ph type="sldNum" sz="quarter" idx="12"/>
          </p:nvPr>
        </p:nvSpPr>
        <p:spPr/>
        <p:txBody>
          <a:bodyPr/>
          <a:lstStyle/>
          <a:p>
            <a:fld id="{BF275850-B71D-490D-965C-ED6AE5531855}" type="slidenum">
              <a:rPr lang="en-US" smtClean="0"/>
              <a:pPr/>
              <a:t>25</a:t>
            </a:fld>
            <a:endParaRPr lang="en-US" dirty="0"/>
          </a:p>
        </p:txBody>
      </p:sp>
    </p:spTree>
    <p:extLst>
      <p:ext uri="{BB962C8B-B14F-4D97-AF65-F5344CB8AC3E}">
        <p14:creationId xmlns:p14="http://schemas.microsoft.com/office/powerpoint/2010/main" val="1212567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Slide headline</a:t>
            </a:r>
          </a:p>
        </p:txBody>
      </p:sp>
      <p:sp>
        <p:nvSpPr>
          <p:cNvPr id="3" name="Text Placeholder 2"/>
          <p:cNvSpPr>
            <a:spLocks noGrp="1"/>
          </p:cNvSpPr>
          <p:nvPr>
            <p:ph type="body" idx="1"/>
          </p:nvPr>
        </p:nvSpPr>
        <p:spPr/>
        <p:txBody>
          <a:bodyPr/>
          <a:lstStyle/>
          <a:p>
            <a:r>
              <a:rPr lang="en-US" dirty="0"/>
              <a:t>Column 1</a:t>
            </a:r>
          </a:p>
        </p:txBody>
      </p:sp>
      <p:sp>
        <p:nvSpPr>
          <p:cNvPr id="4" name="Content Placeholder 3"/>
          <p:cNvSpPr>
            <a:spLocks noGrp="1"/>
          </p:cNvSpPr>
          <p:nvPr>
            <p:ph sz="half" idx="2"/>
          </p:nvPr>
        </p:nvSpPr>
        <p:spPr/>
        <p:txBody>
          <a:bodyPr/>
          <a:lstStyle/>
          <a:p>
            <a:r>
              <a:rPr lang="en-US" dirty="0"/>
              <a:t>Bullet items</a:t>
            </a:r>
          </a:p>
          <a:p>
            <a:r>
              <a:rPr lang="en-US" dirty="0"/>
              <a:t>Bullet items</a:t>
            </a:r>
          </a:p>
          <a:p>
            <a:r>
              <a:rPr lang="en-US" dirty="0"/>
              <a:t>Bullet items</a:t>
            </a:r>
          </a:p>
          <a:p>
            <a:r>
              <a:rPr lang="en-US" dirty="0"/>
              <a:t>Bullet items</a:t>
            </a:r>
          </a:p>
          <a:p>
            <a:pPr marL="0" indent="0">
              <a:buNone/>
            </a:pPr>
            <a:endParaRPr lang="en-US" dirty="0"/>
          </a:p>
        </p:txBody>
      </p:sp>
      <p:sp>
        <p:nvSpPr>
          <p:cNvPr id="5" name="Text Placeholder 4"/>
          <p:cNvSpPr>
            <a:spLocks noGrp="1"/>
          </p:cNvSpPr>
          <p:nvPr>
            <p:ph type="body" sz="quarter" idx="3"/>
          </p:nvPr>
        </p:nvSpPr>
        <p:spPr/>
        <p:txBody>
          <a:bodyPr/>
          <a:lstStyle/>
          <a:p>
            <a:r>
              <a:rPr lang="en-US" dirty="0"/>
              <a:t>Column 2</a:t>
            </a:r>
          </a:p>
        </p:txBody>
      </p:sp>
      <p:sp>
        <p:nvSpPr>
          <p:cNvPr id="6" name="Content Placeholder 5"/>
          <p:cNvSpPr>
            <a:spLocks noGrp="1"/>
          </p:cNvSpPr>
          <p:nvPr>
            <p:ph sz="quarter" idx="4"/>
          </p:nvPr>
        </p:nvSpPr>
        <p:spPr/>
        <p:txBody>
          <a:bodyPr/>
          <a:lstStyle/>
          <a:p>
            <a:r>
              <a:rPr lang="en-US" dirty="0"/>
              <a:t>Bullet items</a:t>
            </a:r>
          </a:p>
          <a:p>
            <a:r>
              <a:rPr lang="en-US" dirty="0"/>
              <a:t>Bullet items</a:t>
            </a:r>
          </a:p>
          <a:p>
            <a:r>
              <a:rPr lang="en-US" dirty="0"/>
              <a:t>Bullet items</a:t>
            </a:r>
          </a:p>
          <a:p>
            <a:r>
              <a:rPr lang="en-US" dirty="0"/>
              <a:t>Bullet items</a:t>
            </a:r>
          </a:p>
          <a:p>
            <a:endParaRPr lang="en-US" dirty="0"/>
          </a:p>
        </p:txBody>
      </p:sp>
      <p:sp>
        <p:nvSpPr>
          <p:cNvPr id="7" name="Slide Number Placeholder 6"/>
          <p:cNvSpPr>
            <a:spLocks noGrp="1"/>
          </p:cNvSpPr>
          <p:nvPr>
            <p:ph type="sldNum" sz="quarter" idx="12"/>
          </p:nvPr>
        </p:nvSpPr>
        <p:spPr/>
        <p:txBody>
          <a:bodyPr/>
          <a:lstStyle/>
          <a:p>
            <a:fld id="{BF275850-B71D-490D-965C-ED6AE5531855}" type="slidenum">
              <a:rPr lang="en-US" smtClean="0"/>
              <a:t>26</a:t>
            </a:fld>
            <a:endParaRPr lang="en-US"/>
          </a:p>
        </p:txBody>
      </p:sp>
    </p:spTree>
    <p:extLst>
      <p:ext uri="{BB962C8B-B14F-4D97-AF65-F5344CB8AC3E}">
        <p14:creationId xmlns:p14="http://schemas.microsoft.com/office/powerpoint/2010/main" val="3516142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slide title 2</a:t>
            </a:r>
          </a:p>
        </p:txBody>
      </p:sp>
      <p:sp>
        <p:nvSpPr>
          <p:cNvPr id="4" name="Content Placeholder 3"/>
          <p:cNvSpPr>
            <a:spLocks noGrp="1"/>
          </p:cNvSpPr>
          <p:nvPr>
            <p:ph idx="1"/>
          </p:nvPr>
        </p:nvSpPr>
        <p:spPr/>
        <p:txBody>
          <a:bodyPr/>
          <a:lstStyle/>
          <a:p>
            <a:r>
              <a:rPr lang="en-US" dirty="0"/>
              <a:t>Optional summary or explanation of chart</a:t>
            </a:r>
          </a:p>
        </p:txBody>
      </p:sp>
      <p:sp>
        <p:nvSpPr>
          <p:cNvPr id="3" name="Slide Number Placeholder 2"/>
          <p:cNvSpPr>
            <a:spLocks noGrp="1"/>
          </p:cNvSpPr>
          <p:nvPr>
            <p:ph type="sldNum" sz="quarter" idx="12"/>
          </p:nvPr>
        </p:nvSpPr>
        <p:spPr/>
        <p:txBody>
          <a:bodyPr/>
          <a:lstStyle/>
          <a:p>
            <a:fld id="{BF275850-B71D-490D-965C-ED6AE5531855}" type="slidenum">
              <a:rPr lang="en-US" smtClean="0"/>
              <a:t>27</a:t>
            </a:fld>
            <a:endParaRPr lang="en-US"/>
          </a:p>
        </p:txBody>
      </p:sp>
      <p:sp>
        <p:nvSpPr>
          <p:cNvPr id="6" name="Chart Placeholder 5">
            <a:extLst>
              <a:ext uri="{FF2B5EF4-FFF2-40B4-BE49-F238E27FC236}">
                <a16:creationId xmlns:a16="http://schemas.microsoft.com/office/drawing/2014/main" id="{FA65D253-E9AC-D0DE-CD3A-3141BF694C39}"/>
              </a:ext>
            </a:extLst>
          </p:cNvPr>
          <p:cNvSpPr>
            <a:spLocks noGrp="1"/>
          </p:cNvSpPr>
          <p:nvPr>
            <p:ph type="chart" sz="quarter" idx="13"/>
          </p:nvPr>
        </p:nvSpPr>
        <p:spPr/>
      </p:sp>
    </p:spTree>
    <p:extLst>
      <p:ext uri="{BB962C8B-B14F-4D97-AF65-F5344CB8AC3E}">
        <p14:creationId xmlns:p14="http://schemas.microsoft.com/office/powerpoint/2010/main" val="1000454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60382" y="2133904"/>
            <a:ext cx="11671236" cy="946564"/>
          </a:xfrm>
        </p:spPr>
        <p:txBody>
          <a:bodyPr anchor="ctr"/>
          <a:lstStyle/>
          <a:p>
            <a:r>
              <a:rPr lang="en-US" dirty="0"/>
              <a:t>Ecology’s strategic priorities</a:t>
            </a:r>
          </a:p>
        </p:txBody>
      </p:sp>
      <p:pic>
        <p:nvPicPr>
          <p:cNvPr id="5" name="Picture 4" descr="Washington Deparment of Ecology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4193" y="1109155"/>
            <a:ext cx="1344796" cy="928676"/>
          </a:xfrm>
          <a:prstGeom prst="rect">
            <a:avLst/>
          </a:prstGeom>
        </p:spPr>
      </p:pic>
      <p:pic>
        <p:nvPicPr>
          <p:cNvPr id="12" name="Picture 11" descr="Hand holding small pla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360" y="3431690"/>
            <a:ext cx="889596" cy="889594"/>
          </a:xfrm>
          <a:prstGeom prst="rect">
            <a:avLst/>
          </a:prstGeom>
        </p:spPr>
      </p:pic>
      <p:sp>
        <p:nvSpPr>
          <p:cNvPr id="6" name="TextBox 5"/>
          <p:cNvSpPr txBox="1"/>
          <p:nvPr/>
        </p:nvSpPr>
        <p:spPr>
          <a:xfrm>
            <a:off x="451113" y="4417356"/>
            <a:ext cx="2331353" cy="1938992"/>
          </a:xfrm>
          <a:prstGeom prst="rect">
            <a:avLst/>
          </a:prstGeom>
          <a:noFill/>
        </p:spPr>
        <p:txBody>
          <a:bodyPr wrap="square" rtlCol="0">
            <a:spAutoFit/>
          </a:bodyPr>
          <a:lstStyle/>
          <a:p>
            <a:r>
              <a:rPr lang="en-US" sz="2400" dirty="0"/>
              <a:t>Support and engage our communities, customers, and employees</a:t>
            </a:r>
          </a:p>
        </p:txBody>
      </p:sp>
      <p:pic>
        <p:nvPicPr>
          <p:cNvPr id="13" name="Picture 12" descr="Earth with thermomet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7553" y="3431690"/>
            <a:ext cx="889596" cy="889594"/>
          </a:xfrm>
          <a:prstGeom prst="rect">
            <a:avLst/>
          </a:prstGeom>
        </p:spPr>
      </p:pic>
      <p:sp>
        <p:nvSpPr>
          <p:cNvPr id="7" name="TextBox 6"/>
          <p:cNvSpPr txBox="1"/>
          <p:nvPr/>
        </p:nvSpPr>
        <p:spPr>
          <a:xfrm>
            <a:off x="2782466" y="4417356"/>
            <a:ext cx="2331353" cy="1200329"/>
          </a:xfrm>
          <a:prstGeom prst="rect">
            <a:avLst/>
          </a:prstGeom>
          <a:noFill/>
        </p:spPr>
        <p:txBody>
          <a:bodyPr wrap="square" rtlCol="0">
            <a:spAutoFit/>
          </a:bodyPr>
          <a:lstStyle/>
          <a:p>
            <a:r>
              <a:rPr lang="en-US" sz="2400" dirty="0"/>
              <a:t>Reduce and prepare for climate impacts</a:t>
            </a:r>
          </a:p>
        </p:txBody>
      </p:sp>
      <p:pic>
        <p:nvPicPr>
          <p:cNvPr id="14" name="Picture 13" descr="Spilled oil dru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793" y="3431689"/>
            <a:ext cx="889596" cy="889594"/>
          </a:xfrm>
          <a:prstGeom prst="rect">
            <a:avLst/>
          </a:prstGeom>
        </p:spPr>
      </p:pic>
      <p:sp>
        <p:nvSpPr>
          <p:cNvPr id="8" name="TextBox 7"/>
          <p:cNvSpPr txBox="1"/>
          <p:nvPr/>
        </p:nvSpPr>
        <p:spPr>
          <a:xfrm>
            <a:off x="5113819" y="4417356"/>
            <a:ext cx="2331353" cy="1569660"/>
          </a:xfrm>
          <a:prstGeom prst="rect">
            <a:avLst/>
          </a:prstGeom>
          <a:noFill/>
        </p:spPr>
        <p:txBody>
          <a:bodyPr wrap="square" rtlCol="0">
            <a:spAutoFit/>
          </a:bodyPr>
          <a:lstStyle/>
          <a:p>
            <a:r>
              <a:rPr lang="en-US" sz="2400" dirty="0"/>
              <a:t>Prevent and reduce toxic threats and pollution</a:t>
            </a:r>
          </a:p>
        </p:txBody>
      </p:sp>
      <p:pic>
        <p:nvPicPr>
          <p:cNvPr id="15" name="Picture 14" descr="Water drop with cyclical arrows around i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4567" y="3431688"/>
            <a:ext cx="889596" cy="889594"/>
          </a:xfrm>
          <a:prstGeom prst="rect">
            <a:avLst/>
          </a:prstGeom>
        </p:spPr>
      </p:pic>
      <p:sp>
        <p:nvSpPr>
          <p:cNvPr id="10" name="TextBox 9"/>
          <p:cNvSpPr txBox="1"/>
          <p:nvPr/>
        </p:nvSpPr>
        <p:spPr>
          <a:xfrm>
            <a:off x="7445172" y="4417356"/>
            <a:ext cx="2331353" cy="1200329"/>
          </a:xfrm>
          <a:prstGeom prst="rect">
            <a:avLst/>
          </a:prstGeom>
          <a:noFill/>
        </p:spPr>
        <p:txBody>
          <a:bodyPr wrap="square" rtlCol="0">
            <a:spAutoFit/>
          </a:bodyPr>
          <a:lstStyle/>
          <a:p>
            <a:r>
              <a:rPr lang="en-US" sz="2400" dirty="0"/>
              <a:t>Protect and manage our state's waters</a:t>
            </a:r>
          </a:p>
        </p:txBody>
      </p:sp>
      <p:pic>
        <p:nvPicPr>
          <p:cNvPr id="16" name="Picture 15" descr="Mountain with water waves beneath i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6864" y="3431688"/>
            <a:ext cx="889596" cy="889594"/>
          </a:xfrm>
          <a:prstGeom prst="rect">
            <a:avLst/>
          </a:prstGeom>
        </p:spPr>
      </p:pic>
      <p:sp>
        <p:nvSpPr>
          <p:cNvPr id="9" name="TextBox 8"/>
          <p:cNvSpPr txBox="1"/>
          <p:nvPr/>
        </p:nvSpPr>
        <p:spPr>
          <a:xfrm>
            <a:off x="9776525" y="4417356"/>
            <a:ext cx="2331353" cy="1200329"/>
          </a:xfrm>
          <a:prstGeom prst="rect">
            <a:avLst/>
          </a:prstGeom>
          <a:noFill/>
        </p:spPr>
        <p:txBody>
          <a:bodyPr wrap="square" rtlCol="0">
            <a:spAutoFit/>
          </a:bodyPr>
          <a:lstStyle/>
          <a:p>
            <a:r>
              <a:rPr lang="en-US" sz="2400" dirty="0"/>
              <a:t>Protect and restore Puget Sound</a:t>
            </a:r>
          </a:p>
        </p:txBody>
      </p:sp>
      <p:sp>
        <p:nvSpPr>
          <p:cNvPr id="3" name="Slide Number Placeholder 2"/>
          <p:cNvSpPr>
            <a:spLocks noGrp="1"/>
          </p:cNvSpPr>
          <p:nvPr>
            <p:ph type="sldNum" sz="quarter" idx="12"/>
          </p:nvPr>
        </p:nvSpPr>
        <p:spPr/>
        <p:txBody>
          <a:bodyPr/>
          <a:lstStyle/>
          <a:p>
            <a:fld id="{BF275850-B71D-490D-965C-ED6AE5531855}" type="slidenum">
              <a:rPr lang="en-US" smtClean="0"/>
              <a:pPr/>
              <a:t>28</a:t>
            </a:fld>
            <a:endParaRPr lang="en-US" dirty="0"/>
          </a:p>
        </p:txBody>
      </p:sp>
    </p:spTree>
    <p:extLst>
      <p:ext uri="{BB962C8B-B14F-4D97-AF65-F5344CB8AC3E}">
        <p14:creationId xmlns:p14="http://schemas.microsoft.com/office/powerpoint/2010/main" val="771549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Presentation Title Option 2</a:t>
            </a:r>
          </a:p>
        </p:txBody>
      </p:sp>
      <p:sp>
        <p:nvSpPr>
          <p:cNvPr id="3" name="Subtitle 2"/>
          <p:cNvSpPr>
            <a:spLocks noGrp="1"/>
          </p:cNvSpPr>
          <p:nvPr>
            <p:ph type="subTitle" idx="1"/>
          </p:nvPr>
        </p:nvSpPr>
        <p:spPr/>
        <p:txBody>
          <a:bodyPr>
            <a:noAutofit/>
          </a:bodyPr>
          <a:lstStyle/>
          <a:p>
            <a:r>
              <a:rPr lang="en-US" dirty="0"/>
              <a:t>Name</a:t>
            </a:r>
          </a:p>
          <a:p>
            <a:r>
              <a:rPr lang="en-US" dirty="0"/>
              <a:t>Date</a:t>
            </a:r>
          </a:p>
        </p:txBody>
      </p:sp>
      <p:sp>
        <p:nvSpPr>
          <p:cNvPr id="4" name="Slide Number Placeholder 3"/>
          <p:cNvSpPr>
            <a:spLocks noGrp="1"/>
          </p:cNvSpPr>
          <p:nvPr>
            <p:ph type="sldNum" sz="quarter" idx="12"/>
          </p:nvPr>
        </p:nvSpPr>
        <p:spPr/>
        <p:txBody>
          <a:bodyPr/>
          <a:lstStyle/>
          <a:p>
            <a:fld id="{BF275850-B71D-490D-965C-ED6AE5531855}" type="slidenum">
              <a:rPr lang="en-US" smtClean="0"/>
              <a:t>29</a:t>
            </a:fld>
            <a:endParaRPr lang="en-US"/>
          </a:p>
        </p:txBody>
      </p:sp>
      <p:pic>
        <p:nvPicPr>
          <p:cNvPr id="5" name="Picture 4" descr="A snow-covered Mount Rainier at sunset"/>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14859"/>
            <a:ext cx="12192000" cy="3733316"/>
          </a:xfrm>
          <a:prstGeom prst="rect">
            <a:avLst/>
          </a:prstGeom>
        </p:spPr>
      </p:pic>
    </p:spTree>
    <p:extLst>
      <p:ext uri="{BB962C8B-B14F-4D97-AF65-F5344CB8AC3E}">
        <p14:creationId xmlns:p14="http://schemas.microsoft.com/office/powerpoint/2010/main" val="42226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DBED17-93F5-F142-F41C-4831ACE28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66" y="5257880"/>
            <a:ext cx="7361659" cy="534958"/>
          </a:xfrm>
          <a:prstGeom prst="rect">
            <a:avLst/>
          </a:prstGeom>
        </p:spPr>
      </p:pic>
      <p:grpSp>
        <p:nvGrpSpPr>
          <p:cNvPr id="24" name="Group 23">
            <a:extLst>
              <a:ext uri="{FF2B5EF4-FFF2-40B4-BE49-F238E27FC236}">
                <a16:creationId xmlns:a16="http://schemas.microsoft.com/office/drawing/2014/main" id="{DD19602E-8713-D334-E6AD-2C1C782997FB}"/>
              </a:ext>
            </a:extLst>
          </p:cNvPr>
          <p:cNvGrpSpPr/>
          <p:nvPr/>
        </p:nvGrpSpPr>
        <p:grpSpPr>
          <a:xfrm>
            <a:off x="523702" y="1588004"/>
            <a:ext cx="3878023" cy="4409972"/>
            <a:chOff x="523702" y="1588004"/>
            <a:chExt cx="3878023" cy="4409972"/>
          </a:xfrm>
        </p:grpSpPr>
        <p:sp>
          <p:nvSpPr>
            <p:cNvPr id="21" name="Rectangle: Rounded Corners 20">
              <a:extLst>
                <a:ext uri="{FF2B5EF4-FFF2-40B4-BE49-F238E27FC236}">
                  <a16:creationId xmlns:a16="http://schemas.microsoft.com/office/drawing/2014/main" id="{37284366-CF15-32EC-EB74-FF7136446F83}"/>
                </a:ext>
              </a:extLst>
            </p:cNvPr>
            <p:cNvSpPr/>
            <p:nvPr/>
          </p:nvSpPr>
          <p:spPr>
            <a:xfrm>
              <a:off x="523702" y="1588004"/>
              <a:ext cx="3878023" cy="3478948"/>
            </a:xfrm>
            <a:prstGeom prst="roundRect">
              <a:avLst/>
            </a:prstGeom>
            <a:solidFill>
              <a:srgbClr val="FFD76D">
                <a:alpha val="20000"/>
              </a:srgb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8EFF7D39-BD5D-0FCE-AC97-287BF063736E}"/>
                </a:ext>
              </a:extLst>
            </p:cNvPr>
            <p:cNvSpPr/>
            <p:nvPr/>
          </p:nvSpPr>
          <p:spPr>
            <a:xfrm>
              <a:off x="831273" y="5119001"/>
              <a:ext cx="893618" cy="878975"/>
            </a:xfrm>
            <a:prstGeom prst="ellipse">
              <a:avLst/>
            </a:prstGeom>
            <a:noFill/>
            <a:ln w="57150">
              <a:solidFill>
                <a:srgbClr val="FFD76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kumimoji="1" lang="en-US" dirty="0"/>
              <a:t>Welcome to Zoom</a:t>
            </a:r>
            <a:endParaRPr lang="en-US" dirty="0"/>
          </a:p>
        </p:txBody>
      </p:sp>
      <p:sp>
        <p:nvSpPr>
          <p:cNvPr id="3" name="Content Placeholder 2"/>
          <p:cNvSpPr>
            <a:spLocks noGrp="1"/>
          </p:cNvSpPr>
          <p:nvPr>
            <p:ph idx="1"/>
          </p:nvPr>
        </p:nvSpPr>
        <p:spPr>
          <a:xfrm>
            <a:off x="565265" y="1775013"/>
            <a:ext cx="3777257" cy="3291938"/>
          </a:xfrm>
        </p:spPr>
        <p:txBody>
          <a:bodyPr>
            <a:normAutofit lnSpcReduction="10000"/>
          </a:bodyPr>
          <a:lstStyle/>
          <a:p>
            <a:r>
              <a:rPr lang="en-US" altLang="ja-JP" dirty="0"/>
              <a:t>Please mute your microphone to reduce background noise</a:t>
            </a:r>
          </a:p>
          <a:p>
            <a:pPr lvl="1"/>
            <a:r>
              <a:rPr lang="en-US" altLang="ja-JP" dirty="0"/>
              <a:t>Callers:</a:t>
            </a:r>
          </a:p>
          <a:p>
            <a:pPr lvl="2"/>
            <a:r>
              <a:rPr lang="en-US" altLang="ja-JP" dirty="0"/>
              <a:t>Dial *6 to mute and unmute</a:t>
            </a:r>
          </a:p>
          <a:p>
            <a:pPr lvl="2"/>
            <a:r>
              <a:rPr lang="en-US" altLang="ja-JP" dirty="0"/>
              <a:t>Dial *9 to Raise Hand</a:t>
            </a:r>
          </a:p>
          <a:p>
            <a:pPr lvl="1"/>
            <a:r>
              <a:rPr lang="en-US" altLang="ja-JP" dirty="0"/>
              <a:t>Online attendees please use the mute button</a:t>
            </a:r>
          </a:p>
        </p:txBody>
      </p:sp>
      <p:sp>
        <p:nvSpPr>
          <p:cNvPr id="4" name="Slide Number Placeholder 3"/>
          <p:cNvSpPr>
            <a:spLocks noGrp="1"/>
          </p:cNvSpPr>
          <p:nvPr>
            <p:ph type="sldNum" sz="quarter" idx="12"/>
          </p:nvPr>
        </p:nvSpPr>
        <p:spPr/>
        <p:txBody>
          <a:bodyPr/>
          <a:lstStyle/>
          <a:p>
            <a:fld id="{BF275850-B71D-490D-965C-ED6AE5531855}" type="slidenum">
              <a:rPr lang="en-US" smtClean="0"/>
              <a:t>3</a:t>
            </a:fld>
            <a:endParaRPr lang="en-US"/>
          </a:p>
        </p:txBody>
      </p:sp>
      <p:pic>
        <p:nvPicPr>
          <p:cNvPr id="8" name="Picture 7">
            <a:extLst>
              <a:ext uri="{FF2B5EF4-FFF2-40B4-BE49-F238E27FC236}">
                <a16:creationId xmlns:a16="http://schemas.microsoft.com/office/drawing/2014/main" id="{23001DA8-AEC5-F0C7-25D5-78554CC52FC6}"/>
              </a:ext>
            </a:extLst>
          </p:cNvPr>
          <p:cNvPicPr>
            <a:picLocks noChangeAspect="1"/>
          </p:cNvPicPr>
          <p:nvPr/>
        </p:nvPicPr>
        <p:blipFill rotWithShape="1">
          <a:blip r:embed="rId4">
            <a:extLst>
              <a:ext uri="{28A0092B-C50C-407E-A947-70E740481C1C}">
                <a14:useLocalDpi xmlns:a14="http://schemas.microsoft.com/office/drawing/2010/main" val="0"/>
              </a:ext>
            </a:extLst>
          </a:blip>
          <a:srcRect l="1501" t="4251" r="2540" b="37258"/>
          <a:stretch/>
        </p:blipFill>
        <p:spPr>
          <a:xfrm>
            <a:off x="8792633" y="4876715"/>
            <a:ext cx="2247900" cy="802302"/>
          </a:xfrm>
          <a:prstGeom prst="rect">
            <a:avLst/>
          </a:prstGeom>
          <a:ln>
            <a:noFill/>
          </a:ln>
          <a:effectLst>
            <a:outerShdw blurRad="292100" dist="139700" dir="2700000" algn="tl" rotWithShape="0">
              <a:srgbClr val="333333">
                <a:alpha val="65000"/>
              </a:srgbClr>
            </a:outerShdw>
          </a:effectLst>
        </p:spPr>
      </p:pic>
      <p:pic>
        <p:nvPicPr>
          <p:cNvPr id="10" name="08A3F0C2-B10A-4C5D-A1E7-6F47F7FC0E55" descr="632C9D52-9B2B-4D69-8DB2-5549ABF27263">
            <a:extLst>
              <a:ext uri="{FF2B5EF4-FFF2-40B4-BE49-F238E27FC236}">
                <a16:creationId xmlns:a16="http://schemas.microsoft.com/office/drawing/2014/main" id="{AE50FD2C-4FAA-F121-C0D8-51146AC713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2672" y="1645770"/>
            <a:ext cx="2369321" cy="2886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1DD0866-FFBE-408F-B6BE-9E90168AAD43" descr="3E7C4FF0-6EAC-4DBF-A7DF-E94D968C5333">
            <a:extLst>
              <a:ext uri="{FF2B5EF4-FFF2-40B4-BE49-F238E27FC236}">
                <a16:creationId xmlns:a16="http://schemas.microsoft.com/office/drawing/2014/main" id="{4D69AD82-632D-F8CD-8FD7-9C67A61B662B}"/>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972" t="474" r="831" b="1506"/>
          <a:stretch/>
        </p:blipFill>
        <p:spPr bwMode="auto">
          <a:xfrm>
            <a:off x="7251700" y="1659465"/>
            <a:ext cx="2501101" cy="28294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F923EAC6-05A5-7DDD-4987-FF6E0BE0CE27}"/>
              </a:ext>
            </a:extLst>
          </p:cNvPr>
          <p:cNvGrpSpPr/>
          <p:nvPr/>
        </p:nvGrpSpPr>
        <p:grpSpPr>
          <a:xfrm>
            <a:off x="3968376" y="1775013"/>
            <a:ext cx="3199473" cy="3345433"/>
            <a:chOff x="3819786" y="1775013"/>
            <a:chExt cx="3199473" cy="3345433"/>
          </a:xfrm>
        </p:grpSpPr>
        <p:sp>
          <p:nvSpPr>
            <p:cNvPr id="14" name="Oval 13">
              <a:extLst>
                <a:ext uri="{FF2B5EF4-FFF2-40B4-BE49-F238E27FC236}">
                  <a16:creationId xmlns:a16="http://schemas.microsoft.com/office/drawing/2014/main" id="{D496FC51-C2F4-DB82-3906-B05E6E9A1CD3}"/>
                </a:ext>
              </a:extLst>
            </p:cNvPr>
            <p:cNvSpPr/>
            <p:nvPr/>
          </p:nvSpPr>
          <p:spPr>
            <a:xfrm>
              <a:off x="6125641" y="1775013"/>
              <a:ext cx="893618" cy="392600"/>
            </a:xfrm>
            <a:prstGeom prst="ellipse">
              <a:avLst/>
            </a:prstGeom>
            <a:noFill/>
            <a:ln w="57150">
              <a:solidFill>
                <a:srgbClr val="FFD76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13441C60-8177-3408-D875-7201D1FD2E19}"/>
                </a:ext>
              </a:extLst>
            </p:cNvPr>
            <p:cNvSpPr/>
            <p:nvPr/>
          </p:nvSpPr>
          <p:spPr>
            <a:xfrm rot="8766005">
              <a:off x="3819786" y="4814969"/>
              <a:ext cx="1487191" cy="305477"/>
            </a:xfrm>
            <a:prstGeom prst="rightArrow">
              <a:avLst/>
            </a:prstGeom>
            <a:solidFill>
              <a:srgbClr val="FFD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Arrow: Right 16">
            <a:extLst>
              <a:ext uri="{FF2B5EF4-FFF2-40B4-BE49-F238E27FC236}">
                <a16:creationId xmlns:a16="http://schemas.microsoft.com/office/drawing/2014/main" id="{287FD42C-D650-3DA3-B5E0-ABEC443120F5}"/>
              </a:ext>
            </a:extLst>
          </p:cNvPr>
          <p:cNvSpPr/>
          <p:nvPr/>
        </p:nvSpPr>
        <p:spPr>
          <a:xfrm rot="9587106">
            <a:off x="4518691" y="4852925"/>
            <a:ext cx="2737325" cy="305477"/>
          </a:xfrm>
          <a:prstGeom prst="rightArrow">
            <a:avLst/>
          </a:prstGeom>
          <a:solidFill>
            <a:srgbClr val="FFD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9D0BCE5B-35CA-67C1-4FBD-72134530AF27}"/>
              </a:ext>
            </a:extLst>
          </p:cNvPr>
          <p:cNvSpPr/>
          <p:nvPr/>
        </p:nvSpPr>
        <p:spPr>
          <a:xfrm rot="9998493">
            <a:off x="6761047" y="5105141"/>
            <a:ext cx="2013121" cy="305477"/>
          </a:xfrm>
          <a:prstGeom prst="rightArrow">
            <a:avLst/>
          </a:prstGeom>
          <a:solidFill>
            <a:srgbClr val="FFD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95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slide title</a:t>
            </a:r>
          </a:p>
        </p:txBody>
      </p:sp>
      <p:sp>
        <p:nvSpPr>
          <p:cNvPr id="4" name="TextBox 3"/>
          <p:cNvSpPr txBox="1"/>
          <p:nvPr/>
        </p:nvSpPr>
        <p:spPr>
          <a:xfrm>
            <a:off x="609600" y="1535953"/>
            <a:ext cx="5486400" cy="830997"/>
          </a:xfrm>
          <a:prstGeom prst="rect">
            <a:avLst/>
          </a:prstGeom>
          <a:noFill/>
        </p:spPr>
        <p:txBody>
          <a:bodyPr wrap="square" rtlCol="0">
            <a:spAutoFit/>
          </a:bodyPr>
          <a:lstStyle/>
          <a:p>
            <a:r>
              <a:rPr lang="en-US" sz="2400" dirty="0"/>
              <a:t>Optional summary or explanation of timeline information</a:t>
            </a:r>
          </a:p>
        </p:txBody>
      </p:sp>
      <p:sp>
        <p:nvSpPr>
          <p:cNvPr id="14" name="TextBox 13"/>
          <p:cNvSpPr txBox="1"/>
          <p:nvPr/>
        </p:nvSpPr>
        <p:spPr>
          <a:xfrm>
            <a:off x="498759" y="3508657"/>
            <a:ext cx="2341423" cy="461665"/>
          </a:xfrm>
          <a:prstGeom prst="rect">
            <a:avLst/>
          </a:prstGeom>
          <a:noFill/>
        </p:spPr>
        <p:txBody>
          <a:bodyPr wrap="square" rtlCol="0">
            <a:spAutoFit/>
          </a:bodyPr>
          <a:lstStyle/>
          <a:p>
            <a:r>
              <a:rPr lang="en-US" sz="2400" dirty="0">
                <a:solidFill>
                  <a:schemeClr val="tx2"/>
                </a:solidFill>
                <a:latin typeface="+mj-lt"/>
              </a:rPr>
              <a:t>Year</a:t>
            </a:r>
          </a:p>
        </p:txBody>
      </p:sp>
      <p:sp>
        <p:nvSpPr>
          <p:cNvPr id="13" name="TextBox 12"/>
          <p:cNvSpPr txBox="1"/>
          <p:nvPr/>
        </p:nvSpPr>
        <p:spPr>
          <a:xfrm>
            <a:off x="498759" y="3970322"/>
            <a:ext cx="2341423" cy="707886"/>
          </a:xfrm>
          <a:prstGeom prst="rect">
            <a:avLst/>
          </a:prstGeom>
          <a:noFill/>
        </p:spPr>
        <p:txBody>
          <a:bodyPr wrap="square" rtlCol="0">
            <a:spAutoFit/>
          </a:bodyPr>
          <a:lstStyle/>
          <a:p>
            <a:r>
              <a:rPr lang="en-US" sz="2000" dirty="0"/>
              <a:t>Event description or information</a:t>
            </a:r>
          </a:p>
        </p:txBody>
      </p:sp>
      <p:sp>
        <p:nvSpPr>
          <p:cNvPr id="16" name="TextBox 15"/>
          <p:cNvSpPr txBox="1"/>
          <p:nvPr/>
        </p:nvSpPr>
        <p:spPr>
          <a:xfrm>
            <a:off x="3352796" y="3508657"/>
            <a:ext cx="2341423" cy="461665"/>
          </a:xfrm>
          <a:prstGeom prst="rect">
            <a:avLst/>
          </a:prstGeom>
          <a:noFill/>
        </p:spPr>
        <p:txBody>
          <a:bodyPr wrap="square" rtlCol="0">
            <a:spAutoFit/>
          </a:bodyPr>
          <a:lstStyle/>
          <a:p>
            <a:r>
              <a:rPr lang="en-US" sz="2400" dirty="0">
                <a:solidFill>
                  <a:schemeClr val="tx2"/>
                </a:solidFill>
                <a:latin typeface="+mj-lt"/>
              </a:rPr>
              <a:t>Year</a:t>
            </a:r>
          </a:p>
        </p:txBody>
      </p:sp>
      <p:sp>
        <p:nvSpPr>
          <p:cNvPr id="15" name="TextBox 14"/>
          <p:cNvSpPr txBox="1"/>
          <p:nvPr/>
        </p:nvSpPr>
        <p:spPr>
          <a:xfrm>
            <a:off x="3352796" y="3950271"/>
            <a:ext cx="2341423" cy="707886"/>
          </a:xfrm>
          <a:prstGeom prst="rect">
            <a:avLst/>
          </a:prstGeom>
          <a:noFill/>
        </p:spPr>
        <p:txBody>
          <a:bodyPr wrap="square" rtlCol="0">
            <a:spAutoFit/>
          </a:bodyPr>
          <a:lstStyle/>
          <a:p>
            <a:r>
              <a:rPr lang="en-US" sz="2000" dirty="0"/>
              <a:t>Event description or information</a:t>
            </a:r>
          </a:p>
        </p:txBody>
      </p:sp>
      <p:sp>
        <p:nvSpPr>
          <p:cNvPr id="18" name="TextBox 17"/>
          <p:cNvSpPr txBox="1"/>
          <p:nvPr/>
        </p:nvSpPr>
        <p:spPr>
          <a:xfrm>
            <a:off x="6206833" y="3488605"/>
            <a:ext cx="2341423" cy="461665"/>
          </a:xfrm>
          <a:prstGeom prst="rect">
            <a:avLst/>
          </a:prstGeom>
          <a:noFill/>
        </p:spPr>
        <p:txBody>
          <a:bodyPr wrap="square" rtlCol="0">
            <a:spAutoFit/>
          </a:bodyPr>
          <a:lstStyle/>
          <a:p>
            <a:r>
              <a:rPr lang="en-US" sz="2400" dirty="0">
                <a:solidFill>
                  <a:schemeClr val="tx2"/>
                </a:solidFill>
                <a:latin typeface="+mj-lt"/>
              </a:rPr>
              <a:t>Year</a:t>
            </a:r>
          </a:p>
        </p:txBody>
      </p:sp>
      <p:sp>
        <p:nvSpPr>
          <p:cNvPr id="17" name="TextBox 16"/>
          <p:cNvSpPr txBox="1"/>
          <p:nvPr/>
        </p:nvSpPr>
        <p:spPr>
          <a:xfrm>
            <a:off x="6206833" y="3950270"/>
            <a:ext cx="2341423" cy="707886"/>
          </a:xfrm>
          <a:prstGeom prst="rect">
            <a:avLst/>
          </a:prstGeom>
          <a:noFill/>
        </p:spPr>
        <p:txBody>
          <a:bodyPr wrap="square" rtlCol="0">
            <a:spAutoFit/>
          </a:bodyPr>
          <a:lstStyle/>
          <a:p>
            <a:r>
              <a:rPr lang="en-US" sz="2000" dirty="0"/>
              <a:t>Event description or information</a:t>
            </a:r>
          </a:p>
        </p:txBody>
      </p:sp>
      <p:sp>
        <p:nvSpPr>
          <p:cNvPr id="20" name="TextBox 19"/>
          <p:cNvSpPr txBox="1"/>
          <p:nvPr/>
        </p:nvSpPr>
        <p:spPr>
          <a:xfrm>
            <a:off x="9060870" y="3488603"/>
            <a:ext cx="2341423" cy="461665"/>
          </a:xfrm>
          <a:prstGeom prst="rect">
            <a:avLst/>
          </a:prstGeom>
          <a:noFill/>
        </p:spPr>
        <p:txBody>
          <a:bodyPr wrap="square" rtlCol="0">
            <a:spAutoFit/>
          </a:bodyPr>
          <a:lstStyle/>
          <a:p>
            <a:r>
              <a:rPr lang="en-US" sz="2400" dirty="0">
                <a:solidFill>
                  <a:schemeClr val="tx2"/>
                </a:solidFill>
                <a:latin typeface="+mj-lt"/>
              </a:rPr>
              <a:t>Year</a:t>
            </a:r>
          </a:p>
        </p:txBody>
      </p:sp>
      <p:sp>
        <p:nvSpPr>
          <p:cNvPr id="19" name="TextBox 18"/>
          <p:cNvSpPr txBox="1"/>
          <p:nvPr/>
        </p:nvSpPr>
        <p:spPr>
          <a:xfrm>
            <a:off x="9060870" y="3950268"/>
            <a:ext cx="2341423" cy="707886"/>
          </a:xfrm>
          <a:prstGeom prst="rect">
            <a:avLst/>
          </a:prstGeom>
          <a:noFill/>
        </p:spPr>
        <p:txBody>
          <a:bodyPr wrap="square" rtlCol="0">
            <a:spAutoFit/>
          </a:bodyPr>
          <a:lstStyle/>
          <a:p>
            <a:r>
              <a:rPr lang="en-US" sz="2000" dirty="0"/>
              <a:t>Event description or information</a:t>
            </a:r>
          </a:p>
        </p:txBody>
      </p:sp>
      <p:grpSp>
        <p:nvGrpSpPr>
          <p:cNvPr id="5" name="Group 4" descr="Timeline graphic"/>
          <p:cNvGrpSpPr/>
          <p:nvPr/>
        </p:nvGrpSpPr>
        <p:grpSpPr>
          <a:xfrm>
            <a:off x="498759" y="3136881"/>
            <a:ext cx="8936186" cy="234394"/>
            <a:chOff x="498759" y="3136881"/>
            <a:chExt cx="8936186" cy="234394"/>
          </a:xfrm>
        </p:grpSpPr>
        <p:cxnSp>
          <p:nvCxnSpPr>
            <p:cNvPr id="6" name="Straight Connector 5" descr="Timeline"/>
            <p:cNvCxnSpPr>
              <a:stCxn id="8" idx="6"/>
              <a:endCxn id="12" idx="6"/>
            </p:cNvCxnSpPr>
            <p:nvPr/>
          </p:nvCxnSpPr>
          <p:spPr>
            <a:xfrm flipV="1">
              <a:off x="733151" y="3254077"/>
              <a:ext cx="8701794" cy="2"/>
            </a:xfrm>
            <a:prstGeom prst="line">
              <a:avLst/>
            </a:prstGeom>
            <a:ln w="285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Oval 7" descr="Year marker"/>
            <p:cNvSpPr/>
            <p:nvPr/>
          </p:nvSpPr>
          <p:spPr>
            <a:xfrm>
              <a:off x="498759" y="3136883"/>
              <a:ext cx="234392" cy="2343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descr="Year marker"/>
            <p:cNvSpPr/>
            <p:nvPr/>
          </p:nvSpPr>
          <p:spPr>
            <a:xfrm>
              <a:off x="3399360" y="3136881"/>
              <a:ext cx="234392" cy="2343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descr="Year marker"/>
            <p:cNvSpPr/>
            <p:nvPr/>
          </p:nvSpPr>
          <p:spPr>
            <a:xfrm>
              <a:off x="6299956" y="3136883"/>
              <a:ext cx="234392" cy="2343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descr="Year marker"/>
            <p:cNvSpPr/>
            <p:nvPr/>
          </p:nvSpPr>
          <p:spPr>
            <a:xfrm>
              <a:off x="9200553" y="3136881"/>
              <a:ext cx="234392" cy="2343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lide Number Placeholder 2"/>
          <p:cNvSpPr>
            <a:spLocks noGrp="1"/>
          </p:cNvSpPr>
          <p:nvPr>
            <p:ph type="sldNum" sz="quarter" idx="12"/>
          </p:nvPr>
        </p:nvSpPr>
        <p:spPr/>
        <p:txBody>
          <a:bodyPr/>
          <a:lstStyle/>
          <a:p>
            <a:fld id="{BF275850-B71D-490D-965C-ED6AE5531855}" type="slidenum">
              <a:rPr lang="en-US" smtClean="0"/>
              <a:t>30</a:t>
            </a:fld>
            <a:endParaRPr lang="en-US" dirty="0"/>
          </a:p>
        </p:txBody>
      </p:sp>
    </p:spTree>
    <p:extLst>
      <p:ext uri="{BB962C8B-B14F-4D97-AF65-F5344CB8AC3E}">
        <p14:creationId xmlns:p14="http://schemas.microsoft.com/office/powerpoint/2010/main" val="3451617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slide title</a:t>
            </a:r>
          </a:p>
        </p:txBody>
      </p:sp>
      <p:sp>
        <p:nvSpPr>
          <p:cNvPr id="4" name="Content Placeholder 3"/>
          <p:cNvSpPr>
            <a:spLocks noGrp="1"/>
          </p:cNvSpPr>
          <p:nvPr>
            <p:ph idx="1"/>
          </p:nvPr>
        </p:nvSpPr>
        <p:spPr>
          <a:xfrm>
            <a:off x="615576" y="1535953"/>
            <a:ext cx="10903519" cy="756818"/>
          </a:xfrm>
        </p:spPr>
        <p:txBody>
          <a:bodyPr/>
          <a:lstStyle/>
          <a:p>
            <a:r>
              <a:rPr lang="en-US" dirty="0"/>
              <a:t>Optional summary or explanation of table information</a:t>
            </a:r>
          </a:p>
        </p:txBody>
      </p:sp>
      <p:graphicFrame>
        <p:nvGraphicFramePr>
          <p:cNvPr id="6" name="Table Placeholder 5" descr="Table placeholder"/>
          <p:cNvGraphicFramePr>
            <a:graphicFrameLocks noGrp="1"/>
          </p:cNvGraphicFramePr>
          <p:nvPr>
            <p:ph type="tbl" sz="quarter" idx="13"/>
            <p:extLst>
              <p:ext uri="{D42A27DB-BD31-4B8C-83A1-F6EECF244321}">
                <p14:modId xmlns:p14="http://schemas.microsoft.com/office/powerpoint/2010/main" val="1187685875"/>
              </p:ext>
            </p:extLst>
          </p:nvPr>
        </p:nvGraphicFramePr>
        <p:xfrm>
          <a:off x="615949" y="2175165"/>
          <a:ext cx="10903145" cy="4181184"/>
        </p:xfrm>
        <a:graphic>
          <a:graphicData uri="http://schemas.openxmlformats.org/drawingml/2006/table">
            <a:tbl>
              <a:tblPr firstRow="1" firstCol="1" bandRow="1">
                <a:tableStyleId>{0E3FDE45-AF77-4B5C-9715-49D594BDF05E}</a:tableStyleId>
              </a:tblPr>
              <a:tblGrid>
                <a:gridCol w="2180629">
                  <a:extLst>
                    <a:ext uri="{9D8B030D-6E8A-4147-A177-3AD203B41FA5}">
                      <a16:colId xmlns:a16="http://schemas.microsoft.com/office/drawing/2014/main" val="2094927771"/>
                    </a:ext>
                  </a:extLst>
                </a:gridCol>
                <a:gridCol w="2180629">
                  <a:extLst>
                    <a:ext uri="{9D8B030D-6E8A-4147-A177-3AD203B41FA5}">
                      <a16:colId xmlns:a16="http://schemas.microsoft.com/office/drawing/2014/main" val="1622508843"/>
                    </a:ext>
                  </a:extLst>
                </a:gridCol>
                <a:gridCol w="2180629">
                  <a:extLst>
                    <a:ext uri="{9D8B030D-6E8A-4147-A177-3AD203B41FA5}">
                      <a16:colId xmlns:a16="http://schemas.microsoft.com/office/drawing/2014/main" val="442466980"/>
                    </a:ext>
                  </a:extLst>
                </a:gridCol>
                <a:gridCol w="2180629">
                  <a:extLst>
                    <a:ext uri="{9D8B030D-6E8A-4147-A177-3AD203B41FA5}">
                      <a16:colId xmlns:a16="http://schemas.microsoft.com/office/drawing/2014/main" val="3391881486"/>
                    </a:ext>
                  </a:extLst>
                </a:gridCol>
                <a:gridCol w="2180629">
                  <a:extLst>
                    <a:ext uri="{9D8B030D-6E8A-4147-A177-3AD203B41FA5}">
                      <a16:colId xmlns:a16="http://schemas.microsoft.com/office/drawing/2014/main" val="231217597"/>
                    </a:ext>
                  </a:extLst>
                </a:gridCol>
              </a:tblGrid>
              <a:tr h="597312">
                <a:tc>
                  <a:txBody>
                    <a:bodyPr/>
                    <a:lstStyle/>
                    <a:p>
                      <a:r>
                        <a:rPr lang="en-US" b="0" dirty="0">
                          <a:latin typeface="+mj-lt"/>
                        </a:rPr>
                        <a:t>Heading</a:t>
                      </a:r>
                    </a:p>
                  </a:txBody>
                  <a:tcPr anchor="ctr">
                    <a:lnL w="12700" cap="flat" cmpd="sng" algn="ctr">
                      <a:no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0" dirty="0">
                          <a:latin typeface="+mj-lt"/>
                        </a:rPr>
                        <a:t>Heading</a:t>
                      </a:r>
                    </a:p>
                  </a:txBody>
                  <a:tcPr anchor="ctr">
                    <a:lnL>
                      <a:noFill/>
                    </a:lnL>
                  </a:tcPr>
                </a:tc>
                <a:tc>
                  <a:txBody>
                    <a:bodyPr/>
                    <a:lstStyle/>
                    <a:p>
                      <a:r>
                        <a:rPr lang="en-US" b="0" dirty="0">
                          <a:latin typeface="+mj-lt"/>
                        </a:rPr>
                        <a:t>Heading</a:t>
                      </a:r>
                    </a:p>
                  </a:txBody>
                  <a:tcPr anchor="ctr"/>
                </a:tc>
                <a:tc>
                  <a:txBody>
                    <a:bodyPr/>
                    <a:lstStyle/>
                    <a:p>
                      <a:r>
                        <a:rPr lang="en-US" b="0" dirty="0">
                          <a:latin typeface="+mj-lt"/>
                        </a:rPr>
                        <a:t>Heading</a:t>
                      </a:r>
                    </a:p>
                  </a:txBody>
                  <a:tcPr anchor="ctr"/>
                </a:tc>
                <a:tc>
                  <a:txBody>
                    <a:bodyPr/>
                    <a:lstStyle/>
                    <a:p>
                      <a:r>
                        <a:rPr lang="en-US" b="0" dirty="0">
                          <a:latin typeface="+mj-lt"/>
                        </a:rPr>
                        <a:t>Heading</a:t>
                      </a:r>
                    </a:p>
                  </a:txBody>
                  <a:tcPr anchor="ctr"/>
                </a:tc>
                <a:extLst>
                  <a:ext uri="{0D108BD9-81ED-4DB2-BD59-A6C34878D82A}">
                    <a16:rowId xmlns:a16="http://schemas.microsoft.com/office/drawing/2014/main" val="4194309439"/>
                  </a:ext>
                </a:extLst>
              </a:tr>
              <a:tr h="597312">
                <a:tc>
                  <a:txBody>
                    <a:bodyPr/>
                    <a:lstStyle/>
                    <a:p>
                      <a:r>
                        <a:rPr lang="en-US" dirty="0"/>
                        <a:t>Content</a:t>
                      </a:r>
                    </a:p>
                  </a:txBody>
                  <a:tcPr anchor="ctr">
                    <a:lnL w="12700" cap="flat" cmpd="sng" algn="ctr">
                      <a:no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extLst>
                  <a:ext uri="{0D108BD9-81ED-4DB2-BD59-A6C34878D82A}">
                    <a16:rowId xmlns:a16="http://schemas.microsoft.com/office/drawing/2014/main" val="3774176073"/>
                  </a:ext>
                </a:extLst>
              </a:tr>
              <a:tr h="597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extLst>
                  <a:ext uri="{0D108BD9-81ED-4DB2-BD59-A6C34878D82A}">
                    <a16:rowId xmlns:a16="http://schemas.microsoft.com/office/drawing/2014/main" val="2971561634"/>
                  </a:ext>
                </a:extLst>
              </a:tr>
              <a:tr h="597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extLst>
                  <a:ext uri="{0D108BD9-81ED-4DB2-BD59-A6C34878D82A}">
                    <a16:rowId xmlns:a16="http://schemas.microsoft.com/office/drawing/2014/main" val="4118938951"/>
                  </a:ext>
                </a:extLst>
              </a:tr>
              <a:tr h="597312">
                <a:tc>
                  <a:txBody>
                    <a:bodyPr/>
                    <a:lstStyle/>
                    <a:p>
                      <a:r>
                        <a:rPr lang="en-US" dirty="0"/>
                        <a:t>Content</a:t>
                      </a: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extLst>
                  <a:ext uri="{0D108BD9-81ED-4DB2-BD59-A6C34878D82A}">
                    <a16:rowId xmlns:a16="http://schemas.microsoft.com/office/drawing/2014/main" val="3002524716"/>
                  </a:ext>
                </a:extLst>
              </a:tr>
              <a:tr h="597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extLst>
                  <a:ext uri="{0D108BD9-81ED-4DB2-BD59-A6C34878D82A}">
                    <a16:rowId xmlns:a16="http://schemas.microsoft.com/office/drawing/2014/main" val="3081148013"/>
                  </a:ext>
                </a:extLst>
              </a:tr>
              <a:tr h="597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w="12700" cap="flat" cmpd="sng" algn="ctr">
                      <a:noFill/>
                      <a:prstDash val="solid"/>
                      <a:round/>
                      <a:headEnd type="none" w="med" len="med"/>
                      <a:tailEnd type="none" w="med" len="med"/>
                    </a:lnL>
                    <a:lnR>
                      <a:noFill/>
                    </a:lnR>
                    <a:lnT>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extLst>
                  <a:ext uri="{0D108BD9-81ED-4DB2-BD59-A6C34878D82A}">
                    <a16:rowId xmlns:a16="http://schemas.microsoft.com/office/drawing/2014/main" val="3330832307"/>
                  </a:ext>
                </a:extLst>
              </a:tr>
            </a:tbl>
          </a:graphicData>
        </a:graphic>
      </p:graphicFrame>
      <p:sp>
        <p:nvSpPr>
          <p:cNvPr id="3" name="Slide Number Placeholder 2"/>
          <p:cNvSpPr>
            <a:spLocks noGrp="1"/>
          </p:cNvSpPr>
          <p:nvPr>
            <p:ph type="sldNum" sz="quarter" idx="12"/>
          </p:nvPr>
        </p:nvSpPr>
        <p:spPr/>
        <p:txBody>
          <a:bodyPr/>
          <a:lstStyle/>
          <a:p>
            <a:fld id="{BF275850-B71D-490D-965C-ED6AE5531855}" type="slidenum">
              <a:rPr lang="en-US" smtClean="0"/>
              <a:t>31</a:t>
            </a:fld>
            <a:endParaRPr lang="en-US"/>
          </a:p>
        </p:txBody>
      </p:sp>
    </p:spTree>
    <p:extLst>
      <p:ext uri="{BB962C8B-B14F-4D97-AF65-F5344CB8AC3E}">
        <p14:creationId xmlns:p14="http://schemas.microsoft.com/office/powerpoint/2010/main" val="3386051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slide title</a:t>
            </a:r>
          </a:p>
        </p:txBody>
      </p:sp>
      <p:sp>
        <p:nvSpPr>
          <p:cNvPr id="4" name="Content Placeholder 3"/>
          <p:cNvSpPr>
            <a:spLocks noGrp="1"/>
          </p:cNvSpPr>
          <p:nvPr>
            <p:ph idx="1"/>
          </p:nvPr>
        </p:nvSpPr>
        <p:spPr/>
        <p:txBody>
          <a:bodyPr/>
          <a:lstStyle/>
          <a:p>
            <a:r>
              <a:rPr lang="en-US" dirty="0"/>
              <a:t>Optional summary or explanation of bar chart</a:t>
            </a:r>
          </a:p>
        </p:txBody>
      </p:sp>
      <p:graphicFrame>
        <p:nvGraphicFramePr>
          <p:cNvPr id="8" name="Chart Placeholder 7" descr="Sample bar chart of information"/>
          <p:cNvGraphicFramePr>
            <a:graphicFrameLocks noGrp="1"/>
          </p:cNvGraphicFramePr>
          <p:nvPr>
            <p:ph type="chart" sz="quarter" idx="13"/>
            <p:extLst>
              <p:ext uri="{D42A27DB-BD31-4B8C-83A1-F6EECF244321}">
                <p14:modId xmlns:p14="http://schemas.microsoft.com/office/powerpoint/2010/main" val="1107622221"/>
              </p:ext>
            </p:extLst>
          </p:nvPr>
        </p:nvGraphicFramePr>
        <p:xfrm>
          <a:off x="1802823" y="2067790"/>
          <a:ext cx="8614063" cy="4582391"/>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BF275850-B71D-490D-965C-ED6AE5531855}" type="slidenum">
              <a:rPr lang="en-US" smtClean="0"/>
              <a:t>32</a:t>
            </a:fld>
            <a:endParaRPr lang="en-US"/>
          </a:p>
        </p:txBody>
      </p:sp>
    </p:spTree>
    <p:extLst>
      <p:ext uri="{BB962C8B-B14F-4D97-AF65-F5344CB8AC3E}">
        <p14:creationId xmlns:p14="http://schemas.microsoft.com/office/powerpoint/2010/main" val="4058215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slide title 2</a:t>
            </a:r>
          </a:p>
        </p:txBody>
      </p:sp>
      <p:sp>
        <p:nvSpPr>
          <p:cNvPr id="4" name="Content Placeholder 3"/>
          <p:cNvSpPr>
            <a:spLocks noGrp="1"/>
          </p:cNvSpPr>
          <p:nvPr>
            <p:ph idx="1"/>
          </p:nvPr>
        </p:nvSpPr>
        <p:spPr/>
        <p:txBody>
          <a:bodyPr/>
          <a:lstStyle/>
          <a:p>
            <a:r>
              <a:rPr lang="en-US" dirty="0"/>
              <a:t>Optional summary or explanation of chart</a:t>
            </a:r>
          </a:p>
        </p:txBody>
      </p:sp>
      <p:graphicFrame>
        <p:nvGraphicFramePr>
          <p:cNvPr id="8" name="Chart Placeholder 7" descr="Sample bar chart of information"/>
          <p:cNvGraphicFramePr>
            <a:graphicFrameLocks noGrp="1"/>
          </p:cNvGraphicFramePr>
          <p:nvPr>
            <p:ph type="chart" sz="quarter" idx="13"/>
          </p:nvPr>
        </p:nvGraphicFramePr>
        <p:xfrm>
          <a:off x="615950" y="2021031"/>
          <a:ext cx="10902950" cy="4478483"/>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BF275850-B71D-490D-965C-ED6AE5531855}" type="slidenum">
              <a:rPr lang="en-US" smtClean="0"/>
              <a:t>33</a:t>
            </a:fld>
            <a:endParaRPr lang="en-US"/>
          </a:p>
        </p:txBody>
      </p:sp>
    </p:spTree>
    <p:extLst>
      <p:ext uri="{BB962C8B-B14F-4D97-AF65-F5344CB8AC3E}">
        <p14:creationId xmlns:p14="http://schemas.microsoft.com/office/powerpoint/2010/main" val="2379005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Venn diagram title</a:t>
            </a:r>
          </a:p>
        </p:txBody>
      </p:sp>
      <p:sp>
        <p:nvSpPr>
          <p:cNvPr id="3" name="Content Placeholder 2"/>
          <p:cNvSpPr>
            <a:spLocks noGrp="1"/>
          </p:cNvSpPr>
          <p:nvPr>
            <p:ph idx="1"/>
          </p:nvPr>
        </p:nvSpPr>
        <p:spPr>
          <a:xfrm>
            <a:off x="615576" y="1535953"/>
            <a:ext cx="10903519" cy="765633"/>
          </a:xfrm>
        </p:spPr>
        <p:txBody>
          <a:bodyPr/>
          <a:lstStyle/>
          <a:p>
            <a:pPr marL="0" indent="0">
              <a:buNone/>
            </a:pPr>
            <a:r>
              <a:rPr lang="en-US" dirty="0"/>
              <a:t>Optional text explanation</a:t>
            </a:r>
          </a:p>
        </p:txBody>
      </p:sp>
      <p:sp>
        <p:nvSpPr>
          <p:cNvPr id="12" name="TextBox 11"/>
          <p:cNvSpPr txBox="1"/>
          <p:nvPr/>
        </p:nvSpPr>
        <p:spPr>
          <a:xfrm>
            <a:off x="745997" y="2967334"/>
            <a:ext cx="1910195" cy="461665"/>
          </a:xfrm>
          <a:prstGeom prst="rect">
            <a:avLst/>
          </a:prstGeom>
          <a:noFill/>
        </p:spPr>
        <p:txBody>
          <a:bodyPr wrap="square" rtlCol="0">
            <a:spAutoFit/>
          </a:bodyPr>
          <a:lstStyle/>
          <a:p>
            <a:pPr algn="r"/>
            <a:r>
              <a:rPr lang="en-US" sz="2400" dirty="0">
                <a:latin typeface="+mj-lt"/>
              </a:rPr>
              <a:t>Category 1</a:t>
            </a:r>
          </a:p>
        </p:txBody>
      </p:sp>
      <p:grpSp>
        <p:nvGrpSpPr>
          <p:cNvPr id="5" name="Group 4" descr="Left circle of Venn Diagram"/>
          <p:cNvGrpSpPr/>
          <p:nvPr/>
        </p:nvGrpSpPr>
        <p:grpSpPr>
          <a:xfrm>
            <a:off x="1101436" y="2126894"/>
            <a:ext cx="4994564" cy="4404149"/>
            <a:chOff x="1101436" y="2126894"/>
            <a:chExt cx="4994564" cy="4404149"/>
          </a:xfrm>
        </p:grpSpPr>
        <p:cxnSp>
          <p:nvCxnSpPr>
            <p:cNvPr id="26" name="Straight Connector 25" descr="Indicator line"/>
            <p:cNvCxnSpPr/>
            <p:nvPr/>
          </p:nvCxnSpPr>
          <p:spPr>
            <a:xfrm>
              <a:off x="1101436" y="3563334"/>
              <a:ext cx="1776846"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Freeform: Shape 11" descr="Left circle of a Venn diagram "/>
            <p:cNvSpPr/>
            <p:nvPr/>
          </p:nvSpPr>
          <p:spPr>
            <a:xfrm>
              <a:off x="2637700" y="2126894"/>
              <a:ext cx="3458300" cy="4404149"/>
            </a:xfrm>
            <a:custGeom>
              <a:avLst/>
              <a:gdLst>
                <a:gd name="connsiteX0" fmla="*/ 2244436 w 3524827"/>
                <a:gd name="connsiteY0" fmla="*/ 0 h 4488872"/>
                <a:gd name="connsiteX1" fmla="*/ 3499322 w 3524827"/>
                <a:gd name="connsiteY1" fmla="*/ 383314 h 4488872"/>
                <a:gd name="connsiteX2" fmla="*/ 3524827 w 3524827"/>
                <a:gd name="connsiteY2" fmla="*/ 402387 h 4488872"/>
                <a:gd name="connsiteX3" fmla="*/ 3377549 w 3524827"/>
                <a:gd name="connsiteY3" fmla="*/ 512520 h 4488872"/>
                <a:gd name="connsiteX4" fmla="*/ 2560783 w 3524827"/>
                <a:gd name="connsiteY4" fmla="*/ 2244436 h 4488872"/>
                <a:gd name="connsiteX5" fmla="*/ 3377549 w 3524827"/>
                <a:gd name="connsiteY5" fmla="*/ 3976352 h 4488872"/>
                <a:gd name="connsiteX6" fmla="*/ 3524827 w 3524827"/>
                <a:gd name="connsiteY6" fmla="*/ 4086486 h 4488872"/>
                <a:gd name="connsiteX7" fmla="*/ 3499322 w 3524827"/>
                <a:gd name="connsiteY7" fmla="*/ 4105558 h 4488872"/>
                <a:gd name="connsiteX8" fmla="*/ 2244436 w 3524827"/>
                <a:gd name="connsiteY8" fmla="*/ 4488872 h 4488872"/>
                <a:gd name="connsiteX9" fmla="*/ 0 w 3524827"/>
                <a:gd name="connsiteY9" fmla="*/ 2244436 h 4488872"/>
                <a:gd name="connsiteX10" fmla="*/ 2244436 w 3524827"/>
                <a:gd name="connsiteY10" fmla="*/ 0 h 44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827" h="4488872">
                  <a:moveTo>
                    <a:pt x="2244436" y="0"/>
                  </a:moveTo>
                  <a:cubicBezTo>
                    <a:pt x="2709274" y="0"/>
                    <a:pt x="3141107" y="141310"/>
                    <a:pt x="3499322" y="383314"/>
                  </a:cubicBezTo>
                  <a:lnTo>
                    <a:pt x="3524827" y="402387"/>
                  </a:lnTo>
                  <a:lnTo>
                    <a:pt x="3377549" y="512520"/>
                  </a:lnTo>
                  <a:cubicBezTo>
                    <a:pt x="2878730" y="924183"/>
                    <a:pt x="2560783" y="1547179"/>
                    <a:pt x="2560783" y="2244436"/>
                  </a:cubicBezTo>
                  <a:cubicBezTo>
                    <a:pt x="2560783" y="2941693"/>
                    <a:pt x="2878730" y="3564690"/>
                    <a:pt x="3377549" y="3976352"/>
                  </a:cubicBezTo>
                  <a:lnTo>
                    <a:pt x="3524827" y="4086486"/>
                  </a:lnTo>
                  <a:lnTo>
                    <a:pt x="3499322" y="4105558"/>
                  </a:lnTo>
                  <a:cubicBezTo>
                    <a:pt x="3141107" y="4347563"/>
                    <a:pt x="2709274" y="4488872"/>
                    <a:pt x="2244436" y="4488872"/>
                  </a:cubicBezTo>
                  <a:cubicBezTo>
                    <a:pt x="1004868" y="4488872"/>
                    <a:pt x="0" y="3484004"/>
                    <a:pt x="0" y="2244436"/>
                  </a:cubicBezTo>
                  <a:cubicBezTo>
                    <a:pt x="0" y="1004868"/>
                    <a:pt x="1004868" y="0"/>
                    <a:pt x="2244436"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4" name="TextBox 13"/>
          <p:cNvSpPr txBox="1"/>
          <p:nvPr/>
        </p:nvSpPr>
        <p:spPr>
          <a:xfrm>
            <a:off x="2938825" y="3332502"/>
            <a:ext cx="1910195" cy="461665"/>
          </a:xfrm>
          <a:prstGeom prst="rect">
            <a:avLst/>
          </a:prstGeom>
          <a:noFill/>
        </p:spPr>
        <p:txBody>
          <a:bodyPr wrap="square" rtlCol="0">
            <a:spAutoFit/>
          </a:bodyPr>
          <a:lstStyle/>
          <a:p>
            <a:pPr algn="ctr"/>
            <a:r>
              <a:rPr lang="en-US" sz="2400" dirty="0"/>
              <a:t>Item 1</a:t>
            </a:r>
          </a:p>
        </p:txBody>
      </p:sp>
      <p:sp>
        <p:nvSpPr>
          <p:cNvPr id="15" name="TextBox 14"/>
          <p:cNvSpPr txBox="1"/>
          <p:nvPr/>
        </p:nvSpPr>
        <p:spPr>
          <a:xfrm>
            <a:off x="2938824" y="3867302"/>
            <a:ext cx="1910195" cy="461665"/>
          </a:xfrm>
          <a:prstGeom prst="rect">
            <a:avLst/>
          </a:prstGeom>
          <a:noFill/>
        </p:spPr>
        <p:txBody>
          <a:bodyPr wrap="square" rtlCol="0">
            <a:spAutoFit/>
          </a:bodyPr>
          <a:lstStyle/>
          <a:p>
            <a:pPr algn="ctr"/>
            <a:r>
              <a:rPr lang="en-US" sz="2400" dirty="0"/>
              <a:t>Item 2</a:t>
            </a:r>
          </a:p>
        </p:txBody>
      </p:sp>
      <p:sp>
        <p:nvSpPr>
          <p:cNvPr id="16" name="TextBox 15"/>
          <p:cNvSpPr txBox="1"/>
          <p:nvPr/>
        </p:nvSpPr>
        <p:spPr>
          <a:xfrm>
            <a:off x="2938824" y="4402102"/>
            <a:ext cx="1910195" cy="461665"/>
          </a:xfrm>
          <a:prstGeom prst="rect">
            <a:avLst/>
          </a:prstGeom>
          <a:noFill/>
        </p:spPr>
        <p:txBody>
          <a:bodyPr wrap="square" rtlCol="0">
            <a:spAutoFit/>
          </a:bodyPr>
          <a:lstStyle/>
          <a:p>
            <a:pPr algn="ctr"/>
            <a:r>
              <a:rPr lang="en-US" sz="2400" dirty="0"/>
              <a:t>Item 3</a:t>
            </a:r>
          </a:p>
        </p:txBody>
      </p:sp>
      <p:sp>
        <p:nvSpPr>
          <p:cNvPr id="17" name="TextBox 16"/>
          <p:cNvSpPr txBox="1"/>
          <p:nvPr/>
        </p:nvSpPr>
        <p:spPr>
          <a:xfrm>
            <a:off x="2938824" y="4931772"/>
            <a:ext cx="1910195" cy="461665"/>
          </a:xfrm>
          <a:prstGeom prst="rect">
            <a:avLst/>
          </a:prstGeom>
          <a:noFill/>
        </p:spPr>
        <p:txBody>
          <a:bodyPr wrap="square" rtlCol="0">
            <a:spAutoFit/>
          </a:bodyPr>
          <a:lstStyle/>
          <a:p>
            <a:pPr algn="ctr"/>
            <a:r>
              <a:rPr lang="en-US" sz="2400" dirty="0"/>
              <a:t>Item 4</a:t>
            </a:r>
          </a:p>
        </p:txBody>
      </p:sp>
      <p:sp>
        <p:nvSpPr>
          <p:cNvPr id="13" name="TextBox 12"/>
          <p:cNvSpPr txBox="1"/>
          <p:nvPr/>
        </p:nvSpPr>
        <p:spPr>
          <a:xfrm>
            <a:off x="9554298" y="2967335"/>
            <a:ext cx="1910195" cy="461665"/>
          </a:xfrm>
          <a:prstGeom prst="rect">
            <a:avLst/>
          </a:prstGeom>
          <a:noFill/>
        </p:spPr>
        <p:txBody>
          <a:bodyPr wrap="square" rtlCol="0">
            <a:spAutoFit/>
          </a:bodyPr>
          <a:lstStyle/>
          <a:p>
            <a:r>
              <a:rPr lang="en-US" sz="2400" dirty="0">
                <a:latin typeface="+mj-lt"/>
              </a:rPr>
              <a:t>Category 2</a:t>
            </a:r>
          </a:p>
        </p:txBody>
      </p:sp>
      <p:grpSp>
        <p:nvGrpSpPr>
          <p:cNvPr id="6" name="Group 5" descr="Right circle of Venn Diagram"/>
          <p:cNvGrpSpPr/>
          <p:nvPr/>
        </p:nvGrpSpPr>
        <p:grpSpPr>
          <a:xfrm>
            <a:off x="6095998" y="2126894"/>
            <a:ext cx="4968098" cy="4404149"/>
            <a:chOff x="6095998" y="2126894"/>
            <a:chExt cx="4968098" cy="4404149"/>
          </a:xfrm>
        </p:grpSpPr>
        <p:cxnSp>
          <p:nvCxnSpPr>
            <p:cNvPr id="28" name="Straight Connector 27" descr="Indicator line"/>
            <p:cNvCxnSpPr/>
            <p:nvPr/>
          </p:nvCxnSpPr>
          <p:spPr>
            <a:xfrm>
              <a:off x="9287250" y="3559123"/>
              <a:ext cx="1776846" cy="0"/>
            </a:xfrm>
            <a:prstGeom prst="line">
              <a:avLst/>
            </a:prstGeom>
            <a:ln w="190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Freeform: Shape 10" descr="Right circle of a Venn diagram"/>
            <p:cNvSpPr/>
            <p:nvPr/>
          </p:nvSpPr>
          <p:spPr>
            <a:xfrm>
              <a:off x="6095998" y="2126894"/>
              <a:ext cx="3458301" cy="4404149"/>
            </a:xfrm>
            <a:custGeom>
              <a:avLst/>
              <a:gdLst>
                <a:gd name="connsiteX0" fmla="*/ 1280392 w 3524828"/>
                <a:gd name="connsiteY0" fmla="*/ 0 h 4488872"/>
                <a:gd name="connsiteX1" fmla="*/ 3524828 w 3524828"/>
                <a:gd name="connsiteY1" fmla="*/ 2244436 h 4488872"/>
                <a:gd name="connsiteX2" fmla="*/ 1280392 w 3524828"/>
                <a:gd name="connsiteY2" fmla="*/ 4488872 h 4488872"/>
                <a:gd name="connsiteX3" fmla="*/ 25506 w 3524828"/>
                <a:gd name="connsiteY3" fmla="*/ 4105558 h 4488872"/>
                <a:gd name="connsiteX4" fmla="*/ 0 w 3524828"/>
                <a:gd name="connsiteY4" fmla="*/ 4086486 h 4488872"/>
                <a:gd name="connsiteX5" fmla="*/ 147279 w 3524828"/>
                <a:gd name="connsiteY5" fmla="*/ 3976352 h 4488872"/>
                <a:gd name="connsiteX6" fmla="*/ 964045 w 3524828"/>
                <a:gd name="connsiteY6" fmla="*/ 2244436 h 4488872"/>
                <a:gd name="connsiteX7" fmla="*/ 147279 w 3524828"/>
                <a:gd name="connsiteY7" fmla="*/ 512520 h 4488872"/>
                <a:gd name="connsiteX8" fmla="*/ 0 w 3524828"/>
                <a:gd name="connsiteY8" fmla="*/ 402387 h 4488872"/>
                <a:gd name="connsiteX9" fmla="*/ 25506 w 3524828"/>
                <a:gd name="connsiteY9" fmla="*/ 383314 h 4488872"/>
                <a:gd name="connsiteX10" fmla="*/ 1280392 w 3524828"/>
                <a:gd name="connsiteY10" fmla="*/ 0 h 44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828" h="4488872">
                  <a:moveTo>
                    <a:pt x="1280392" y="0"/>
                  </a:moveTo>
                  <a:cubicBezTo>
                    <a:pt x="2519960" y="0"/>
                    <a:pt x="3524828" y="1004868"/>
                    <a:pt x="3524828" y="2244436"/>
                  </a:cubicBezTo>
                  <a:cubicBezTo>
                    <a:pt x="3524828" y="3484004"/>
                    <a:pt x="2519960" y="4488872"/>
                    <a:pt x="1280392" y="4488872"/>
                  </a:cubicBezTo>
                  <a:cubicBezTo>
                    <a:pt x="815554" y="4488872"/>
                    <a:pt x="383721" y="4347563"/>
                    <a:pt x="25506" y="4105558"/>
                  </a:cubicBezTo>
                  <a:lnTo>
                    <a:pt x="0" y="4086486"/>
                  </a:lnTo>
                  <a:lnTo>
                    <a:pt x="147279" y="3976352"/>
                  </a:lnTo>
                  <a:cubicBezTo>
                    <a:pt x="646098" y="3564690"/>
                    <a:pt x="964045" y="2941693"/>
                    <a:pt x="964045" y="2244436"/>
                  </a:cubicBezTo>
                  <a:cubicBezTo>
                    <a:pt x="964045" y="1547179"/>
                    <a:pt x="646098" y="924183"/>
                    <a:pt x="147279" y="512520"/>
                  </a:cubicBezTo>
                  <a:lnTo>
                    <a:pt x="0" y="402387"/>
                  </a:lnTo>
                  <a:lnTo>
                    <a:pt x="25506" y="383314"/>
                  </a:lnTo>
                  <a:cubicBezTo>
                    <a:pt x="383721" y="141310"/>
                    <a:pt x="815554" y="0"/>
                    <a:pt x="1280392" y="0"/>
                  </a:cubicBezTo>
                  <a:close/>
                </a:path>
              </a:pathLst>
            </a:cu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8" name="TextBox 17"/>
          <p:cNvSpPr txBox="1"/>
          <p:nvPr/>
        </p:nvSpPr>
        <p:spPr>
          <a:xfrm>
            <a:off x="7361471" y="3336486"/>
            <a:ext cx="1910195" cy="461665"/>
          </a:xfrm>
          <a:prstGeom prst="rect">
            <a:avLst/>
          </a:prstGeom>
          <a:noFill/>
        </p:spPr>
        <p:txBody>
          <a:bodyPr wrap="square" rtlCol="0">
            <a:spAutoFit/>
          </a:bodyPr>
          <a:lstStyle/>
          <a:p>
            <a:pPr algn="ctr"/>
            <a:r>
              <a:rPr lang="en-US" sz="2400" dirty="0"/>
              <a:t>Item 1</a:t>
            </a:r>
          </a:p>
        </p:txBody>
      </p:sp>
      <p:sp>
        <p:nvSpPr>
          <p:cNvPr id="19" name="TextBox 18"/>
          <p:cNvSpPr txBox="1"/>
          <p:nvPr/>
        </p:nvSpPr>
        <p:spPr>
          <a:xfrm>
            <a:off x="7361470" y="3871286"/>
            <a:ext cx="1910195" cy="461665"/>
          </a:xfrm>
          <a:prstGeom prst="rect">
            <a:avLst/>
          </a:prstGeom>
          <a:noFill/>
        </p:spPr>
        <p:txBody>
          <a:bodyPr wrap="square" rtlCol="0">
            <a:spAutoFit/>
          </a:bodyPr>
          <a:lstStyle/>
          <a:p>
            <a:pPr algn="ctr"/>
            <a:r>
              <a:rPr lang="en-US" sz="2400" dirty="0"/>
              <a:t>Item 2</a:t>
            </a:r>
          </a:p>
        </p:txBody>
      </p:sp>
      <p:sp>
        <p:nvSpPr>
          <p:cNvPr id="20" name="TextBox 19"/>
          <p:cNvSpPr txBox="1"/>
          <p:nvPr/>
        </p:nvSpPr>
        <p:spPr>
          <a:xfrm>
            <a:off x="7361470" y="4406086"/>
            <a:ext cx="1910195" cy="461665"/>
          </a:xfrm>
          <a:prstGeom prst="rect">
            <a:avLst/>
          </a:prstGeom>
          <a:noFill/>
        </p:spPr>
        <p:txBody>
          <a:bodyPr wrap="square" rtlCol="0">
            <a:spAutoFit/>
          </a:bodyPr>
          <a:lstStyle/>
          <a:p>
            <a:pPr algn="ctr"/>
            <a:r>
              <a:rPr lang="en-US" sz="2400" dirty="0"/>
              <a:t>Item 3</a:t>
            </a:r>
          </a:p>
        </p:txBody>
      </p:sp>
      <p:sp>
        <p:nvSpPr>
          <p:cNvPr id="21" name="TextBox 20"/>
          <p:cNvSpPr txBox="1"/>
          <p:nvPr/>
        </p:nvSpPr>
        <p:spPr>
          <a:xfrm>
            <a:off x="7342976" y="4935756"/>
            <a:ext cx="1910195" cy="461665"/>
          </a:xfrm>
          <a:prstGeom prst="rect">
            <a:avLst/>
          </a:prstGeom>
          <a:noFill/>
        </p:spPr>
        <p:txBody>
          <a:bodyPr wrap="square" rtlCol="0">
            <a:spAutoFit/>
          </a:bodyPr>
          <a:lstStyle/>
          <a:p>
            <a:pPr algn="ctr"/>
            <a:r>
              <a:rPr lang="en-US" sz="2400" dirty="0"/>
              <a:t>Item 4</a:t>
            </a:r>
          </a:p>
        </p:txBody>
      </p:sp>
      <p:sp>
        <p:nvSpPr>
          <p:cNvPr id="8" name="Freeform: Shape 12" descr="Venn diagram overlap"/>
          <p:cNvSpPr/>
          <p:nvPr/>
        </p:nvSpPr>
        <p:spPr>
          <a:xfrm>
            <a:off x="5150151" y="2521688"/>
            <a:ext cx="1891699" cy="3614565"/>
          </a:xfrm>
          <a:custGeom>
            <a:avLst/>
            <a:gdLst>
              <a:gd name="connsiteX0" fmla="*/ 964044 w 1928089"/>
              <a:gd name="connsiteY0" fmla="*/ 0 h 3684099"/>
              <a:gd name="connsiteX1" fmla="*/ 1111323 w 1928089"/>
              <a:gd name="connsiteY1" fmla="*/ 110133 h 3684099"/>
              <a:gd name="connsiteX2" fmla="*/ 1928089 w 1928089"/>
              <a:gd name="connsiteY2" fmla="*/ 1842049 h 3684099"/>
              <a:gd name="connsiteX3" fmla="*/ 1111323 w 1928089"/>
              <a:gd name="connsiteY3" fmla="*/ 3573965 h 3684099"/>
              <a:gd name="connsiteX4" fmla="*/ 964044 w 1928089"/>
              <a:gd name="connsiteY4" fmla="*/ 3684099 h 3684099"/>
              <a:gd name="connsiteX5" fmla="*/ 816766 w 1928089"/>
              <a:gd name="connsiteY5" fmla="*/ 3573965 h 3684099"/>
              <a:gd name="connsiteX6" fmla="*/ 0 w 1928089"/>
              <a:gd name="connsiteY6" fmla="*/ 1842049 h 3684099"/>
              <a:gd name="connsiteX7" fmla="*/ 816766 w 1928089"/>
              <a:gd name="connsiteY7" fmla="*/ 110133 h 3684099"/>
              <a:gd name="connsiteX8" fmla="*/ 964044 w 1928089"/>
              <a:gd name="connsiteY8" fmla="*/ 0 h 368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089" h="3684099">
                <a:moveTo>
                  <a:pt x="964044" y="0"/>
                </a:moveTo>
                <a:lnTo>
                  <a:pt x="1111323" y="110133"/>
                </a:lnTo>
                <a:cubicBezTo>
                  <a:pt x="1610142" y="521796"/>
                  <a:pt x="1928089" y="1144792"/>
                  <a:pt x="1928089" y="1842049"/>
                </a:cubicBezTo>
                <a:cubicBezTo>
                  <a:pt x="1928089" y="2539306"/>
                  <a:pt x="1610142" y="3162303"/>
                  <a:pt x="1111323" y="3573965"/>
                </a:cubicBezTo>
                <a:lnTo>
                  <a:pt x="964044" y="3684099"/>
                </a:lnTo>
                <a:lnTo>
                  <a:pt x="816766" y="3573965"/>
                </a:lnTo>
                <a:cubicBezTo>
                  <a:pt x="317947" y="3162303"/>
                  <a:pt x="0" y="2539306"/>
                  <a:pt x="0" y="1842049"/>
                </a:cubicBezTo>
                <a:cubicBezTo>
                  <a:pt x="0" y="1144792"/>
                  <a:pt x="317947" y="521796"/>
                  <a:pt x="816766" y="110133"/>
                </a:cubicBezTo>
                <a:lnTo>
                  <a:pt x="96404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TextBox 21"/>
          <p:cNvSpPr txBox="1"/>
          <p:nvPr/>
        </p:nvSpPr>
        <p:spPr>
          <a:xfrm>
            <a:off x="5087594" y="3631339"/>
            <a:ext cx="1910195" cy="461665"/>
          </a:xfrm>
          <a:prstGeom prst="rect">
            <a:avLst/>
          </a:prstGeom>
          <a:noFill/>
        </p:spPr>
        <p:txBody>
          <a:bodyPr wrap="square" rtlCol="0">
            <a:spAutoFit/>
          </a:bodyPr>
          <a:lstStyle/>
          <a:p>
            <a:pPr algn="ctr"/>
            <a:r>
              <a:rPr lang="en-US" sz="2400" dirty="0">
                <a:solidFill>
                  <a:schemeClr val="bg1"/>
                </a:solidFill>
              </a:rPr>
              <a:t>Item 1</a:t>
            </a:r>
          </a:p>
        </p:txBody>
      </p:sp>
      <p:sp>
        <p:nvSpPr>
          <p:cNvPr id="23" name="TextBox 22"/>
          <p:cNvSpPr txBox="1"/>
          <p:nvPr/>
        </p:nvSpPr>
        <p:spPr>
          <a:xfrm>
            <a:off x="5087593" y="4166139"/>
            <a:ext cx="1910195" cy="461665"/>
          </a:xfrm>
          <a:prstGeom prst="rect">
            <a:avLst/>
          </a:prstGeom>
          <a:noFill/>
        </p:spPr>
        <p:txBody>
          <a:bodyPr wrap="square" rtlCol="0">
            <a:spAutoFit/>
          </a:bodyPr>
          <a:lstStyle/>
          <a:p>
            <a:pPr algn="ctr"/>
            <a:r>
              <a:rPr lang="en-US" sz="2400" dirty="0">
                <a:solidFill>
                  <a:schemeClr val="bg1"/>
                </a:solidFill>
              </a:rPr>
              <a:t>Item 2</a:t>
            </a:r>
          </a:p>
        </p:txBody>
      </p:sp>
      <p:sp>
        <p:nvSpPr>
          <p:cNvPr id="24" name="TextBox 23"/>
          <p:cNvSpPr txBox="1"/>
          <p:nvPr/>
        </p:nvSpPr>
        <p:spPr>
          <a:xfrm>
            <a:off x="5087593" y="4700939"/>
            <a:ext cx="1910195" cy="461665"/>
          </a:xfrm>
          <a:prstGeom prst="rect">
            <a:avLst/>
          </a:prstGeom>
          <a:noFill/>
        </p:spPr>
        <p:txBody>
          <a:bodyPr wrap="square" rtlCol="0">
            <a:spAutoFit/>
          </a:bodyPr>
          <a:lstStyle/>
          <a:p>
            <a:pPr algn="ctr"/>
            <a:r>
              <a:rPr lang="en-US" sz="2400" dirty="0">
                <a:solidFill>
                  <a:schemeClr val="bg1"/>
                </a:solidFill>
              </a:rPr>
              <a:t>Item 3</a:t>
            </a:r>
          </a:p>
        </p:txBody>
      </p:sp>
      <p:sp>
        <p:nvSpPr>
          <p:cNvPr id="4" name="Slide Number Placeholder 3"/>
          <p:cNvSpPr>
            <a:spLocks noGrp="1"/>
          </p:cNvSpPr>
          <p:nvPr>
            <p:ph type="sldNum" sz="quarter" idx="12"/>
          </p:nvPr>
        </p:nvSpPr>
        <p:spPr/>
        <p:txBody>
          <a:bodyPr/>
          <a:lstStyle/>
          <a:p>
            <a:fld id="{BF275850-B71D-490D-965C-ED6AE5531855}" type="slidenum">
              <a:rPr lang="en-US" smtClean="0"/>
              <a:t>34</a:t>
            </a:fld>
            <a:endParaRPr lang="en-US"/>
          </a:p>
        </p:txBody>
      </p:sp>
    </p:spTree>
    <p:extLst>
      <p:ext uri="{BB962C8B-B14F-4D97-AF65-F5344CB8AC3E}">
        <p14:creationId xmlns:p14="http://schemas.microsoft.com/office/powerpoint/2010/main" val="2209259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of Contents</a:t>
            </a:r>
          </a:p>
        </p:txBody>
      </p:sp>
      <p:grpSp>
        <p:nvGrpSpPr>
          <p:cNvPr id="16" name="Group 15" descr="List Item 1"/>
          <p:cNvGrpSpPr/>
          <p:nvPr/>
        </p:nvGrpSpPr>
        <p:grpSpPr>
          <a:xfrm>
            <a:off x="3476702" y="918994"/>
            <a:ext cx="6226098" cy="703031"/>
            <a:chOff x="3476702" y="918994"/>
            <a:chExt cx="6226098" cy="703031"/>
          </a:xfrm>
        </p:grpSpPr>
        <p:sp>
          <p:nvSpPr>
            <p:cNvPr id="4" name="Oval 3" descr="Decorative"/>
            <p:cNvSpPr/>
            <p:nvPr/>
          </p:nvSpPr>
          <p:spPr>
            <a:xfrm>
              <a:off x="3476702" y="918994"/>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1</a:t>
              </a:r>
            </a:p>
          </p:txBody>
        </p:sp>
        <p:sp>
          <p:nvSpPr>
            <p:cNvPr id="10" name="TextBox 9"/>
            <p:cNvSpPr txBox="1"/>
            <p:nvPr/>
          </p:nvSpPr>
          <p:spPr>
            <a:xfrm>
              <a:off x="4313382" y="1046081"/>
              <a:ext cx="5389418" cy="461665"/>
            </a:xfrm>
            <a:prstGeom prst="rect">
              <a:avLst/>
            </a:prstGeom>
            <a:noFill/>
          </p:spPr>
          <p:txBody>
            <a:bodyPr wrap="square" rtlCol="0" anchor="ctr">
              <a:spAutoFit/>
            </a:bodyPr>
            <a:lstStyle/>
            <a:p>
              <a:r>
                <a:rPr lang="en-US" sz="2400" dirty="0"/>
                <a:t>Welcome, Roll Call, Agenda Review</a:t>
              </a:r>
            </a:p>
          </p:txBody>
        </p:sp>
      </p:grpSp>
      <p:grpSp>
        <p:nvGrpSpPr>
          <p:cNvPr id="17" name="Group 16" descr="List Item 2"/>
          <p:cNvGrpSpPr/>
          <p:nvPr/>
        </p:nvGrpSpPr>
        <p:grpSpPr>
          <a:xfrm>
            <a:off x="3476702" y="2022940"/>
            <a:ext cx="6226098" cy="703031"/>
            <a:chOff x="3476702" y="1802227"/>
            <a:chExt cx="6226098" cy="703031"/>
          </a:xfrm>
        </p:grpSpPr>
        <p:sp>
          <p:nvSpPr>
            <p:cNvPr id="5" name="Oval 4" descr="Decorative"/>
            <p:cNvSpPr/>
            <p:nvPr/>
          </p:nvSpPr>
          <p:spPr>
            <a:xfrm>
              <a:off x="3476702" y="1802227"/>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dirty="0">
                  <a:solidFill>
                    <a:prstClr val="white"/>
                  </a:solidFill>
                </a:rPr>
                <a:t>2</a:t>
              </a:r>
            </a:p>
          </p:txBody>
        </p:sp>
        <p:sp>
          <p:nvSpPr>
            <p:cNvPr id="11" name="TextBox 10" descr="List Item 2"/>
            <p:cNvSpPr txBox="1"/>
            <p:nvPr/>
          </p:nvSpPr>
          <p:spPr>
            <a:xfrm>
              <a:off x="4313382" y="1922909"/>
              <a:ext cx="5389418" cy="461665"/>
            </a:xfrm>
            <a:prstGeom prst="rect">
              <a:avLst/>
            </a:prstGeom>
            <a:noFill/>
          </p:spPr>
          <p:txBody>
            <a:bodyPr wrap="square" rtlCol="0" anchor="ctr">
              <a:spAutoFit/>
            </a:bodyPr>
            <a:lstStyle/>
            <a:p>
              <a:r>
                <a:rPr lang="en-US" sz="2400" dirty="0"/>
                <a:t>Introduction</a:t>
              </a:r>
            </a:p>
          </p:txBody>
        </p:sp>
      </p:grpSp>
      <p:grpSp>
        <p:nvGrpSpPr>
          <p:cNvPr id="18" name="Group 17" descr="List Item 3"/>
          <p:cNvGrpSpPr/>
          <p:nvPr/>
        </p:nvGrpSpPr>
        <p:grpSpPr>
          <a:xfrm>
            <a:off x="3476701" y="3124719"/>
            <a:ext cx="6226099" cy="703031"/>
            <a:chOff x="3476701" y="2685460"/>
            <a:chExt cx="6226099" cy="703031"/>
          </a:xfrm>
        </p:grpSpPr>
        <p:sp>
          <p:nvSpPr>
            <p:cNvPr id="6" name="Oval 5" descr="Decorative"/>
            <p:cNvSpPr/>
            <p:nvPr/>
          </p:nvSpPr>
          <p:spPr>
            <a:xfrm>
              <a:off x="3476701" y="2685460"/>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dirty="0">
                  <a:solidFill>
                    <a:prstClr val="white"/>
                  </a:solidFill>
                </a:rPr>
                <a:t>3</a:t>
              </a:r>
            </a:p>
          </p:txBody>
        </p:sp>
        <p:sp>
          <p:nvSpPr>
            <p:cNvPr id="12" name="TextBox 11"/>
            <p:cNvSpPr txBox="1"/>
            <p:nvPr/>
          </p:nvSpPr>
          <p:spPr>
            <a:xfrm>
              <a:off x="4313382" y="2810760"/>
              <a:ext cx="5389418" cy="461665"/>
            </a:xfrm>
            <a:prstGeom prst="rect">
              <a:avLst/>
            </a:prstGeom>
            <a:noFill/>
          </p:spPr>
          <p:txBody>
            <a:bodyPr wrap="square" rtlCol="0" anchor="ctr">
              <a:spAutoFit/>
            </a:bodyPr>
            <a:lstStyle/>
            <a:p>
              <a:r>
                <a:rPr lang="en-US" sz="2400" dirty="0"/>
                <a:t>New Business</a:t>
              </a:r>
            </a:p>
          </p:txBody>
        </p:sp>
      </p:grpSp>
      <p:grpSp>
        <p:nvGrpSpPr>
          <p:cNvPr id="19" name="Group 18" descr="List Item 4"/>
          <p:cNvGrpSpPr/>
          <p:nvPr/>
        </p:nvGrpSpPr>
        <p:grpSpPr>
          <a:xfrm>
            <a:off x="3476701" y="4228665"/>
            <a:ext cx="6226099" cy="703031"/>
            <a:chOff x="3476701" y="3568157"/>
            <a:chExt cx="6226099" cy="703031"/>
          </a:xfrm>
        </p:grpSpPr>
        <p:sp>
          <p:nvSpPr>
            <p:cNvPr id="7" name="Oval 6" descr="Decorative"/>
            <p:cNvSpPr/>
            <p:nvPr/>
          </p:nvSpPr>
          <p:spPr>
            <a:xfrm>
              <a:off x="3476701" y="3568157"/>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dirty="0">
                  <a:solidFill>
                    <a:prstClr val="white"/>
                  </a:solidFill>
                </a:rPr>
                <a:t>4</a:t>
              </a:r>
            </a:p>
          </p:txBody>
        </p:sp>
        <p:sp>
          <p:nvSpPr>
            <p:cNvPr id="13" name="TextBox 12"/>
            <p:cNvSpPr txBox="1"/>
            <p:nvPr/>
          </p:nvSpPr>
          <p:spPr>
            <a:xfrm>
              <a:off x="4313382" y="3710291"/>
              <a:ext cx="5389418" cy="461665"/>
            </a:xfrm>
            <a:prstGeom prst="rect">
              <a:avLst/>
            </a:prstGeom>
            <a:noFill/>
          </p:spPr>
          <p:txBody>
            <a:bodyPr wrap="square" rtlCol="0" anchor="ctr">
              <a:spAutoFit/>
            </a:bodyPr>
            <a:lstStyle/>
            <a:p>
              <a:r>
                <a:rPr lang="en-US" sz="2400" dirty="0"/>
                <a:t>Old Business</a:t>
              </a:r>
            </a:p>
          </p:txBody>
        </p:sp>
      </p:grpSp>
      <p:grpSp>
        <p:nvGrpSpPr>
          <p:cNvPr id="21" name="Group 20" descr="List Item 6"/>
          <p:cNvGrpSpPr/>
          <p:nvPr/>
        </p:nvGrpSpPr>
        <p:grpSpPr>
          <a:xfrm>
            <a:off x="3476701" y="5232582"/>
            <a:ext cx="6226099" cy="703031"/>
            <a:chOff x="3476701" y="5334623"/>
            <a:chExt cx="6226099" cy="703031"/>
          </a:xfrm>
        </p:grpSpPr>
        <p:sp>
          <p:nvSpPr>
            <p:cNvPr id="9" name="Oval 8" descr="Decorative"/>
            <p:cNvSpPr/>
            <p:nvPr/>
          </p:nvSpPr>
          <p:spPr>
            <a:xfrm>
              <a:off x="3476701" y="5334623"/>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dirty="0">
                  <a:solidFill>
                    <a:prstClr val="white"/>
                  </a:solidFill>
                </a:rPr>
                <a:t>6</a:t>
              </a:r>
            </a:p>
          </p:txBody>
        </p:sp>
        <p:sp>
          <p:nvSpPr>
            <p:cNvPr id="15" name="TextBox 14"/>
            <p:cNvSpPr txBox="1"/>
            <p:nvPr/>
          </p:nvSpPr>
          <p:spPr>
            <a:xfrm>
              <a:off x="4313382" y="5453937"/>
              <a:ext cx="5389418" cy="461665"/>
            </a:xfrm>
            <a:prstGeom prst="rect">
              <a:avLst/>
            </a:prstGeom>
            <a:noFill/>
          </p:spPr>
          <p:txBody>
            <a:bodyPr wrap="square" rtlCol="0" anchor="ctr">
              <a:spAutoFit/>
            </a:bodyPr>
            <a:lstStyle/>
            <a:p>
              <a:r>
                <a:rPr lang="en-US" sz="2400" dirty="0"/>
                <a:t>Announcements</a:t>
              </a:r>
            </a:p>
          </p:txBody>
        </p:sp>
      </p:grpSp>
      <p:sp>
        <p:nvSpPr>
          <p:cNvPr id="3" name="Slide Number Placeholder 2"/>
          <p:cNvSpPr>
            <a:spLocks noGrp="1"/>
          </p:cNvSpPr>
          <p:nvPr>
            <p:ph type="sldNum" sz="quarter" idx="12"/>
          </p:nvPr>
        </p:nvSpPr>
        <p:spPr/>
        <p:txBody>
          <a:bodyPr/>
          <a:lstStyle/>
          <a:p>
            <a:fld id="{BF275850-B71D-490D-965C-ED6AE5531855}" type="slidenum">
              <a:rPr lang="en-US" smtClean="0"/>
              <a:pPr/>
              <a:t>4</a:t>
            </a:fld>
            <a:endParaRPr lang="en-US" dirty="0"/>
          </a:p>
        </p:txBody>
      </p:sp>
    </p:spTree>
    <p:extLst>
      <p:ext uri="{BB962C8B-B14F-4D97-AF65-F5344CB8AC3E}">
        <p14:creationId xmlns:p14="http://schemas.microsoft.com/office/powerpoint/2010/main" val="1757243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 Damage Assessment Committee</a:t>
            </a:r>
          </a:p>
        </p:txBody>
      </p:sp>
      <p:pic>
        <p:nvPicPr>
          <p:cNvPr id="40" name="Content Placeholder 39">
            <a:extLst>
              <a:ext uri="{FF2B5EF4-FFF2-40B4-BE49-F238E27FC236}">
                <a16:creationId xmlns:a16="http://schemas.microsoft.com/office/drawing/2014/main" id="{207D1887-01DB-C20C-5786-C3DE4FC8B3BE}"/>
              </a:ext>
            </a:extLst>
          </p:cNvPr>
          <p:cNvPicPr>
            <a:picLocks noGrp="1" noChangeAspect="1"/>
          </p:cNvPicPr>
          <p:nvPr>
            <p:ph idx="1"/>
          </p:nvPr>
        </p:nvPicPr>
        <p:blipFill rotWithShape="1">
          <a:blip r:embed="rId3"/>
          <a:srcRect r="69227"/>
          <a:stretch/>
        </p:blipFill>
        <p:spPr>
          <a:xfrm>
            <a:off x="3544672" y="1955505"/>
            <a:ext cx="3355159" cy="2090447"/>
          </a:xfrm>
          <a:prstGeom prst="rect">
            <a:avLst/>
          </a:prstGeom>
        </p:spPr>
      </p:pic>
      <p:sp>
        <p:nvSpPr>
          <p:cNvPr id="4" name="Slide Number Placeholder 3"/>
          <p:cNvSpPr>
            <a:spLocks noGrp="1"/>
          </p:cNvSpPr>
          <p:nvPr>
            <p:ph type="sldNum" sz="quarter" idx="12"/>
          </p:nvPr>
        </p:nvSpPr>
        <p:spPr/>
        <p:txBody>
          <a:bodyPr/>
          <a:lstStyle/>
          <a:p>
            <a:fld id="{BF275850-B71D-490D-965C-ED6AE5531855}" type="slidenum">
              <a:rPr lang="en-US" smtClean="0"/>
              <a:t>5</a:t>
            </a:fld>
            <a:endParaRPr lang="en-US"/>
          </a:p>
        </p:txBody>
      </p:sp>
      <p:pic>
        <p:nvPicPr>
          <p:cNvPr id="6" name="Picture 5">
            <a:extLst>
              <a:ext uri="{FF2B5EF4-FFF2-40B4-BE49-F238E27FC236}">
                <a16:creationId xmlns:a16="http://schemas.microsoft.com/office/drawing/2014/main" id="{C31FE8F6-0A80-EEA7-9356-A8BC56E9E010}"/>
              </a:ext>
            </a:extLst>
          </p:cNvPr>
          <p:cNvPicPr>
            <a:picLocks noChangeAspect="1"/>
          </p:cNvPicPr>
          <p:nvPr/>
        </p:nvPicPr>
        <p:blipFill>
          <a:blip r:embed="rId4"/>
          <a:stretch>
            <a:fillRect/>
          </a:stretch>
        </p:blipFill>
        <p:spPr>
          <a:xfrm>
            <a:off x="2363292" y="4159863"/>
            <a:ext cx="4163786" cy="1371600"/>
          </a:xfrm>
          <a:prstGeom prst="rect">
            <a:avLst/>
          </a:prstGeom>
        </p:spPr>
      </p:pic>
      <p:pic>
        <p:nvPicPr>
          <p:cNvPr id="7" name="Content Placeholder 39">
            <a:extLst>
              <a:ext uri="{FF2B5EF4-FFF2-40B4-BE49-F238E27FC236}">
                <a16:creationId xmlns:a16="http://schemas.microsoft.com/office/drawing/2014/main" id="{00A07708-9456-9B79-9788-0641D6C731EF}"/>
              </a:ext>
            </a:extLst>
          </p:cNvPr>
          <p:cNvPicPr>
            <a:picLocks noChangeAspect="1"/>
          </p:cNvPicPr>
          <p:nvPr/>
        </p:nvPicPr>
        <p:blipFill rotWithShape="1">
          <a:blip r:embed="rId3"/>
          <a:srcRect l="30759" r="51930"/>
          <a:stretch/>
        </p:blipFill>
        <p:spPr>
          <a:xfrm>
            <a:off x="6888473" y="1877127"/>
            <a:ext cx="1887422" cy="2090447"/>
          </a:xfrm>
          <a:prstGeom prst="rect">
            <a:avLst/>
          </a:prstGeom>
        </p:spPr>
      </p:pic>
      <p:pic>
        <p:nvPicPr>
          <p:cNvPr id="8" name="Content Placeholder 39">
            <a:extLst>
              <a:ext uri="{FF2B5EF4-FFF2-40B4-BE49-F238E27FC236}">
                <a16:creationId xmlns:a16="http://schemas.microsoft.com/office/drawing/2014/main" id="{316AEA3B-70D5-E26D-3EC8-1E5EE8FFE37B}"/>
              </a:ext>
            </a:extLst>
          </p:cNvPr>
          <p:cNvPicPr>
            <a:picLocks noChangeAspect="1"/>
          </p:cNvPicPr>
          <p:nvPr/>
        </p:nvPicPr>
        <p:blipFill rotWithShape="1">
          <a:blip r:embed="rId3"/>
          <a:srcRect l="69227"/>
          <a:stretch/>
        </p:blipFill>
        <p:spPr>
          <a:xfrm>
            <a:off x="6396449" y="3924729"/>
            <a:ext cx="3355159" cy="2090447"/>
          </a:xfrm>
          <a:prstGeom prst="rect">
            <a:avLst/>
          </a:prstGeom>
        </p:spPr>
      </p:pic>
    </p:spTree>
    <p:extLst>
      <p:ext uri="{BB962C8B-B14F-4D97-AF65-F5344CB8AC3E}">
        <p14:creationId xmlns:p14="http://schemas.microsoft.com/office/powerpoint/2010/main" val="3548756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82" y="2124878"/>
            <a:ext cx="11671236" cy="946564"/>
          </a:xfrm>
        </p:spPr>
        <p:txBody>
          <a:bodyPr anchor="ctr"/>
          <a:lstStyle/>
          <a:p>
            <a:r>
              <a:rPr lang="en-US" dirty="0"/>
              <a:t>New Business</a:t>
            </a:r>
          </a:p>
        </p:txBody>
      </p:sp>
      <p:pic>
        <p:nvPicPr>
          <p:cNvPr id="5" name="Picture 4" descr="Washington Deparment of Ecology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602" y="1095396"/>
            <a:ext cx="1344796" cy="928676"/>
          </a:xfrm>
          <a:prstGeom prst="rect">
            <a:avLst/>
          </a:prstGeom>
        </p:spPr>
      </p:pic>
      <p:sp>
        <p:nvSpPr>
          <p:cNvPr id="6" name="TextBox 5"/>
          <p:cNvSpPr txBox="1"/>
          <p:nvPr/>
        </p:nvSpPr>
        <p:spPr>
          <a:xfrm>
            <a:off x="1250709" y="3437090"/>
            <a:ext cx="10227539" cy="1477328"/>
          </a:xfrm>
          <a:prstGeom prst="rect">
            <a:avLst/>
          </a:prstGeom>
          <a:noFill/>
        </p:spPr>
        <p:txBody>
          <a:bodyPr wrap="square" rtlCol="0">
            <a:spAutoFit/>
          </a:bodyPr>
          <a:lstStyle/>
          <a:p>
            <a:pPr>
              <a:spcAft>
                <a:spcPts val="1200"/>
              </a:spcAft>
            </a:pPr>
            <a:r>
              <a:rPr lang="en-US" sz="3200" dirty="0">
                <a:solidFill>
                  <a:schemeClr val="tx2"/>
                </a:solidFill>
                <a:latin typeface="+mj-lt"/>
              </a:rPr>
              <a:t>Preassessment Screenings</a:t>
            </a:r>
          </a:p>
          <a:p>
            <a:pPr marL="457200" indent="-457200">
              <a:buFont typeface="Arial" panose="020B0604020202020204" pitchFamily="34" charset="0"/>
              <a:buChar char="•"/>
              <a:tabLst>
                <a:tab pos="2911475" algn="l"/>
              </a:tabLst>
            </a:pPr>
            <a:r>
              <a:rPr lang="en-US" sz="2400" dirty="0"/>
              <a:t>ERTS #721010	Kenan Advantage Semi-Truck Collision and Spill</a:t>
            </a:r>
          </a:p>
          <a:p>
            <a:pPr marL="457200" indent="-457200">
              <a:buFont typeface="Arial" panose="020B0604020202020204" pitchFamily="34" charset="0"/>
              <a:buChar char="•"/>
              <a:tabLst>
                <a:tab pos="2911475" algn="l"/>
              </a:tabLst>
            </a:pPr>
            <a:r>
              <a:rPr lang="en-US" sz="2400" dirty="0"/>
              <a:t>ERTS #721193	P/C </a:t>
            </a:r>
            <a:r>
              <a:rPr lang="en-US" sz="2400" i="1" dirty="0"/>
              <a:t>Dan Cameron</a:t>
            </a:r>
            <a:r>
              <a:rPr lang="en-US" sz="2400" dirty="0"/>
              <a:t> Diesel Spill</a:t>
            </a:r>
          </a:p>
        </p:txBody>
      </p:sp>
      <p:sp>
        <p:nvSpPr>
          <p:cNvPr id="3" name="Slide Number Placeholder 2"/>
          <p:cNvSpPr>
            <a:spLocks noGrp="1"/>
          </p:cNvSpPr>
          <p:nvPr>
            <p:ph type="sldNum" sz="quarter" idx="12"/>
          </p:nvPr>
        </p:nvSpPr>
        <p:spPr/>
        <p:txBody>
          <a:bodyPr/>
          <a:lstStyle/>
          <a:p>
            <a:fld id="{BF275850-B71D-490D-965C-ED6AE5531855}" type="slidenum">
              <a:rPr lang="en-US" smtClean="0"/>
              <a:pPr/>
              <a:t>6</a:t>
            </a:fld>
            <a:endParaRPr lang="en-US" dirty="0"/>
          </a:p>
        </p:txBody>
      </p:sp>
    </p:spTree>
    <p:extLst>
      <p:ext uri="{BB962C8B-B14F-4D97-AF65-F5344CB8AC3E}">
        <p14:creationId xmlns:p14="http://schemas.microsoft.com/office/powerpoint/2010/main" val="1757095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576" y="1440174"/>
            <a:ext cx="6846663" cy="3331934"/>
          </a:xfrm>
        </p:spPr>
        <p:txBody>
          <a:bodyPr>
            <a:normAutofit/>
          </a:bodyPr>
          <a:lstStyle/>
          <a:p>
            <a:r>
              <a:rPr lang="en-US" dirty="0"/>
              <a:t>ERTS #721010</a:t>
            </a:r>
            <a:br>
              <a:rPr lang="en-US" dirty="0"/>
            </a:br>
            <a:r>
              <a:rPr lang="en-US" dirty="0"/>
              <a:t>Kenan Advantage Group Semi-Truck Collision and Spill</a:t>
            </a:r>
          </a:p>
        </p:txBody>
      </p:sp>
      <p:sp>
        <p:nvSpPr>
          <p:cNvPr id="3" name="Content Placeholder 2"/>
          <p:cNvSpPr>
            <a:spLocks noGrp="1"/>
          </p:cNvSpPr>
          <p:nvPr>
            <p:ph sz="half" idx="1"/>
          </p:nvPr>
        </p:nvSpPr>
        <p:spPr>
          <a:xfrm>
            <a:off x="615575" y="4772108"/>
            <a:ext cx="6846664" cy="2229802"/>
          </a:xfrm>
        </p:spPr>
        <p:txBody>
          <a:bodyPr/>
          <a:lstStyle/>
          <a:p>
            <a:pPr marL="0" indent="0">
              <a:buNone/>
            </a:pPr>
            <a:r>
              <a:rPr lang="en-US" dirty="0"/>
              <a:t>February 23, 2023, semi-truck accident </a:t>
            </a:r>
          </a:p>
          <a:p>
            <a:pPr marL="0" indent="0">
              <a:buNone/>
            </a:pPr>
            <a:r>
              <a:rPr lang="en-US" dirty="0"/>
              <a:t>and spill to lower Deschutes River</a:t>
            </a:r>
          </a:p>
        </p:txBody>
      </p:sp>
      <p:sp>
        <p:nvSpPr>
          <p:cNvPr id="4" name="Slide Number Placeholder 3"/>
          <p:cNvSpPr>
            <a:spLocks noGrp="1"/>
          </p:cNvSpPr>
          <p:nvPr>
            <p:ph type="sldNum" sz="quarter" idx="12"/>
          </p:nvPr>
        </p:nvSpPr>
        <p:spPr/>
        <p:txBody>
          <a:bodyPr/>
          <a:lstStyle/>
          <a:p>
            <a:fld id="{BF275850-B71D-490D-965C-ED6AE5531855}" type="slidenum">
              <a:rPr lang="en-US" smtClean="0"/>
              <a:t>7</a:t>
            </a:fld>
            <a:endParaRPr lang="en-US"/>
          </a:p>
        </p:txBody>
      </p:sp>
      <p:pic>
        <p:nvPicPr>
          <p:cNvPr id="7" name="Picture 6" descr="A truck with a tank on the side of the road">
            <a:extLst>
              <a:ext uri="{FF2B5EF4-FFF2-40B4-BE49-F238E27FC236}">
                <a16:creationId xmlns:a16="http://schemas.microsoft.com/office/drawing/2014/main" id="{3611B018-6054-F35F-14EF-910B0020FED2}"/>
              </a:ext>
            </a:extLst>
          </p:cNvPr>
          <p:cNvPicPr>
            <a:picLocks noChangeAspect="1"/>
          </p:cNvPicPr>
          <p:nvPr/>
        </p:nvPicPr>
        <p:blipFill rotWithShape="1">
          <a:blip r:embed="rId3">
            <a:extLst>
              <a:ext uri="{28A0092B-C50C-407E-A947-70E740481C1C}">
                <a14:useLocalDpi xmlns:a14="http://schemas.microsoft.com/office/drawing/2010/main" val="0"/>
              </a:ext>
            </a:extLst>
          </a:blip>
          <a:srcRect l="10495" r="33368"/>
          <a:stretch/>
        </p:blipFill>
        <p:spPr>
          <a:xfrm>
            <a:off x="7058855" y="0"/>
            <a:ext cx="5133145" cy="6858000"/>
          </a:xfrm>
          <a:prstGeom prst="rect">
            <a:avLst/>
          </a:prstGeom>
        </p:spPr>
      </p:pic>
    </p:spTree>
    <p:extLst>
      <p:ext uri="{BB962C8B-B14F-4D97-AF65-F5344CB8AC3E}">
        <p14:creationId xmlns:p14="http://schemas.microsoft.com/office/powerpoint/2010/main" val="2401488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8</a:t>
            </a:fld>
            <a:endParaRPr lang="en-US"/>
          </a:p>
        </p:txBody>
      </p:sp>
      <p:pic>
        <p:nvPicPr>
          <p:cNvPr id="7" name="Picture 6" descr="A map of a city">
            <a:extLst>
              <a:ext uri="{FF2B5EF4-FFF2-40B4-BE49-F238E27FC236}">
                <a16:creationId xmlns:a16="http://schemas.microsoft.com/office/drawing/2014/main" id="{D1FBF1B4-D69A-D4F4-B12F-C382D7205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006" y="1715340"/>
            <a:ext cx="10903519" cy="4484281"/>
          </a:xfrm>
          <a:prstGeom prst="rect">
            <a:avLst/>
          </a:prstGeom>
          <a:ln w="22225">
            <a:solidFill>
              <a:srgbClr val="00B0F0"/>
            </a:solidFill>
          </a:ln>
          <a:effectLst>
            <a:outerShdw blurRad="165100" dist="50800" dir="5400000" sx="102000" sy="102000" algn="ctr" rotWithShape="0">
              <a:srgbClr val="000000">
                <a:alpha val="17000"/>
              </a:srgbClr>
            </a:outerShdw>
          </a:effectLst>
        </p:spPr>
      </p:pic>
      <p:sp>
        <p:nvSpPr>
          <p:cNvPr id="9" name="Oval 8">
            <a:extLst>
              <a:ext uri="{FF2B5EF4-FFF2-40B4-BE49-F238E27FC236}">
                <a16:creationId xmlns:a16="http://schemas.microsoft.com/office/drawing/2014/main" id="{E6D0D346-C1D8-2058-E0EF-259BC5DFF089}"/>
              </a:ext>
            </a:extLst>
          </p:cNvPr>
          <p:cNvSpPr/>
          <p:nvPr/>
        </p:nvSpPr>
        <p:spPr>
          <a:xfrm>
            <a:off x="5931694" y="3857624"/>
            <a:ext cx="83344" cy="83345"/>
          </a:xfrm>
          <a:prstGeom prst="ellipse">
            <a:avLst/>
          </a:prstGeom>
          <a:solidFill>
            <a:srgbClr val="FFFF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34488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275850-B71D-490D-965C-ED6AE5531855}" type="slidenum">
              <a:rPr lang="en-US" smtClean="0"/>
              <a:t>9</a:t>
            </a:fld>
            <a:endParaRPr lang="en-US"/>
          </a:p>
        </p:txBody>
      </p:sp>
      <p:sp>
        <p:nvSpPr>
          <p:cNvPr id="2" name="Title 1"/>
          <p:cNvSpPr>
            <a:spLocks noGrp="1"/>
          </p:cNvSpPr>
          <p:nvPr>
            <p:ph type="title"/>
          </p:nvPr>
        </p:nvSpPr>
        <p:spPr>
          <a:xfrm>
            <a:off x="3015671" y="6104573"/>
            <a:ext cx="6160657" cy="503554"/>
          </a:xfrm>
          <a:prstGeom prst="roundRect">
            <a:avLst/>
          </a:prstGeom>
          <a:ln>
            <a:solidFill>
              <a:schemeClr val="tx2"/>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2400" dirty="0">
                <a:solidFill>
                  <a:schemeClr val="tx2"/>
                </a:solidFill>
              </a:rPr>
              <a:t>ERTS #721010 Kenan Advantage</a:t>
            </a:r>
          </a:p>
        </p:txBody>
      </p:sp>
      <p:pic>
        <p:nvPicPr>
          <p:cNvPr id="5" name="Picture 4" descr="A picture containing screenshot&#10;&#10;Description automatically generated">
            <a:extLst>
              <a:ext uri="{FF2B5EF4-FFF2-40B4-BE49-F238E27FC236}">
                <a16:creationId xmlns:a16="http://schemas.microsoft.com/office/drawing/2014/main" id="{129817F6-0A62-22BF-8C93-1B8D293C5C1A}"/>
              </a:ext>
            </a:extLst>
          </p:cNvPr>
          <p:cNvPicPr>
            <a:picLocks noChangeAspect="1"/>
          </p:cNvPicPr>
          <p:nvPr/>
        </p:nvPicPr>
        <p:blipFill rotWithShape="1">
          <a:blip r:embed="rId3">
            <a:extLst>
              <a:ext uri="{28A0092B-C50C-407E-A947-70E740481C1C}">
                <a14:useLocalDpi xmlns:a14="http://schemas.microsoft.com/office/drawing/2010/main" val="0"/>
              </a:ext>
            </a:extLst>
          </a:blip>
          <a:srcRect l="2220"/>
          <a:stretch/>
        </p:blipFill>
        <p:spPr>
          <a:xfrm>
            <a:off x="3142878" y="625475"/>
            <a:ext cx="5906242" cy="5241925"/>
          </a:xfrm>
          <a:prstGeom prst="rect">
            <a:avLst/>
          </a:prstGeom>
        </p:spPr>
      </p:pic>
    </p:spTree>
    <p:extLst>
      <p:ext uri="{BB962C8B-B14F-4D97-AF65-F5344CB8AC3E}">
        <p14:creationId xmlns:p14="http://schemas.microsoft.com/office/powerpoint/2010/main" val="3930859701"/>
      </p:ext>
    </p:extLst>
  </p:cSld>
  <p:clrMapOvr>
    <a:masterClrMapping/>
  </p:clrMapOvr>
</p:sld>
</file>

<file path=ppt/theme/theme1.xml><?xml version="1.0" encoding="utf-8"?>
<a:theme xmlns:a="http://schemas.openxmlformats.org/drawingml/2006/main" name="Office Theme">
  <a:themeElements>
    <a:clrScheme name="Ecology">
      <a:dk1>
        <a:srgbClr val="333333"/>
      </a:dk1>
      <a:lt1>
        <a:sysClr val="window" lastClr="FFFFFF"/>
      </a:lt1>
      <a:dk2>
        <a:srgbClr val="44688F"/>
      </a:dk2>
      <a:lt2>
        <a:srgbClr val="FFD76D"/>
      </a:lt2>
      <a:accent1>
        <a:srgbClr val="80A8CE"/>
      </a:accent1>
      <a:accent2>
        <a:srgbClr val="7AA456"/>
      </a:accent2>
      <a:accent3>
        <a:srgbClr val="BCD637"/>
      </a:accent3>
      <a:accent4>
        <a:srgbClr val="F2A9A0"/>
      </a:accent4>
      <a:accent5>
        <a:srgbClr val="861627"/>
      </a:accent5>
      <a:accent6>
        <a:srgbClr val="135756"/>
      </a:accent6>
      <a:hlink>
        <a:srgbClr val="44688F"/>
      </a:hlink>
      <a:folHlink>
        <a:srgbClr val="F2632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4D6976CC51341B59D90AB2DD7A01C" ma:contentTypeVersion="3" ma:contentTypeDescription="Create a new document." ma:contentTypeScope="" ma:versionID="6319a3c6e59fe4c96ef0e3e289cf3c1e">
  <xsd:schema xmlns:xsd="http://www.w3.org/2001/XMLSchema" xmlns:xs="http://www.w3.org/2001/XMLSchema" xmlns:p="http://schemas.microsoft.com/office/2006/metadata/properties" xmlns:ns2="3496bab8-2249-4a23-b874-14359f3dc0cf" targetNamespace="http://schemas.microsoft.com/office/2006/metadata/properties" ma:root="true" ma:fieldsID="60b68a34c14bb028836a85e920dcd3d0" ns2:_="">
    <xsd:import namespace="3496bab8-2249-4a23-b874-14359f3dc0cf"/>
    <xsd:element name="properties">
      <xsd:complexType>
        <xsd:sequence>
          <xsd:element name="documentManagement">
            <xsd:complexType>
              <xsd:all>
                <xsd:element ref="ns2:Meeting_x0020_Date"/>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96bab8-2249-4a23-b874-14359f3dc0cf" elementFormDefault="qualified">
    <xsd:import namespace="http://schemas.microsoft.com/office/2006/documentManagement/types"/>
    <xsd:import namespace="http://schemas.microsoft.com/office/infopath/2007/PartnerControls"/>
    <xsd:element name="Meeting_x0020_Date" ma:index="8" ma:displayName="Meeting Date" ma:format="DateOnly" ma:internalName="Meeting_x0020_Date">
      <xsd:simpleType>
        <xsd:restriction base="dms:DateTim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eting_x0020_Date xmlns="3496bab8-2249-4a23-b874-14359f3dc0cf">2023-05-10T07:00:00+00:00</Meeting_x0020_Date>
  </documentManagement>
</p:properties>
</file>

<file path=customXml/itemProps1.xml><?xml version="1.0" encoding="utf-8"?>
<ds:datastoreItem xmlns:ds="http://schemas.openxmlformats.org/officeDocument/2006/customXml" ds:itemID="{DDA7C9FE-8B7E-4B18-B3CB-5FE812D17CC4}">
  <ds:schemaRefs>
    <ds:schemaRef ds:uri="3496bab8-2249-4a23-b874-14359f3dc0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5C28D90-A1CA-45D1-9140-2E1F44570F6C}">
  <ds:schemaRefs>
    <ds:schemaRef ds:uri="http://schemas.microsoft.com/sharepoint/v3/contenttype/forms"/>
  </ds:schemaRefs>
</ds:datastoreItem>
</file>

<file path=customXml/itemProps3.xml><?xml version="1.0" encoding="utf-8"?>
<ds:datastoreItem xmlns:ds="http://schemas.openxmlformats.org/officeDocument/2006/customXml" ds:itemID="{94621AFA-7222-4969-988A-96C3C6AF30AA}">
  <ds:schemaRefs>
    <ds:schemaRef ds:uri="http://schemas.microsoft.com/office/2006/documentManagement/types"/>
    <ds:schemaRef ds:uri="http://schemas.microsoft.com/office/2006/metadata/properties"/>
    <ds:schemaRef ds:uri="http://purl.org/dc/elements/1.1/"/>
    <ds:schemaRef ds:uri="http://purl.org/dc/dcmitype/"/>
    <ds:schemaRef ds:uri="http://schemas.openxmlformats.org/package/2006/metadata/core-properties"/>
    <ds:schemaRef ds:uri="http://purl.org/dc/terms/"/>
    <ds:schemaRef ds:uri="3496bab8-2249-4a23-b874-14359f3dc0cf"/>
    <ds:schemaRef ds:uri="http://www.w3.org/XML/1998/namespa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3349</TotalTime>
  <Words>1111</Words>
  <Application>Microsoft Office PowerPoint</Application>
  <PresentationFormat>Widescreen</PresentationFormat>
  <Paragraphs>256</Paragraphs>
  <Slides>34</Slides>
  <Notes>21</Notes>
  <HiddenSlides>10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Courier New</vt:lpstr>
      <vt:lpstr>Franklin Gothic Book</vt:lpstr>
      <vt:lpstr>Franklin Gothic Medium</vt:lpstr>
      <vt:lpstr>Office Theme</vt:lpstr>
      <vt:lpstr>The meeting will begin shortly</vt:lpstr>
      <vt:lpstr>Resource Damage Assessment Committee Meeting</vt:lpstr>
      <vt:lpstr>Welcome to Zoom</vt:lpstr>
      <vt:lpstr>Table of Contents</vt:lpstr>
      <vt:lpstr>Resource Damage Assessment Committee</vt:lpstr>
      <vt:lpstr>New Business</vt:lpstr>
      <vt:lpstr>ERTS #721010 Kenan Advantage Group Semi-Truck Collision and Spill</vt:lpstr>
      <vt:lpstr>Spill Location</vt:lpstr>
      <vt:lpstr>ERTS #721010 Kenan Advantage</vt:lpstr>
      <vt:lpstr>ERTS #721010 Kenan Advantage</vt:lpstr>
      <vt:lpstr>ERTS #721010 Kenan Advantage</vt:lpstr>
      <vt:lpstr>ERTS #721010 Kenan Advantage</vt:lpstr>
      <vt:lpstr>ERTS #721010 Kenan Advantage</vt:lpstr>
      <vt:lpstr>ERTS #721010 Kenan Advantage</vt:lpstr>
      <vt:lpstr>Preassessment Screening</vt:lpstr>
      <vt:lpstr>ERTS  #721193 P/C Dan Cameron  Diesel Spill</vt:lpstr>
      <vt:lpstr>Spill Location</vt:lpstr>
      <vt:lpstr>ERTS #721193 P/C Dan Cameron</vt:lpstr>
      <vt:lpstr>ERTS #721193 P/C Dan Cameron</vt:lpstr>
      <vt:lpstr>ERTS #721193 P/C Dan Cameron</vt:lpstr>
      <vt:lpstr>Preassessment Screening</vt:lpstr>
      <vt:lpstr>Old Business</vt:lpstr>
      <vt:lpstr>Announcements</vt:lpstr>
      <vt:lpstr>Meeting Adjourned</vt:lpstr>
      <vt:lpstr>Lake Chelan GRP Update</vt:lpstr>
      <vt:lpstr>Comparison Slide headline</vt:lpstr>
      <vt:lpstr>Chart slide title 2</vt:lpstr>
      <vt:lpstr>Ecology’s strategic priorities</vt:lpstr>
      <vt:lpstr>Presentation Title Option 2</vt:lpstr>
      <vt:lpstr>Timeline slide title</vt:lpstr>
      <vt:lpstr>Table slide title</vt:lpstr>
      <vt:lpstr>Chart slide title</vt:lpstr>
      <vt:lpstr>Chart slide title 2</vt:lpstr>
      <vt:lpstr>Venn diagram title</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Ecology PowerPoint Template</dc:title>
  <dc:creator>Baran, Geoff (ECY)</dc:creator>
  <cp:lastModifiedBy>Baran, Geoff (ECY)</cp:lastModifiedBy>
  <cp:revision>114</cp:revision>
  <dcterms:created xsi:type="dcterms:W3CDTF">2020-12-18T18:32:02Z</dcterms:created>
  <dcterms:modified xsi:type="dcterms:W3CDTF">2023-05-10T15:27:39Z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705f7bcd-baca-415a-bd94-2cc1bb5e17ff</vt:lpwstr>
  </property>
  <property fmtid="{D5CDD505-2E9C-101B-9397-08002B2CF9AE}" pid="3" name="ContentTypeId">
    <vt:lpwstr>0x010100F504D6976CC51341B59D90AB2DD7A01C</vt:lpwstr>
  </property>
</Properties>
</file>