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60" r:id="rId5"/>
    <p:sldId id="256" r:id="rId6"/>
    <p:sldId id="257" r:id="rId7"/>
    <p:sldId id="407" r:id="rId8"/>
    <p:sldId id="406" r:id="rId9"/>
    <p:sldId id="262" r:id="rId10"/>
    <p:sldId id="263" r:id="rId11"/>
    <p:sldId id="272" r:id="rId12"/>
    <p:sldId id="371" r:id="rId13"/>
    <p:sldId id="275" r:id="rId14"/>
    <p:sldId id="397" r:id="rId15"/>
    <p:sldId id="424" r:id="rId16"/>
    <p:sldId id="372" r:id="rId17"/>
    <p:sldId id="425" r:id="rId18"/>
    <p:sldId id="438" r:id="rId19"/>
    <p:sldId id="439" r:id="rId20"/>
    <p:sldId id="418" r:id="rId21"/>
    <p:sldId id="379" r:id="rId22"/>
    <p:sldId id="409" r:id="rId23"/>
    <p:sldId id="410" r:id="rId24"/>
    <p:sldId id="411" r:id="rId25"/>
    <p:sldId id="426" r:id="rId26"/>
    <p:sldId id="436" r:id="rId27"/>
    <p:sldId id="427" r:id="rId28"/>
    <p:sldId id="428" r:id="rId29"/>
    <p:sldId id="437" r:id="rId30"/>
    <p:sldId id="429" r:id="rId31"/>
    <p:sldId id="430" r:id="rId32"/>
    <p:sldId id="432" r:id="rId33"/>
    <p:sldId id="433" r:id="rId34"/>
    <p:sldId id="413" r:id="rId35"/>
    <p:sldId id="419" r:id="rId36"/>
    <p:sldId id="420" r:id="rId37"/>
    <p:sldId id="421" r:id="rId38"/>
    <p:sldId id="434" r:id="rId39"/>
    <p:sldId id="422" r:id="rId40"/>
    <p:sldId id="435" r:id="rId41"/>
    <p:sldId id="423" r:id="rId42"/>
    <p:sldId id="395" r:id="rId43"/>
    <p:sldId id="307" r:id="rId44"/>
    <p:sldId id="2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C6A0A6-C52D-41E2-B69B-25CA61F24186}">
          <p14:sldIdLst>
            <p14:sldId id="260"/>
            <p14:sldId id="256"/>
            <p14:sldId id="257"/>
            <p14:sldId id="407"/>
            <p14:sldId id="406"/>
            <p14:sldId id="262"/>
            <p14:sldId id="263"/>
          </p14:sldIdLst>
        </p14:section>
        <p14:section name="New Business" id="{29455369-6814-4539-BEB4-E13028CE80FE}">
          <p14:sldIdLst>
            <p14:sldId id="272"/>
            <p14:sldId id="371"/>
            <p14:sldId id="275"/>
            <p14:sldId id="397"/>
            <p14:sldId id="424"/>
            <p14:sldId id="372"/>
            <p14:sldId id="425"/>
            <p14:sldId id="438"/>
            <p14:sldId id="439"/>
            <p14:sldId id="418"/>
            <p14:sldId id="379"/>
            <p14:sldId id="409"/>
            <p14:sldId id="410"/>
            <p14:sldId id="411"/>
            <p14:sldId id="426"/>
            <p14:sldId id="436"/>
            <p14:sldId id="427"/>
            <p14:sldId id="428"/>
            <p14:sldId id="437"/>
            <p14:sldId id="429"/>
            <p14:sldId id="430"/>
            <p14:sldId id="432"/>
            <p14:sldId id="433"/>
            <p14:sldId id="413"/>
            <p14:sldId id="419"/>
            <p14:sldId id="420"/>
            <p14:sldId id="421"/>
            <p14:sldId id="434"/>
          </p14:sldIdLst>
        </p14:section>
        <p14:section name="Old Business" id="{63A30A72-3DB5-4199-83E3-6C9984A2BA18}">
          <p14:sldIdLst>
            <p14:sldId id="422"/>
            <p14:sldId id="435"/>
            <p14:sldId id="423"/>
            <p14:sldId id="395"/>
          </p14:sldIdLst>
        </p14:section>
        <p14:section name="Announcements and Adjourn" id="{364F7B5A-2C88-4C02-9592-FC0F4E9C71CA}">
          <p14:sldIdLst>
            <p14:sldId id="307"/>
            <p14:sldId id="271"/>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A456"/>
    <a:srgbClr val="44688F"/>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0BD9D-B743-4C5D-AB38-F99744D6EDAE}" v="1" dt="2024-02-14T15:31:18.585"/>
    <p1510:client id="{6A849A56-28D0-4418-BFF0-0774D45C9183}" v="46" dt="2024-02-14T01:20:50.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p:cViewPr varScale="1">
        <p:scale>
          <a:sx n="64" d="100"/>
          <a:sy n="64" d="100"/>
        </p:scale>
        <p:origin x="965" y="67"/>
      </p:cViewPr>
      <p:guideLst>
        <p:guide orient="horz" pos="17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de, Joshua (ECY)" userId="75e37157-95ef-4bc4-b538-a265a74fa25a" providerId="ADAL" clId="{6A849A56-28D0-4418-BFF0-0774D45C9183}"/>
    <pc:docChg chg="undo custSel addSld delSld modSld sldOrd modSection">
      <pc:chgData name="Weide, Joshua (ECY)" userId="75e37157-95ef-4bc4-b538-a265a74fa25a" providerId="ADAL" clId="{6A849A56-28D0-4418-BFF0-0774D45C9183}" dt="2024-02-14T01:21:12.598" v="1032" actId="732"/>
      <pc:docMkLst>
        <pc:docMk/>
      </pc:docMkLst>
      <pc:sldChg chg="modSp mod">
        <pc:chgData name="Weide, Joshua (ECY)" userId="75e37157-95ef-4bc4-b538-a265a74fa25a" providerId="ADAL" clId="{6A849A56-28D0-4418-BFF0-0774D45C9183}" dt="2024-02-13T17:18:51.212" v="9" actId="20577"/>
        <pc:sldMkLst>
          <pc:docMk/>
          <pc:sldMk cId="3484986873" sldId="256"/>
        </pc:sldMkLst>
        <pc:spChg chg="mod">
          <ac:chgData name="Weide, Joshua (ECY)" userId="75e37157-95ef-4bc4-b538-a265a74fa25a" providerId="ADAL" clId="{6A849A56-28D0-4418-BFF0-0774D45C9183}" dt="2024-02-13T17:18:51.212" v="9" actId="20577"/>
          <ac:spMkLst>
            <pc:docMk/>
            <pc:sldMk cId="3484986873" sldId="256"/>
            <ac:spMk id="3" creationId="{00000000-0000-0000-0000-000000000000}"/>
          </ac:spMkLst>
        </pc:spChg>
      </pc:sldChg>
      <pc:sldChg chg="modSp mod">
        <pc:chgData name="Weide, Joshua (ECY)" userId="75e37157-95ef-4bc4-b538-a265a74fa25a" providerId="ADAL" clId="{6A849A56-28D0-4418-BFF0-0774D45C9183}" dt="2024-02-13T17:21:24.867" v="26" actId="114"/>
        <pc:sldMkLst>
          <pc:docMk/>
          <pc:sldMk cId="1757095258" sldId="272"/>
        </pc:sldMkLst>
        <pc:spChg chg="mod">
          <ac:chgData name="Weide, Joshua (ECY)" userId="75e37157-95ef-4bc4-b538-a265a74fa25a" providerId="ADAL" clId="{6A849A56-28D0-4418-BFF0-0774D45C9183}" dt="2024-02-13T17:21:24.867" v="26" actId="114"/>
          <ac:spMkLst>
            <pc:docMk/>
            <pc:sldMk cId="1757095258" sldId="272"/>
            <ac:spMk id="4" creationId="{0C3B41CD-C755-0B5C-ED6E-66166AD56073}"/>
          </ac:spMkLst>
        </pc:spChg>
      </pc:sldChg>
      <pc:sldChg chg="addSp delSp modSp mod">
        <pc:chgData name="Weide, Joshua (ECY)" userId="75e37157-95ef-4bc4-b538-a265a74fa25a" providerId="ADAL" clId="{6A849A56-28D0-4418-BFF0-0774D45C9183}" dt="2024-02-13T20:36:05.662" v="117" actId="207"/>
        <pc:sldMkLst>
          <pc:docMk/>
          <pc:sldMk cId="1334488358" sldId="275"/>
        </pc:sldMkLst>
        <pc:spChg chg="add mod">
          <ac:chgData name="Weide, Joshua (ECY)" userId="75e37157-95ef-4bc4-b538-a265a74fa25a" providerId="ADAL" clId="{6A849A56-28D0-4418-BFF0-0774D45C9183}" dt="2024-02-13T20:36:05.662" v="117" actId="207"/>
          <ac:spMkLst>
            <pc:docMk/>
            <pc:sldMk cId="1334488358" sldId="275"/>
            <ac:spMk id="7" creationId="{B6075A8F-7549-5561-A3CD-4D97827948C1}"/>
          </ac:spMkLst>
        </pc:spChg>
        <pc:picChg chg="del">
          <ac:chgData name="Weide, Joshua (ECY)" userId="75e37157-95ef-4bc4-b538-a265a74fa25a" providerId="ADAL" clId="{6A849A56-28D0-4418-BFF0-0774D45C9183}" dt="2024-02-13T20:33:38.037" v="105" actId="478"/>
          <ac:picMkLst>
            <pc:docMk/>
            <pc:sldMk cId="1334488358" sldId="275"/>
            <ac:picMk id="5" creationId="{48B7C00F-AA5F-A4D5-0E2B-4B19F5A1C405}"/>
          </ac:picMkLst>
        </pc:picChg>
        <pc:picChg chg="add mod">
          <ac:chgData name="Weide, Joshua (ECY)" userId="75e37157-95ef-4bc4-b538-a265a74fa25a" providerId="ADAL" clId="{6A849A56-28D0-4418-BFF0-0774D45C9183}" dt="2024-02-13T20:34:09.391" v="110" actId="208"/>
          <ac:picMkLst>
            <pc:docMk/>
            <pc:sldMk cId="1334488358" sldId="275"/>
            <ac:picMk id="6" creationId="{4E2A04D7-7BE4-7598-43C9-099C910407E7}"/>
          </ac:picMkLst>
        </pc:picChg>
      </pc:sldChg>
      <pc:sldChg chg="modSp mod">
        <pc:chgData name="Weide, Joshua (ECY)" userId="75e37157-95ef-4bc4-b538-a265a74fa25a" providerId="ADAL" clId="{6A849A56-28D0-4418-BFF0-0774D45C9183}" dt="2024-02-13T21:26:18.752" v="759" actId="12"/>
        <pc:sldMkLst>
          <pc:docMk/>
          <pc:sldMk cId="2426885022" sldId="307"/>
        </pc:sldMkLst>
        <pc:spChg chg="mod">
          <ac:chgData name="Weide, Joshua (ECY)" userId="75e37157-95ef-4bc4-b538-a265a74fa25a" providerId="ADAL" clId="{6A849A56-28D0-4418-BFF0-0774D45C9183}" dt="2024-02-13T21:26:18.752" v="759" actId="12"/>
          <ac:spMkLst>
            <pc:docMk/>
            <pc:sldMk cId="2426885022" sldId="307"/>
            <ac:spMk id="4" creationId="{702DB2FC-0955-8D61-800D-61224A9A4063}"/>
          </ac:spMkLst>
        </pc:spChg>
      </pc:sldChg>
      <pc:sldChg chg="modSp mod">
        <pc:chgData name="Weide, Joshua (ECY)" userId="75e37157-95ef-4bc4-b538-a265a74fa25a" providerId="ADAL" clId="{6A849A56-28D0-4418-BFF0-0774D45C9183}" dt="2024-02-13T17:23:07.332" v="93" actId="20577"/>
        <pc:sldMkLst>
          <pc:docMk/>
          <pc:sldMk cId="2365347830" sldId="371"/>
        </pc:sldMkLst>
        <pc:spChg chg="mod">
          <ac:chgData name="Weide, Joshua (ECY)" userId="75e37157-95ef-4bc4-b538-a265a74fa25a" providerId="ADAL" clId="{6A849A56-28D0-4418-BFF0-0774D45C9183}" dt="2024-02-13T17:22:10.288" v="34" actId="20577"/>
          <ac:spMkLst>
            <pc:docMk/>
            <pc:sldMk cId="2365347830" sldId="371"/>
            <ac:spMk id="4" creationId="{FD6F4F74-E61F-1E8C-3A77-14E1E4C3B862}"/>
          </ac:spMkLst>
        </pc:spChg>
        <pc:spChg chg="mod">
          <ac:chgData name="Weide, Joshua (ECY)" userId="75e37157-95ef-4bc4-b538-a265a74fa25a" providerId="ADAL" clId="{6A849A56-28D0-4418-BFF0-0774D45C9183}" dt="2024-02-13T17:23:07.332" v="93" actId="20577"/>
          <ac:spMkLst>
            <pc:docMk/>
            <pc:sldMk cId="2365347830" sldId="371"/>
            <ac:spMk id="5" creationId="{13490CC0-408C-9EEC-B264-B8F3F687187E}"/>
          </ac:spMkLst>
        </pc:spChg>
      </pc:sldChg>
      <pc:sldChg chg="addSp delSp modSp mod delAnim">
        <pc:chgData name="Weide, Joshua (ECY)" userId="75e37157-95ef-4bc4-b538-a265a74fa25a" providerId="ADAL" clId="{6A849A56-28D0-4418-BFF0-0774D45C9183}" dt="2024-02-13T21:30:12.972" v="774" actId="1076"/>
        <pc:sldMkLst>
          <pc:docMk/>
          <pc:sldMk cId="3425352943" sldId="372"/>
        </pc:sldMkLst>
        <pc:spChg chg="del">
          <ac:chgData name="Weide, Joshua (ECY)" userId="75e37157-95ef-4bc4-b538-a265a74fa25a" providerId="ADAL" clId="{6A849A56-28D0-4418-BFF0-0774D45C9183}" dt="2024-02-13T21:28:27.950" v="761" actId="478"/>
          <ac:spMkLst>
            <pc:docMk/>
            <pc:sldMk cId="3425352943" sldId="372"/>
            <ac:spMk id="2" creationId="{CE7FE4F5-0963-6156-411E-C9F20B4A4B20}"/>
          </ac:spMkLst>
        </pc:spChg>
        <pc:picChg chg="add mod">
          <ac:chgData name="Weide, Joshua (ECY)" userId="75e37157-95ef-4bc4-b538-a265a74fa25a" providerId="ADAL" clId="{6A849A56-28D0-4418-BFF0-0774D45C9183}" dt="2024-02-13T21:30:12.972" v="774" actId="1076"/>
          <ac:picMkLst>
            <pc:docMk/>
            <pc:sldMk cId="3425352943" sldId="372"/>
            <ac:picMk id="5" creationId="{2D07E693-EE73-81A1-68DD-423724F812B5}"/>
          </ac:picMkLst>
        </pc:picChg>
        <pc:picChg chg="add mod">
          <ac:chgData name="Weide, Joshua (ECY)" userId="75e37157-95ef-4bc4-b538-a265a74fa25a" providerId="ADAL" clId="{6A849A56-28D0-4418-BFF0-0774D45C9183}" dt="2024-02-13T21:30:08.790" v="772" actId="1076"/>
          <ac:picMkLst>
            <pc:docMk/>
            <pc:sldMk cId="3425352943" sldId="372"/>
            <ac:picMk id="7" creationId="{67888643-9D9E-F06D-4E6A-7B4791093480}"/>
          </ac:picMkLst>
        </pc:picChg>
        <pc:picChg chg="del">
          <ac:chgData name="Weide, Joshua (ECY)" userId="75e37157-95ef-4bc4-b538-a265a74fa25a" providerId="ADAL" clId="{6A849A56-28D0-4418-BFF0-0774D45C9183}" dt="2024-02-13T21:28:25.862" v="760" actId="478"/>
          <ac:picMkLst>
            <pc:docMk/>
            <pc:sldMk cId="3425352943" sldId="372"/>
            <ac:picMk id="14" creationId="{658F802C-7ECC-C2DD-9E2F-CB1878D15B85}"/>
          </ac:picMkLst>
        </pc:picChg>
      </pc:sldChg>
      <pc:sldChg chg="modSp mod">
        <pc:chgData name="Weide, Joshua (ECY)" userId="75e37157-95ef-4bc4-b538-a265a74fa25a" providerId="ADAL" clId="{6A849A56-28D0-4418-BFF0-0774D45C9183}" dt="2024-02-13T20:51:14.927" v="188" actId="20577"/>
        <pc:sldMkLst>
          <pc:docMk/>
          <pc:sldMk cId="2990707086" sldId="379"/>
        </pc:sldMkLst>
        <pc:spChg chg="mod">
          <ac:chgData name="Weide, Joshua (ECY)" userId="75e37157-95ef-4bc4-b538-a265a74fa25a" providerId="ADAL" clId="{6A849A56-28D0-4418-BFF0-0774D45C9183}" dt="2024-02-13T17:23:44.571" v="101" actId="20577"/>
          <ac:spMkLst>
            <pc:docMk/>
            <pc:sldMk cId="2990707086" sldId="379"/>
            <ac:spMk id="2" creationId="{00000000-0000-0000-0000-000000000000}"/>
          </ac:spMkLst>
        </pc:spChg>
        <pc:spChg chg="mod">
          <ac:chgData name="Weide, Joshua (ECY)" userId="75e37157-95ef-4bc4-b538-a265a74fa25a" providerId="ADAL" clId="{6A849A56-28D0-4418-BFF0-0774D45C9183}" dt="2024-02-13T20:51:14.927" v="188" actId="20577"/>
          <ac:spMkLst>
            <pc:docMk/>
            <pc:sldMk cId="2990707086" sldId="379"/>
            <ac:spMk id="6" creationId="{00000000-0000-0000-0000-000000000000}"/>
          </ac:spMkLst>
        </pc:spChg>
      </pc:sldChg>
      <pc:sldChg chg="modSp mod modNotesTx">
        <pc:chgData name="Weide, Joshua (ECY)" userId="75e37157-95ef-4bc4-b538-a265a74fa25a" providerId="ADAL" clId="{6A849A56-28D0-4418-BFF0-0774D45C9183}" dt="2024-02-13T21:25:40.023" v="746" actId="12"/>
        <pc:sldMkLst>
          <pc:docMk/>
          <pc:sldMk cId="1183156837" sldId="395"/>
        </pc:sldMkLst>
        <pc:spChg chg="mod">
          <ac:chgData name="Weide, Joshua (ECY)" userId="75e37157-95ef-4bc4-b538-a265a74fa25a" providerId="ADAL" clId="{6A849A56-28D0-4418-BFF0-0774D45C9183}" dt="2024-02-13T21:25:40.023" v="746" actId="12"/>
          <ac:spMkLst>
            <pc:docMk/>
            <pc:sldMk cId="1183156837" sldId="395"/>
            <ac:spMk id="5" creationId="{BBFFC5E1-6D14-95A8-5CDF-A3BE1F35E2FF}"/>
          </ac:spMkLst>
        </pc:spChg>
      </pc:sldChg>
      <pc:sldChg chg="addSp delSp modSp mod">
        <pc:chgData name="Weide, Joshua (ECY)" userId="75e37157-95ef-4bc4-b538-a265a74fa25a" providerId="ADAL" clId="{6A849A56-28D0-4418-BFF0-0774D45C9183}" dt="2024-02-13T20:50:01.520" v="135" actId="1076"/>
        <pc:sldMkLst>
          <pc:docMk/>
          <pc:sldMk cId="1667202355" sldId="397"/>
        </pc:sldMkLst>
        <pc:picChg chg="add mod">
          <ac:chgData name="Weide, Joshua (ECY)" userId="75e37157-95ef-4bc4-b538-a265a74fa25a" providerId="ADAL" clId="{6A849A56-28D0-4418-BFF0-0774D45C9183}" dt="2024-02-13T20:50:01.520" v="135" actId="1076"/>
          <ac:picMkLst>
            <pc:docMk/>
            <pc:sldMk cId="1667202355" sldId="397"/>
            <ac:picMk id="5" creationId="{C5259723-FEE9-8B06-9AC0-53F80B7B51CB}"/>
          </ac:picMkLst>
        </pc:picChg>
        <pc:picChg chg="del">
          <ac:chgData name="Weide, Joshua (ECY)" userId="75e37157-95ef-4bc4-b538-a265a74fa25a" providerId="ADAL" clId="{6A849A56-28D0-4418-BFF0-0774D45C9183}" dt="2024-02-13T20:48:50.269" v="118" actId="478"/>
          <ac:picMkLst>
            <pc:docMk/>
            <pc:sldMk cId="1667202355" sldId="397"/>
            <ac:picMk id="6" creationId="{FDC5F047-D2BD-49A7-A710-0881C74254CA}"/>
          </ac:picMkLst>
        </pc:picChg>
      </pc:sldChg>
      <pc:sldChg chg="modSp mod">
        <pc:chgData name="Weide, Joshua (ECY)" userId="75e37157-95ef-4bc4-b538-a265a74fa25a" providerId="ADAL" clId="{6A849A56-28D0-4418-BFF0-0774D45C9183}" dt="2024-02-13T20:54:16.747" v="327" actId="20577"/>
        <pc:sldMkLst>
          <pc:docMk/>
          <pc:sldMk cId="222502436" sldId="409"/>
        </pc:sldMkLst>
        <pc:spChg chg="mod">
          <ac:chgData name="Weide, Joshua (ECY)" userId="75e37157-95ef-4bc4-b538-a265a74fa25a" providerId="ADAL" clId="{6A849A56-28D0-4418-BFF0-0774D45C9183}" dt="2024-02-13T20:52:07.775" v="196" actId="20577"/>
          <ac:spMkLst>
            <pc:docMk/>
            <pc:sldMk cId="222502436" sldId="409"/>
            <ac:spMk id="4" creationId="{FD6F4F74-E61F-1E8C-3A77-14E1E4C3B862}"/>
          </ac:spMkLst>
        </pc:spChg>
        <pc:spChg chg="mod">
          <ac:chgData name="Weide, Joshua (ECY)" userId="75e37157-95ef-4bc4-b538-a265a74fa25a" providerId="ADAL" clId="{6A849A56-28D0-4418-BFF0-0774D45C9183}" dt="2024-02-13T20:54:16.747" v="327" actId="20577"/>
          <ac:spMkLst>
            <pc:docMk/>
            <pc:sldMk cId="222502436" sldId="409"/>
            <ac:spMk id="5" creationId="{13490CC0-408C-9EEC-B264-B8F3F687187E}"/>
          </ac:spMkLst>
        </pc:spChg>
      </pc:sldChg>
      <pc:sldChg chg="addSp delSp modSp mod">
        <pc:chgData name="Weide, Joshua (ECY)" userId="75e37157-95ef-4bc4-b538-a265a74fa25a" providerId="ADAL" clId="{6A849A56-28D0-4418-BFF0-0774D45C9183}" dt="2024-02-13T21:01:22.839" v="339" actId="1076"/>
        <pc:sldMkLst>
          <pc:docMk/>
          <pc:sldMk cId="4134594791" sldId="410"/>
        </pc:sldMkLst>
        <pc:picChg chg="del">
          <ac:chgData name="Weide, Joshua (ECY)" userId="75e37157-95ef-4bc4-b538-a265a74fa25a" providerId="ADAL" clId="{6A849A56-28D0-4418-BFF0-0774D45C9183}" dt="2024-02-13T21:01:03.381" v="333" actId="478"/>
          <ac:picMkLst>
            <pc:docMk/>
            <pc:sldMk cId="4134594791" sldId="410"/>
            <ac:picMk id="5" creationId="{48B7C00F-AA5F-A4D5-0E2B-4B19F5A1C405}"/>
          </ac:picMkLst>
        </pc:picChg>
        <pc:picChg chg="add mod">
          <ac:chgData name="Weide, Joshua (ECY)" userId="75e37157-95ef-4bc4-b538-a265a74fa25a" providerId="ADAL" clId="{6A849A56-28D0-4418-BFF0-0774D45C9183}" dt="2024-02-13T21:01:22.839" v="339" actId="1076"/>
          <ac:picMkLst>
            <pc:docMk/>
            <pc:sldMk cId="4134594791" sldId="410"/>
            <ac:picMk id="6" creationId="{6832162B-FA73-B604-42E8-EFF51262DA65}"/>
          </ac:picMkLst>
        </pc:picChg>
      </pc:sldChg>
      <pc:sldChg chg="addSp delSp modSp mod">
        <pc:chgData name="Weide, Joshua (ECY)" userId="75e37157-95ef-4bc4-b538-a265a74fa25a" providerId="ADAL" clId="{6A849A56-28D0-4418-BFF0-0774D45C9183}" dt="2024-02-13T21:03:07.381" v="346" actId="1076"/>
        <pc:sldMkLst>
          <pc:docMk/>
          <pc:sldMk cId="1571188624" sldId="411"/>
        </pc:sldMkLst>
        <pc:picChg chg="add mod">
          <ac:chgData name="Weide, Joshua (ECY)" userId="75e37157-95ef-4bc4-b538-a265a74fa25a" providerId="ADAL" clId="{6A849A56-28D0-4418-BFF0-0774D45C9183}" dt="2024-02-13T21:03:07.381" v="346" actId="1076"/>
          <ac:picMkLst>
            <pc:docMk/>
            <pc:sldMk cId="1571188624" sldId="411"/>
            <ac:picMk id="5" creationId="{8AFD688D-C364-BA76-1C3C-234A21115095}"/>
          </ac:picMkLst>
        </pc:picChg>
        <pc:picChg chg="del">
          <ac:chgData name="Weide, Joshua (ECY)" userId="75e37157-95ef-4bc4-b538-a265a74fa25a" providerId="ADAL" clId="{6A849A56-28D0-4418-BFF0-0774D45C9183}" dt="2024-02-13T21:02:47.432" v="340" actId="478"/>
          <ac:picMkLst>
            <pc:docMk/>
            <pc:sldMk cId="1571188624" sldId="411"/>
            <ac:picMk id="6" creationId="{FDC5F047-D2BD-49A7-A710-0881C74254CA}"/>
          </ac:picMkLst>
        </pc:picChg>
      </pc:sldChg>
      <pc:sldChg chg="addSp delSp modSp del mod">
        <pc:chgData name="Weide, Joshua (ECY)" userId="75e37157-95ef-4bc4-b538-a265a74fa25a" providerId="ADAL" clId="{6A849A56-28D0-4418-BFF0-0774D45C9183}" dt="2024-02-13T21:42:31.661" v="828" actId="47"/>
        <pc:sldMkLst>
          <pc:docMk/>
          <pc:sldMk cId="475340315" sldId="412"/>
        </pc:sldMkLst>
        <pc:picChg chg="add del mod">
          <ac:chgData name="Weide, Joshua (ECY)" userId="75e37157-95ef-4bc4-b538-a265a74fa25a" providerId="ADAL" clId="{6A849A56-28D0-4418-BFF0-0774D45C9183}" dt="2024-02-13T21:40:33.345" v="815" actId="478"/>
          <ac:picMkLst>
            <pc:docMk/>
            <pc:sldMk cId="475340315" sldId="412"/>
            <ac:picMk id="3" creationId="{694528A4-E893-B1E8-FEA9-D61B27B91B4C}"/>
          </ac:picMkLst>
        </pc:picChg>
        <pc:picChg chg="add del mod">
          <ac:chgData name="Weide, Joshua (ECY)" userId="75e37157-95ef-4bc4-b538-a265a74fa25a" providerId="ADAL" clId="{6A849A56-28D0-4418-BFF0-0774D45C9183}" dt="2024-02-13T21:41:48.856" v="819" actId="478"/>
          <ac:picMkLst>
            <pc:docMk/>
            <pc:sldMk cId="475340315" sldId="412"/>
            <ac:picMk id="6" creationId="{C27C146B-2C07-6A65-D6BF-B94B0F263FB1}"/>
          </ac:picMkLst>
        </pc:picChg>
        <pc:picChg chg="add mod">
          <ac:chgData name="Weide, Joshua (ECY)" userId="75e37157-95ef-4bc4-b538-a265a74fa25a" providerId="ADAL" clId="{6A849A56-28D0-4418-BFF0-0774D45C9183}" dt="2024-02-13T21:42:02.690" v="822" actId="962"/>
          <ac:picMkLst>
            <pc:docMk/>
            <pc:sldMk cId="475340315" sldId="412"/>
            <ac:picMk id="8" creationId="{DF413693-1B82-6B9D-1119-43611487497B}"/>
          </ac:picMkLst>
        </pc:picChg>
        <pc:picChg chg="del">
          <ac:chgData name="Weide, Joshua (ECY)" userId="75e37157-95ef-4bc4-b538-a265a74fa25a" providerId="ADAL" clId="{6A849A56-28D0-4418-BFF0-0774D45C9183}" dt="2024-02-13T21:34:45.648" v="811" actId="478"/>
          <ac:picMkLst>
            <pc:docMk/>
            <pc:sldMk cId="475340315" sldId="412"/>
            <ac:picMk id="14" creationId="{658F802C-7ECC-C2DD-9E2F-CB1878D15B85}"/>
          </ac:picMkLst>
        </pc:picChg>
      </pc:sldChg>
      <pc:sldChg chg="modSp mod">
        <pc:chgData name="Weide, Joshua (ECY)" userId="75e37157-95ef-4bc4-b538-a265a74fa25a" providerId="ADAL" clId="{6A849A56-28D0-4418-BFF0-0774D45C9183}" dt="2024-02-13T20:54:23.942" v="332" actId="20577"/>
        <pc:sldMkLst>
          <pc:docMk/>
          <pc:sldMk cId="91843116" sldId="413"/>
        </pc:sldMkLst>
        <pc:spChg chg="mod">
          <ac:chgData name="Weide, Joshua (ECY)" userId="75e37157-95ef-4bc4-b538-a265a74fa25a" providerId="ADAL" clId="{6A849A56-28D0-4418-BFF0-0774D45C9183}" dt="2024-02-13T20:53:22.649" v="244" actId="20577"/>
          <ac:spMkLst>
            <pc:docMk/>
            <pc:sldMk cId="91843116" sldId="413"/>
            <ac:spMk id="2" creationId="{00000000-0000-0000-0000-000000000000}"/>
          </ac:spMkLst>
        </pc:spChg>
        <pc:spChg chg="mod">
          <ac:chgData name="Weide, Joshua (ECY)" userId="75e37157-95ef-4bc4-b538-a265a74fa25a" providerId="ADAL" clId="{6A849A56-28D0-4418-BFF0-0774D45C9183}" dt="2024-02-13T20:53:14.662" v="232" actId="20577"/>
          <ac:spMkLst>
            <pc:docMk/>
            <pc:sldMk cId="91843116" sldId="413"/>
            <ac:spMk id="4" creationId="{00000000-0000-0000-0000-000000000000}"/>
          </ac:spMkLst>
        </pc:spChg>
        <pc:spChg chg="mod">
          <ac:chgData name="Weide, Joshua (ECY)" userId="75e37157-95ef-4bc4-b538-a265a74fa25a" providerId="ADAL" clId="{6A849A56-28D0-4418-BFF0-0774D45C9183}" dt="2024-02-13T20:54:23.942" v="332" actId="20577"/>
          <ac:spMkLst>
            <pc:docMk/>
            <pc:sldMk cId="91843116" sldId="413"/>
            <ac:spMk id="6" creationId="{00000000-0000-0000-0000-000000000000}"/>
          </ac:spMkLst>
        </pc:spChg>
      </pc:sldChg>
      <pc:sldChg chg="del">
        <pc:chgData name="Weide, Joshua (ECY)" userId="75e37157-95ef-4bc4-b538-a265a74fa25a" providerId="ADAL" clId="{6A849A56-28D0-4418-BFF0-0774D45C9183}" dt="2024-02-13T21:03:40.372" v="348" actId="47"/>
        <pc:sldMkLst>
          <pc:docMk/>
          <pc:sldMk cId="445062439" sldId="414"/>
        </pc:sldMkLst>
      </pc:sldChg>
      <pc:sldChg chg="del">
        <pc:chgData name="Weide, Joshua (ECY)" userId="75e37157-95ef-4bc4-b538-a265a74fa25a" providerId="ADAL" clId="{6A849A56-28D0-4418-BFF0-0774D45C9183}" dt="2024-02-13T21:03:34.515" v="347" actId="47"/>
        <pc:sldMkLst>
          <pc:docMk/>
          <pc:sldMk cId="313946994" sldId="415"/>
        </pc:sldMkLst>
      </pc:sldChg>
      <pc:sldChg chg="del">
        <pc:chgData name="Weide, Joshua (ECY)" userId="75e37157-95ef-4bc4-b538-a265a74fa25a" providerId="ADAL" clId="{6A849A56-28D0-4418-BFF0-0774D45C9183}" dt="2024-02-13T21:03:34.515" v="347" actId="47"/>
        <pc:sldMkLst>
          <pc:docMk/>
          <pc:sldMk cId="1483322293" sldId="416"/>
        </pc:sldMkLst>
      </pc:sldChg>
      <pc:sldChg chg="del">
        <pc:chgData name="Weide, Joshua (ECY)" userId="75e37157-95ef-4bc4-b538-a265a74fa25a" providerId="ADAL" clId="{6A849A56-28D0-4418-BFF0-0774D45C9183}" dt="2024-02-13T21:03:34.515" v="347" actId="47"/>
        <pc:sldMkLst>
          <pc:docMk/>
          <pc:sldMk cId="1939911576" sldId="417"/>
        </pc:sldMkLst>
      </pc:sldChg>
      <pc:sldChg chg="addSp delSp modSp add mod">
        <pc:chgData name="Weide, Joshua (ECY)" userId="75e37157-95ef-4bc4-b538-a265a74fa25a" providerId="ADAL" clId="{6A849A56-28D0-4418-BFF0-0774D45C9183}" dt="2024-02-13T20:49:53.829" v="134" actId="208"/>
        <pc:sldMkLst>
          <pc:docMk/>
          <pc:sldMk cId="1747270973" sldId="418"/>
        </pc:sldMkLst>
        <pc:picChg chg="del">
          <ac:chgData name="Weide, Joshua (ECY)" userId="75e37157-95ef-4bc4-b538-a265a74fa25a" providerId="ADAL" clId="{6A849A56-28D0-4418-BFF0-0774D45C9183}" dt="2024-02-13T20:49:35.578" v="127" actId="478"/>
          <ac:picMkLst>
            <pc:docMk/>
            <pc:sldMk cId="1747270973" sldId="418"/>
            <ac:picMk id="5" creationId="{C5259723-FEE9-8B06-9AC0-53F80B7B51CB}"/>
          </ac:picMkLst>
        </pc:picChg>
        <pc:picChg chg="add mod">
          <ac:chgData name="Weide, Joshua (ECY)" userId="75e37157-95ef-4bc4-b538-a265a74fa25a" providerId="ADAL" clId="{6A849A56-28D0-4418-BFF0-0774D45C9183}" dt="2024-02-13T20:49:53.829" v="134" actId="208"/>
          <ac:picMkLst>
            <pc:docMk/>
            <pc:sldMk cId="1747270973" sldId="418"/>
            <ac:picMk id="6" creationId="{C4312139-823F-0E09-8C34-67FF7D693C15}"/>
          </ac:picMkLst>
        </pc:picChg>
      </pc:sldChg>
      <pc:sldChg chg="modSp add mod ord">
        <pc:chgData name="Weide, Joshua (ECY)" userId="75e37157-95ef-4bc4-b538-a265a74fa25a" providerId="ADAL" clId="{6A849A56-28D0-4418-BFF0-0774D45C9183}" dt="2024-02-13T21:04:47.773" v="420" actId="114"/>
        <pc:sldMkLst>
          <pc:docMk/>
          <pc:sldMk cId="3293026154" sldId="419"/>
        </pc:sldMkLst>
        <pc:spChg chg="mod">
          <ac:chgData name="Weide, Joshua (ECY)" userId="75e37157-95ef-4bc4-b538-a265a74fa25a" providerId="ADAL" clId="{6A849A56-28D0-4418-BFF0-0774D45C9183}" dt="2024-02-13T21:04:07.664" v="359" actId="20577"/>
          <ac:spMkLst>
            <pc:docMk/>
            <pc:sldMk cId="3293026154" sldId="419"/>
            <ac:spMk id="4" creationId="{FD6F4F74-E61F-1E8C-3A77-14E1E4C3B862}"/>
          </ac:spMkLst>
        </pc:spChg>
        <pc:spChg chg="mod">
          <ac:chgData name="Weide, Joshua (ECY)" userId="75e37157-95ef-4bc4-b538-a265a74fa25a" providerId="ADAL" clId="{6A849A56-28D0-4418-BFF0-0774D45C9183}" dt="2024-02-13T21:04:47.773" v="420" actId="114"/>
          <ac:spMkLst>
            <pc:docMk/>
            <pc:sldMk cId="3293026154" sldId="419"/>
            <ac:spMk id="5" creationId="{13490CC0-408C-9EEC-B264-B8F3F687187E}"/>
          </ac:spMkLst>
        </pc:spChg>
      </pc:sldChg>
      <pc:sldChg chg="addSp delSp modSp add mod ord">
        <pc:chgData name="Weide, Joshua (ECY)" userId="75e37157-95ef-4bc4-b538-a265a74fa25a" providerId="ADAL" clId="{6A849A56-28D0-4418-BFF0-0774D45C9183}" dt="2024-02-13T21:12:30.451" v="432" actId="208"/>
        <pc:sldMkLst>
          <pc:docMk/>
          <pc:sldMk cId="276478318" sldId="420"/>
        </pc:sldMkLst>
        <pc:picChg chg="add mod">
          <ac:chgData name="Weide, Joshua (ECY)" userId="75e37157-95ef-4bc4-b538-a265a74fa25a" providerId="ADAL" clId="{6A849A56-28D0-4418-BFF0-0774D45C9183}" dt="2024-02-13T21:12:30.451" v="432" actId="208"/>
          <ac:picMkLst>
            <pc:docMk/>
            <pc:sldMk cId="276478318" sldId="420"/>
            <ac:picMk id="5" creationId="{A7208327-A7E1-8BEE-3A2A-310348385FEF}"/>
          </ac:picMkLst>
        </pc:picChg>
        <pc:picChg chg="del">
          <ac:chgData name="Weide, Joshua (ECY)" userId="75e37157-95ef-4bc4-b538-a265a74fa25a" providerId="ADAL" clId="{6A849A56-28D0-4418-BFF0-0774D45C9183}" dt="2024-02-13T21:12:06.258" v="425" actId="478"/>
          <ac:picMkLst>
            <pc:docMk/>
            <pc:sldMk cId="276478318" sldId="420"/>
            <ac:picMk id="6" creationId="{6832162B-FA73-B604-42E8-EFF51262DA65}"/>
          </ac:picMkLst>
        </pc:picChg>
      </pc:sldChg>
      <pc:sldChg chg="addSp delSp modSp add mod">
        <pc:chgData name="Weide, Joshua (ECY)" userId="75e37157-95ef-4bc4-b538-a265a74fa25a" providerId="ADAL" clId="{6A849A56-28D0-4418-BFF0-0774D45C9183}" dt="2024-02-13T21:13:02.966" v="442" actId="478"/>
        <pc:sldMkLst>
          <pc:docMk/>
          <pc:sldMk cId="2357798004" sldId="421"/>
        </pc:sldMkLst>
        <pc:picChg chg="del">
          <ac:chgData name="Weide, Joshua (ECY)" userId="75e37157-95ef-4bc4-b538-a265a74fa25a" providerId="ADAL" clId="{6A849A56-28D0-4418-BFF0-0774D45C9183}" dt="2024-02-13T21:13:02.966" v="442" actId="478"/>
          <ac:picMkLst>
            <pc:docMk/>
            <pc:sldMk cId="2357798004" sldId="421"/>
            <ac:picMk id="5" creationId="{A7208327-A7E1-8BEE-3A2A-310348385FEF}"/>
          </ac:picMkLst>
        </pc:picChg>
        <pc:picChg chg="add mod ord">
          <ac:chgData name="Weide, Joshua (ECY)" userId="75e37157-95ef-4bc4-b538-a265a74fa25a" providerId="ADAL" clId="{6A849A56-28D0-4418-BFF0-0774D45C9183}" dt="2024-02-13T21:13:01.617" v="441" actId="167"/>
          <ac:picMkLst>
            <pc:docMk/>
            <pc:sldMk cId="2357798004" sldId="421"/>
            <ac:picMk id="6" creationId="{1BA3699B-F63C-B4C4-B5BA-DA420D7DB5AA}"/>
          </ac:picMkLst>
        </pc:picChg>
      </pc:sldChg>
      <pc:sldChg chg="add del">
        <pc:chgData name="Weide, Joshua (ECY)" userId="75e37157-95ef-4bc4-b538-a265a74fa25a" providerId="ADAL" clId="{6A849A56-28D0-4418-BFF0-0774D45C9183}" dt="2024-02-13T21:12:38.368" v="433" actId="47"/>
        <pc:sldMkLst>
          <pc:docMk/>
          <pc:sldMk cId="3661818270" sldId="421"/>
        </pc:sldMkLst>
      </pc:sldChg>
      <pc:sldChg chg="addSp delSp modSp add mod ord">
        <pc:chgData name="Weide, Joshua (ECY)" userId="75e37157-95ef-4bc4-b538-a265a74fa25a" providerId="ADAL" clId="{6A849A56-28D0-4418-BFF0-0774D45C9183}" dt="2024-02-13T21:58:21.589" v="911" actId="1076"/>
        <pc:sldMkLst>
          <pc:docMk/>
          <pc:sldMk cId="2391028216" sldId="422"/>
        </pc:sldMkLst>
        <pc:picChg chg="add mod">
          <ac:chgData name="Weide, Joshua (ECY)" userId="75e37157-95ef-4bc4-b538-a265a74fa25a" providerId="ADAL" clId="{6A849A56-28D0-4418-BFF0-0774D45C9183}" dt="2024-02-13T21:57:53.965" v="907" actId="14100"/>
          <ac:picMkLst>
            <pc:docMk/>
            <pc:sldMk cId="2391028216" sldId="422"/>
            <ac:picMk id="3" creationId="{63E94F5F-7B25-91D9-3331-5C2865BFF549}"/>
          </ac:picMkLst>
        </pc:picChg>
        <pc:picChg chg="add mod">
          <ac:chgData name="Weide, Joshua (ECY)" userId="75e37157-95ef-4bc4-b538-a265a74fa25a" providerId="ADAL" clId="{6A849A56-28D0-4418-BFF0-0774D45C9183}" dt="2024-02-13T21:58:21.589" v="911" actId="1076"/>
          <ac:picMkLst>
            <pc:docMk/>
            <pc:sldMk cId="2391028216" sldId="422"/>
            <ac:picMk id="6" creationId="{98E26B06-F76A-8D06-99C6-691958F57784}"/>
          </ac:picMkLst>
        </pc:picChg>
        <pc:picChg chg="del">
          <ac:chgData name="Weide, Joshua (ECY)" userId="75e37157-95ef-4bc4-b538-a265a74fa25a" providerId="ADAL" clId="{6A849A56-28D0-4418-BFF0-0774D45C9183}" dt="2024-02-13T21:57:14.745" v="900" actId="478"/>
          <ac:picMkLst>
            <pc:docMk/>
            <pc:sldMk cId="2391028216" sldId="422"/>
            <ac:picMk id="14" creationId="{658F802C-7ECC-C2DD-9E2F-CB1878D15B85}"/>
          </ac:picMkLst>
        </pc:picChg>
      </pc:sldChg>
      <pc:sldChg chg="modSp add mod ord">
        <pc:chgData name="Weide, Joshua (ECY)" userId="75e37157-95ef-4bc4-b538-a265a74fa25a" providerId="ADAL" clId="{6A849A56-28D0-4418-BFF0-0774D45C9183}" dt="2024-02-13T21:14:07.679" v="472" actId="20577"/>
        <pc:sldMkLst>
          <pc:docMk/>
          <pc:sldMk cId="336594887" sldId="423"/>
        </pc:sldMkLst>
        <pc:spChg chg="mod">
          <ac:chgData name="Weide, Joshua (ECY)" userId="75e37157-95ef-4bc4-b538-a265a74fa25a" providerId="ADAL" clId="{6A849A56-28D0-4418-BFF0-0774D45C9183}" dt="2024-02-13T21:13:43.582" v="456" actId="20577"/>
          <ac:spMkLst>
            <pc:docMk/>
            <pc:sldMk cId="336594887" sldId="423"/>
            <ac:spMk id="2" creationId="{00000000-0000-0000-0000-000000000000}"/>
          </ac:spMkLst>
        </pc:spChg>
        <pc:spChg chg="mod">
          <ac:chgData name="Weide, Joshua (ECY)" userId="75e37157-95ef-4bc4-b538-a265a74fa25a" providerId="ADAL" clId="{6A849A56-28D0-4418-BFF0-0774D45C9183}" dt="2024-02-13T21:14:07.679" v="472" actId="20577"/>
          <ac:spMkLst>
            <pc:docMk/>
            <pc:sldMk cId="336594887" sldId="423"/>
            <ac:spMk id="6" creationId="{00000000-0000-0000-0000-000000000000}"/>
          </ac:spMkLst>
        </pc:spChg>
      </pc:sldChg>
      <pc:sldChg chg="addSp delSp modSp add mod">
        <pc:chgData name="Weide, Joshua (ECY)" userId="75e37157-95ef-4bc4-b538-a265a74fa25a" providerId="ADAL" clId="{6A849A56-28D0-4418-BFF0-0774D45C9183}" dt="2024-02-13T21:32:30.809" v="799" actId="1076"/>
        <pc:sldMkLst>
          <pc:docMk/>
          <pc:sldMk cId="3748936655" sldId="424"/>
        </pc:sldMkLst>
        <pc:picChg chg="add del mod">
          <ac:chgData name="Weide, Joshua (ECY)" userId="75e37157-95ef-4bc4-b538-a265a74fa25a" providerId="ADAL" clId="{6A849A56-28D0-4418-BFF0-0774D45C9183}" dt="2024-02-13T21:30:55.707" v="781" actId="478"/>
          <ac:picMkLst>
            <pc:docMk/>
            <pc:sldMk cId="3748936655" sldId="424"/>
            <ac:picMk id="3" creationId="{9B9E60A4-AD4D-72BA-A029-7B118C6E39D1}"/>
          </ac:picMkLst>
        </pc:picChg>
        <pc:picChg chg="del">
          <ac:chgData name="Weide, Joshua (ECY)" userId="75e37157-95ef-4bc4-b538-a265a74fa25a" providerId="ADAL" clId="{6A849A56-28D0-4418-BFF0-0774D45C9183}" dt="2024-02-13T21:30:32.098" v="776" actId="478"/>
          <ac:picMkLst>
            <pc:docMk/>
            <pc:sldMk cId="3748936655" sldId="424"/>
            <ac:picMk id="5" creationId="{2D07E693-EE73-81A1-68DD-423724F812B5}"/>
          </ac:picMkLst>
        </pc:picChg>
        <pc:picChg chg="del">
          <ac:chgData name="Weide, Joshua (ECY)" userId="75e37157-95ef-4bc4-b538-a265a74fa25a" providerId="ADAL" clId="{6A849A56-28D0-4418-BFF0-0774D45C9183}" dt="2024-02-13T21:30:33.115" v="777" actId="478"/>
          <ac:picMkLst>
            <pc:docMk/>
            <pc:sldMk cId="3748936655" sldId="424"/>
            <ac:picMk id="7" creationId="{67888643-9D9E-F06D-4E6A-7B4791093480}"/>
          </ac:picMkLst>
        </pc:picChg>
        <pc:picChg chg="add mod">
          <ac:chgData name="Weide, Joshua (ECY)" userId="75e37157-95ef-4bc4-b538-a265a74fa25a" providerId="ADAL" clId="{6A849A56-28D0-4418-BFF0-0774D45C9183}" dt="2024-02-13T21:32:30.809" v="799" actId="1076"/>
          <ac:picMkLst>
            <pc:docMk/>
            <pc:sldMk cId="3748936655" sldId="424"/>
            <ac:picMk id="8" creationId="{A2B23E72-EC97-990C-6239-9E856E70D5DA}"/>
          </ac:picMkLst>
        </pc:picChg>
      </pc:sldChg>
      <pc:sldChg chg="addSp delSp modSp add mod">
        <pc:chgData name="Weide, Joshua (ECY)" userId="75e37157-95ef-4bc4-b538-a265a74fa25a" providerId="ADAL" clId="{6A849A56-28D0-4418-BFF0-0774D45C9183}" dt="2024-02-13T21:33:57.110" v="810" actId="732"/>
        <pc:sldMkLst>
          <pc:docMk/>
          <pc:sldMk cId="19842904" sldId="425"/>
        </pc:sldMkLst>
        <pc:picChg chg="add del mod">
          <ac:chgData name="Weide, Joshua (ECY)" userId="75e37157-95ef-4bc4-b538-a265a74fa25a" providerId="ADAL" clId="{6A849A56-28D0-4418-BFF0-0774D45C9183}" dt="2024-02-13T21:32:09.558" v="793" actId="478"/>
          <ac:picMkLst>
            <pc:docMk/>
            <pc:sldMk cId="19842904" sldId="425"/>
            <ac:picMk id="3" creationId="{556602BA-5C5D-28CC-CBD9-D2C40F0E53CB}"/>
          </ac:picMkLst>
        </pc:picChg>
        <pc:picChg chg="add mod">
          <ac:chgData name="Weide, Joshua (ECY)" userId="75e37157-95ef-4bc4-b538-a265a74fa25a" providerId="ADAL" clId="{6A849A56-28D0-4418-BFF0-0774D45C9183}" dt="2024-02-13T21:33:44.026" v="806" actId="1076"/>
          <ac:picMkLst>
            <pc:docMk/>
            <pc:sldMk cId="19842904" sldId="425"/>
            <ac:picMk id="6" creationId="{E004D243-95C8-45B8-222A-58EF6D4743F2}"/>
          </ac:picMkLst>
        </pc:picChg>
        <pc:picChg chg="del">
          <ac:chgData name="Weide, Joshua (ECY)" userId="75e37157-95ef-4bc4-b538-a265a74fa25a" providerId="ADAL" clId="{6A849A56-28D0-4418-BFF0-0774D45C9183}" dt="2024-02-13T21:31:39.373" v="787" actId="478"/>
          <ac:picMkLst>
            <pc:docMk/>
            <pc:sldMk cId="19842904" sldId="425"/>
            <ac:picMk id="8" creationId="{A2B23E72-EC97-990C-6239-9E856E70D5DA}"/>
          </ac:picMkLst>
        </pc:picChg>
        <pc:picChg chg="add mod modCrop">
          <ac:chgData name="Weide, Joshua (ECY)" userId="75e37157-95ef-4bc4-b538-a265a74fa25a" providerId="ADAL" clId="{6A849A56-28D0-4418-BFF0-0774D45C9183}" dt="2024-02-13T21:33:57.110" v="810" actId="732"/>
          <ac:picMkLst>
            <pc:docMk/>
            <pc:sldMk cId="19842904" sldId="425"/>
            <ac:picMk id="9" creationId="{CBCCF6F2-E9CE-CAC9-82E4-4BFEB52D0BF2}"/>
          </ac:picMkLst>
        </pc:picChg>
      </pc:sldChg>
      <pc:sldChg chg="addSp delSp modSp add mod">
        <pc:chgData name="Weide, Joshua (ECY)" userId="75e37157-95ef-4bc4-b538-a265a74fa25a" providerId="ADAL" clId="{6A849A56-28D0-4418-BFF0-0774D45C9183}" dt="2024-02-13T23:28:16.739" v="946" actId="1076"/>
        <pc:sldMkLst>
          <pc:docMk/>
          <pc:sldMk cId="3281964768" sldId="426"/>
        </pc:sldMkLst>
        <pc:picChg chg="add del mod">
          <ac:chgData name="Weide, Joshua (ECY)" userId="75e37157-95ef-4bc4-b538-a265a74fa25a" providerId="ADAL" clId="{6A849A56-28D0-4418-BFF0-0774D45C9183}" dt="2024-02-13T21:42:41.569" v="830" actId="478"/>
          <ac:picMkLst>
            <pc:docMk/>
            <pc:sldMk cId="3281964768" sldId="426"/>
            <ac:picMk id="3" creationId="{B8E5EB8A-0A8A-97BC-1BBE-3A9326315FBC}"/>
          </ac:picMkLst>
        </pc:picChg>
        <pc:picChg chg="add del mod">
          <ac:chgData name="Weide, Joshua (ECY)" userId="75e37157-95ef-4bc4-b538-a265a74fa25a" providerId="ADAL" clId="{6A849A56-28D0-4418-BFF0-0774D45C9183}" dt="2024-02-13T23:27:58.428" v="941" actId="478"/>
          <ac:picMkLst>
            <pc:docMk/>
            <pc:sldMk cId="3281964768" sldId="426"/>
            <ac:picMk id="3" creationId="{CAF60584-2642-4992-A156-351B868D1001}"/>
          </ac:picMkLst>
        </pc:picChg>
        <pc:picChg chg="add del mod">
          <ac:chgData name="Weide, Joshua (ECY)" userId="75e37157-95ef-4bc4-b538-a265a74fa25a" providerId="ADAL" clId="{6A849A56-28D0-4418-BFF0-0774D45C9183}" dt="2024-02-13T23:27:37.001" v="936" actId="478"/>
          <ac:picMkLst>
            <pc:docMk/>
            <pc:sldMk cId="3281964768" sldId="426"/>
            <ac:picMk id="6" creationId="{F68DE5F2-79FA-0C3C-3B59-DD6736C59A3D}"/>
          </ac:picMkLst>
        </pc:picChg>
        <pc:picChg chg="add mod">
          <ac:chgData name="Weide, Joshua (ECY)" userId="75e37157-95ef-4bc4-b538-a265a74fa25a" providerId="ADAL" clId="{6A849A56-28D0-4418-BFF0-0774D45C9183}" dt="2024-02-13T23:28:16.739" v="946" actId="1076"/>
          <ac:picMkLst>
            <pc:docMk/>
            <pc:sldMk cId="3281964768" sldId="426"/>
            <ac:picMk id="7" creationId="{1B6F6FF6-7B34-FE8F-2D5F-CDC1871FA462}"/>
          </ac:picMkLst>
        </pc:picChg>
        <pc:picChg chg="del">
          <ac:chgData name="Weide, Joshua (ECY)" userId="75e37157-95ef-4bc4-b538-a265a74fa25a" providerId="ADAL" clId="{6A849A56-28D0-4418-BFF0-0774D45C9183}" dt="2024-02-13T21:42:12.980" v="824" actId="478"/>
          <ac:picMkLst>
            <pc:docMk/>
            <pc:sldMk cId="3281964768" sldId="426"/>
            <ac:picMk id="8" creationId="{DF413693-1B82-6B9D-1119-43611487497B}"/>
          </ac:picMkLst>
        </pc:picChg>
      </pc:sldChg>
      <pc:sldChg chg="add">
        <pc:chgData name="Weide, Joshua (ECY)" userId="75e37157-95ef-4bc4-b538-a265a74fa25a" providerId="ADAL" clId="{6A849A56-28D0-4418-BFF0-0774D45C9183}" dt="2024-02-13T21:42:37.192" v="829" actId="2890"/>
        <pc:sldMkLst>
          <pc:docMk/>
          <pc:sldMk cId="3312179836" sldId="427"/>
        </pc:sldMkLst>
      </pc:sldChg>
      <pc:sldChg chg="addSp delSp modSp add mod">
        <pc:chgData name="Weide, Joshua (ECY)" userId="75e37157-95ef-4bc4-b538-a265a74fa25a" providerId="ADAL" clId="{6A849A56-28D0-4418-BFF0-0774D45C9183}" dt="2024-02-14T00:35:36.502" v="959" actId="1076"/>
        <pc:sldMkLst>
          <pc:docMk/>
          <pc:sldMk cId="1610490937" sldId="428"/>
        </pc:sldMkLst>
        <pc:picChg chg="add del mod">
          <ac:chgData name="Weide, Joshua (ECY)" userId="75e37157-95ef-4bc4-b538-a265a74fa25a" providerId="ADAL" clId="{6A849A56-28D0-4418-BFF0-0774D45C9183}" dt="2024-02-14T00:11:36.189" v="950" actId="478"/>
          <ac:picMkLst>
            <pc:docMk/>
            <pc:sldMk cId="1610490937" sldId="428"/>
            <ac:picMk id="3" creationId="{11791F5A-E2AF-2FBD-D176-2B387BFBFF7E}"/>
          </ac:picMkLst>
        </pc:picChg>
        <pc:picChg chg="del">
          <ac:chgData name="Weide, Joshua (ECY)" userId="75e37157-95ef-4bc4-b538-a265a74fa25a" providerId="ADAL" clId="{6A849A56-28D0-4418-BFF0-0774D45C9183}" dt="2024-02-13T21:44:54.194" v="837" actId="478"/>
          <ac:picMkLst>
            <pc:docMk/>
            <pc:sldMk cId="1610490937" sldId="428"/>
            <ac:picMk id="3" creationId="{B8E5EB8A-0A8A-97BC-1BBE-3A9326315FBC}"/>
          </ac:picMkLst>
        </pc:picChg>
        <pc:picChg chg="add mod">
          <ac:chgData name="Weide, Joshua (ECY)" userId="75e37157-95ef-4bc4-b538-a265a74fa25a" providerId="ADAL" clId="{6A849A56-28D0-4418-BFF0-0774D45C9183}" dt="2024-02-14T00:35:32.064" v="958" actId="1076"/>
          <ac:picMkLst>
            <pc:docMk/>
            <pc:sldMk cId="1610490937" sldId="428"/>
            <ac:picMk id="5" creationId="{844CC837-C1C2-32F4-5C69-099E732EB8AA}"/>
          </ac:picMkLst>
        </pc:picChg>
        <pc:picChg chg="add del mod">
          <ac:chgData name="Weide, Joshua (ECY)" userId="75e37157-95ef-4bc4-b538-a265a74fa25a" providerId="ADAL" clId="{6A849A56-28D0-4418-BFF0-0774D45C9183}" dt="2024-02-13T23:27:04.320" v="933" actId="478"/>
          <ac:picMkLst>
            <pc:docMk/>
            <pc:sldMk cId="1610490937" sldId="428"/>
            <ac:picMk id="7" creationId="{3894FFA5-5F0C-A7AD-CE83-BC105C839358}"/>
          </ac:picMkLst>
        </pc:picChg>
        <pc:picChg chg="add mod">
          <ac:chgData name="Weide, Joshua (ECY)" userId="75e37157-95ef-4bc4-b538-a265a74fa25a" providerId="ADAL" clId="{6A849A56-28D0-4418-BFF0-0774D45C9183}" dt="2024-02-14T00:35:36.502" v="959" actId="1076"/>
          <ac:picMkLst>
            <pc:docMk/>
            <pc:sldMk cId="1610490937" sldId="428"/>
            <ac:picMk id="8" creationId="{CF59D533-808B-2C16-5627-DF5910D2E033}"/>
          </ac:picMkLst>
        </pc:picChg>
      </pc:sldChg>
      <pc:sldChg chg="addSp delSp modSp add mod">
        <pc:chgData name="Weide, Joshua (ECY)" userId="75e37157-95ef-4bc4-b538-a265a74fa25a" providerId="ADAL" clId="{6A849A56-28D0-4418-BFF0-0774D45C9183}" dt="2024-02-13T21:46:54.640" v="860" actId="1076"/>
        <pc:sldMkLst>
          <pc:docMk/>
          <pc:sldMk cId="4147986668" sldId="429"/>
        </pc:sldMkLst>
        <pc:picChg chg="add mod">
          <ac:chgData name="Weide, Joshua (ECY)" userId="75e37157-95ef-4bc4-b538-a265a74fa25a" providerId="ADAL" clId="{6A849A56-28D0-4418-BFF0-0774D45C9183}" dt="2024-02-13T21:46:54.640" v="860" actId="1076"/>
          <ac:picMkLst>
            <pc:docMk/>
            <pc:sldMk cId="4147986668" sldId="429"/>
            <ac:picMk id="3" creationId="{A141078E-268A-F616-53CB-8381A9ADC395}"/>
          </ac:picMkLst>
        </pc:picChg>
        <pc:picChg chg="del">
          <ac:chgData name="Weide, Joshua (ECY)" userId="75e37157-95ef-4bc4-b538-a265a74fa25a" providerId="ADAL" clId="{6A849A56-28D0-4418-BFF0-0774D45C9183}" dt="2024-02-13T21:46:24.470" v="854" actId="478"/>
          <ac:picMkLst>
            <pc:docMk/>
            <pc:sldMk cId="4147986668" sldId="429"/>
            <ac:picMk id="5" creationId="{844CC837-C1C2-32F4-5C69-099E732EB8AA}"/>
          </ac:picMkLst>
        </pc:picChg>
        <pc:picChg chg="del">
          <ac:chgData name="Weide, Joshua (ECY)" userId="75e37157-95ef-4bc4-b538-a265a74fa25a" providerId="ADAL" clId="{6A849A56-28D0-4418-BFF0-0774D45C9183}" dt="2024-02-13T21:46:25.094" v="855" actId="478"/>
          <ac:picMkLst>
            <pc:docMk/>
            <pc:sldMk cId="4147986668" sldId="429"/>
            <ac:picMk id="7" creationId="{3894FFA5-5F0C-A7AD-CE83-BC105C839358}"/>
          </ac:picMkLst>
        </pc:picChg>
      </pc:sldChg>
      <pc:sldChg chg="addSp delSp modSp add mod">
        <pc:chgData name="Weide, Joshua (ECY)" userId="75e37157-95ef-4bc4-b538-a265a74fa25a" providerId="ADAL" clId="{6A849A56-28D0-4418-BFF0-0774D45C9183}" dt="2024-02-13T21:47:53.126" v="874" actId="1076"/>
        <pc:sldMkLst>
          <pc:docMk/>
          <pc:sldMk cId="4220887763" sldId="430"/>
        </pc:sldMkLst>
        <pc:picChg chg="del">
          <ac:chgData name="Weide, Joshua (ECY)" userId="75e37157-95ef-4bc4-b538-a265a74fa25a" providerId="ADAL" clId="{6A849A56-28D0-4418-BFF0-0774D45C9183}" dt="2024-02-13T21:47:03.030" v="862" actId="478"/>
          <ac:picMkLst>
            <pc:docMk/>
            <pc:sldMk cId="4220887763" sldId="430"/>
            <ac:picMk id="3" creationId="{A141078E-268A-F616-53CB-8381A9ADC395}"/>
          </ac:picMkLst>
        </pc:picChg>
        <pc:picChg chg="add mod">
          <ac:chgData name="Weide, Joshua (ECY)" userId="75e37157-95ef-4bc4-b538-a265a74fa25a" providerId="ADAL" clId="{6A849A56-28D0-4418-BFF0-0774D45C9183}" dt="2024-02-13T21:47:53.126" v="874" actId="1076"/>
          <ac:picMkLst>
            <pc:docMk/>
            <pc:sldMk cId="4220887763" sldId="430"/>
            <ac:picMk id="5" creationId="{E64CC57E-51A9-A4C4-BA3F-9A74A30459A1}"/>
          </ac:picMkLst>
        </pc:picChg>
        <pc:picChg chg="add mod">
          <ac:chgData name="Weide, Joshua (ECY)" userId="75e37157-95ef-4bc4-b538-a265a74fa25a" providerId="ADAL" clId="{6A849A56-28D0-4418-BFF0-0774D45C9183}" dt="2024-02-13T21:47:51.620" v="873" actId="14100"/>
          <ac:picMkLst>
            <pc:docMk/>
            <pc:sldMk cId="4220887763" sldId="430"/>
            <ac:picMk id="7" creationId="{E1F3DAE9-BC09-E9CA-F36D-B6BA89F1BC16}"/>
          </ac:picMkLst>
        </pc:picChg>
      </pc:sldChg>
      <pc:sldChg chg="addSp delSp modSp add del mod">
        <pc:chgData name="Weide, Joshua (ECY)" userId="75e37157-95ef-4bc4-b538-a265a74fa25a" providerId="ADAL" clId="{6A849A56-28D0-4418-BFF0-0774D45C9183}" dt="2024-02-14T01:08:54.799" v="990" actId="2696"/>
        <pc:sldMkLst>
          <pc:docMk/>
          <pc:sldMk cId="3572440795" sldId="431"/>
        </pc:sldMkLst>
        <pc:picChg chg="add del mod">
          <ac:chgData name="Weide, Joshua (ECY)" userId="75e37157-95ef-4bc4-b538-a265a74fa25a" providerId="ADAL" clId="{6A849A56-28D0-4418-BFF0-0774D45C9183}" dt="2024-02-13T21:48:39.046" v="881" actId="478"/>
          <ac:picMkLst>
            <pc:docMk/>
            <pc:sldMk cId="3572440795" sldId="431"/>
            <ac:picMk id="3" creationId="{5C0A794E-6CFC-7A48-F3D6-53549157BB62}"/>
          </ac:picMkLst>
        </pc:picChg>
        <pc:picChg chg="del">
          <ac:chgData name="Weide, Joshua (ECY)" userId="75e37157-95ef-4bc4-b538-a265a74fa25a" providerId="ADAL" clId="{6A849A56-28D0-4418-BFF0-0774D45C9183}" dt="2024-02-13T21:48:05.073" v="876" actId="478"/>
          <ac:picMkLst>
            <pc:docMk/>
            <pc:sldMk cId="3572440795" sldId="431"/>
            <ac:picMk id="5" creationId="{E64CC57E-51A9-A4C4-BA3F-9A74A30459A1}"/>
          </ac:picMkLst>
        </pc:picChg>
        <pc:picChg chg="del">
          <ac:chgData name="Weide, Joshua (ECY)" userId="75e37157-95ef-4bc4-b538-a265a74fa25a" providerId="ADAL" clId="{6A849A56-28D0-4418-BFF0-0774D45C9183}" dt="2024-02-13T21:48:05.732" v="877" actId="478"/>
          <ac:picMkLst>
            <pc:docMk/>
            <pc:sldMk cId="3572440795" sldId="431"/>
            <ac:picMk id="7" creationId="{E1F3DAE9-BC09-E9CA-F36D-B6BA89F1BC16}"/>
          </ac:picMkLst>
        </pc:picChg>
        <pc:picChg chg="add del mod">
          <ac:chgData name="Weide, Joshua (ECY)" userId="75e37157-95ef-4bc4-b538-a265a74fa25a" providerId="ADAL" clId="{6A849A56-28D0-4418-BFF0-0774D45C9183}" dt="2024-02-13T23:27:22.688" v="934" actId="478"/>
          <ac:picMkLst>
            <pc:docMk/>
            <pc:sldMk cId="3572440795" sldId="431"/>
            <ac:picMk id="8" creationId="{1D435F0D-635B-B6F8-3497-06D1586E78DF}"/>
          </ac:picMkLst>
        </pc:picChg>
      </pc:sldChg>
      <pc:sldChg chg="addSp delSp modSp add mod">
        <pc:chgData name="Weide, Joshua (ECY)" userId="75e37157-95ef-4bc4-b538-a265a74fa25a" providerId="ADAL" clId="{6A849A56-28D0-4418-BFF0-0774D45C9183}" dt="2024-02-13T21:51:11.081" v="892" actId="27614"/>
        <pc:sldMkLst>
          <pc:docMk/>
          <pc:sldMk cId="1651352463" sldId="432"/>
        </pc:sldMkLst>
        <pc:picChg chg="add mod">
          <ac:chgData name="Weide, Joshua (ECY)" userId="75e37157-95ef-4bc4-b538-a265a74fa25a" providerId="ADAL" clId="{6A849A56-28D0-4418-BFF0-0774D45C9183}" dt="2024-02-13T21:51:11.081" v="892" actId="27614"/>
          <ac:picMkLst>
            <pc:docMk/>
            <pc:sldMk cId="1651352463" sldId="432"/>
            <ac:picMk id="3" creationId="{3854A0FC-78BC-8E30-E443-91504868DF9A}"/>
          </ac:picMkLst>
        </pc:picChg>
        <pc:picChg chg="del">
          <ac:chgData name="Weide, Joshua (ECY)" userId="75e37157-95ef-4bc4-b538-a265a74fa25a" providerId="ADAL" clId="{6A849A56-28D0-4418-BFF0-0774D45C9183}" dt="2024-02-13T21:50:55.159" v="890" actId="478"/>
          <ac:picMkLst>
            <pc:docMk/>
            <pc:sldMk cId="1651352463" sldId="432"/>
            <ac:picMk id="8" creationId="{1D435F0D-635B-B6F8-3497-06D1586E78DF}"/>
          </ac:picMkLst>
        </pc:picChg>
      </pc:sldChg>
      <pc:sldChg chg="addSp delSp modSp add mod">
        <pc:chgData name="Weide, Joshua (ECY)" userId="75e37157-95ef-4bc4-b538-a265a74fa25a" providerId="ADAL" clId="{6A849A56-28D0-4418-BFF0-0774D45C9183}" dt="2024-02-14T01:11:19.304" v="992" actId="1076"/>
        <pc:sldMkLst>
          <pc:docMk/>
          <pc:sldMk cId="623129016" sldId="433"/>
        </pc:sldMkLst>
        <pc:picChg chg="del">
          <ac:chgData name="Weide, Joshua (ECY)" userId="75e37157-95ef-4bc4-b538-a265a74fa25a" providerId="ADAL" clId="{6A849A56-28D0-4418-BFF0-0774D45C9183}" dt="2024-02-13T21:51:50.631" v="894" actId="478"/>
          <ac:picMkLst>
            <pc:docMk/>
            <pc:sldMk cId="623129016" sldId="433"/>
            <ac:picMk id="3" creationId="{3854A0FC-78BC-8E30-E443-91504868DF9A}"/>
          </ac:picMkLst>
        </pc:picChg>
        <pc:picChg chg="add mod">
          <ac:chgData name="Weide, Joshua (ECY)" userId="75e37157-95ef-4bc4-b538-a265a74fa25a" providerId="ADAL" clId="{6A849A56-28D0-4418-BFF0-0774D45C9183}" dt="2024-02-14T01:11:19.304" v="992" actId="1076"/>
          <ac:picMkLst>
            <pc:docMk/>
            <pc:sldMk cId="623129016" sldId="433"/>
            <ac:picMk id="5" creationId="{CB30979B-540A-61C9-3266-2FD15D8F713F}"/>
          </ac:picMkLst>
        </pc:picChg>
      </pc:sldChg>
      <pc:sldChg chg="addSp delSp modSp add mod">
        <pc:chgData name="Weide, Joshua (ECY)" userId="75e37157-95ef-4bc4-b538-a265a74fa25a" providerId="ADAL" clId="{6A849A56-28D0-4418-BFF0-0774D45C9183}" dt="2024-02-13T21:59:56.453" v="921" actId="478"/>
        <pc:sldMkLst>
          <pc:docMk/>
          <pc:sldMk cId="1947082834" sldId="434"/>
        </pc:sldMkLst>
        <pc:picChg chg="add mod ord">
          <ac:chgData name="Weide, Joshua (ECY)" userId="75e37157-95ef-4bc4-b538-a265a74fa25a" providerId="ADAL" clId="{6A849A56-28D0-4418-BFF0-0774D45C9183}" dt="2024-02-13T21:59:55.151" v="920" actId="167"/>
          <ac:picMkLst>
            <pc:docMk/>
            <pc:sldMk cId="1947082834" sldId="434"/>
            <ac:picMk id="5" creationId="{C8198167-2A3B-D117-4157-85AC58BD34DB}"/>
          </ac:picMkLst>
        </pc:picChg>
        <pc:picChg chg="del">
          <ac:chgData name="Weide, Joshua (ECY)" userId="75e37157-95ef-4bc4-b538-a265a74fa25a" providerId="ADAL" clId="{6A849A56-28D0-4418-BFF0-0774D45C9183}" dt="2024-02-13T21:59:56.453" v="921" actId="478"/>
          <ac:picMkLst>
            <pc:docMk/>
            <pc:sldMk cId="1947082834" sldId="434"/>
            <ac:picMk id="6" creationId="{1BA3699B-F63C-B4C4-B5BA-DA420D7DB5AA}"/>
          </ac:picMkLst>
        </pc:picChg>
      </pc:sldChg>
      <pc:sldChg chg="addSp delSp modSp add mod">
        <pc:chgData name="Weide, Joshua (ECY)" userId="75e37157-95ef-4bc4-b538-a265a74fa25a" providerId="ADAL" clId="{6A849A56-28D0-4418-BFF0-0774D45C9183}" dt="2024-02-13T23:20:49.019" v="932" actId="1076"/>
        <pc:sldMkLst>
          <pc:docMk/>
          <pc:sldMk cId="1743004285" sldId="435"/>
        </pc:sldMkLst>
        <pc:picChg chg="del">
          <ac:chgData name="Weide, Joshua (ECY)" userId="75e37157-95ef-4bc4-b538-a265a74fa25a" providerId="ADAL" clId="{6A849A56-28D0-4418-BFF0-0774D45C9183}" dt="2024-02-13T23:19:23.210" v="923" actId="478"/>
          <ac:picMkLst>
            <pc:docMk/>
            <pc:sldMk cId="1743004285" sldId="435"/>
            <ac:picMk id="3" creationId="{63E94F5F-7B25-91D9-3331-5C2865BFF549}"/>
          </ac:picMkLst>
        </pc:picChg>
        <pc:picChg chg="add mod modCrop">
          <ac:chgData name="Weide, Joshua (ECY)" userId="75e37157-95ef-4bc4-b538-a265a74fa25a" providerId="ADAL" clId="{6A849A56-28D0-4418-BFF0-0774D45C9183}" dt="2024-02-13T23:20:49.019" v="932" actId="1076"/>
          <ac:picMkLst>
            <pc:docMk/>
            <pc:sldMk cId="1743004285" sldId="435"/>
            <ac:picMk id="5" creationId="{647BA2F4-9F24-061E-3D94-16BB3B32C3E0}"/>
          </ac:picMkLst>
        </pc:picChg>
        <pc:picChg chg="del">
          <ac:chgData name="Weide, Joshua (ECY)" userId="75e37157-95ef-4bc4-b538-a265a74fa25a" providerId="ADAL" clId="{6A849A56-28D0-4418-BFF0-0774D45C9183}" dt="2024-02-13T23:19:25.925" v="924" actId="478"/>
          <ac:picMkLst>
            <pc:docMk/>
            <pc:sldMk cId="1743004285" sldId="435"/>
            <ac:picMk id="6" creationId="{98E26B06-F76A-8D06-99C6-691958F57784}"/>
          </ac:picMkLst>
        </pc:picChg>
      </pc:sldChg>
      <pc:sldChg chg="add">
        <pc:chgData name="Weide, Joshua (ECY)" userId="75e37157-95ef-4bc4-b538-a265a74fa25a" providerId="ADAL" clId="{6A849A56-28D0-4418-BFF0-0774D45C9183}" dt="2024-02-13T23:27:31.784" v="935" actId="2890"/>
        <pc:sldMkLst>
          <pc:docMk/>
          <pc:sldMk cId="1706856660" sldId="436"/>
        </pc:sldMkLst>
      </pc:sldChg>
      <pc:sldChg chg="addSp delSp modSp add mod">
        <pc:chgData name="Weide, Joshua (ECY)" userId="75e37157-95ef-4bc4-b538-a265a74fa25a" providerId="ADAL" clId="{6A849A56-28D0-4418-BFF0-0774D45C9183}" dt="2024-02-14T01:08:41.842" v="989" actId="1076"/>
        <pc:sldMkLst>
          <pc:docMk/>
          <pc:sldMk cId="2230548420" sldId="437"/>
        </pc:sldMkLst>
        <pc:picChg chg="add mod ord modCrop">
          <ac:chgData name="Weide, Joshua (ECY)" userId="75e37157-95ef-4bc4-b538-a265a74fa25a" providerId="ADAL" clId="{6A849A56-28D0-4418-BFF0-0774D45C9183}" dt="2024-02-14T01:08:41.842" v="989" actId="1076"/>
          <ac:picMkLst>
            <pc:docMk/>
            <pc:sldMk cId="2230548420" sldId="437"/>
            <ac:picMk id="3" creationId="{B3AA0A57-2933-63DA-B9C7-92A1DF767F18}"/>
          </ac:picMkLst>
        </pc:picChg>
        <pc:picChg chg="del">
          <ac:chgData name="Weide, Joshua (ECY)" userId="75e37157-95ef-4bc4-b538-a265a74fa25a" providerId="ADAL" clId="{6A849A56-28D0-4418-BFF0-0774D45C9183}" dt="2024-02-14T00:35:03.502" v="952" actId="478"/>
          <ac:picMkLst>
            <pc:docMk/>
            <pc:sldMk cId="2230548420" sldId="437"/>
            <ac:picMk id="5" creationId="{844CC837-C1C2-32F4-5C69-099E732EB8AA}"/>
          </ac:picMkLst>
        </pc:picChg>
        <pc:picChg chg="add mod modCrop">
          <ac:chgData name="Weide, Joshua (ECY)" userId="75e37157-95ef-4bc4-b538-a265a74fa25a" providerId="ADAL" clId="{6A849A56-28D0-4418-BFF0-0774D45C9183}" dt="2024-02-14T01:08:39.415" v="988" actId="14100"/>
          <ac:picMkLst>
            <pc:docMk/>
            <pc:sldMk cId="2230548420" sldId="437"/>
            <ac:picMk id="7" creationId="{1215E62F-E911-7369-B1C5-B2849F7FC612}"/>
          </ac:picMkLst>
        </pc:picChg>
      </pc:sldChg>
      <pc:sldChg chg="addSp delSp modSp add mod">
        <pc:chgData name="Weide, Joshua (ECY)" userId="75e37157-95ef-4bc4-b538-a265a74fa25a" providerId="ADAL" clId="{6A849A56-28D0-4418-BFF0-0774D45C9183}" dt="2024-02-14T01:19:05.970" v="1023" actId="1076"/>
        <pc:sldMkLst>
          <pc:docMk/>
          <pc:sldMk cId="1439679750" sldId="438"/>
        </pc:sldMkLst>
        <pc:picChg chg="add mod">
          <ac:chgData name="Weide, Joshua (ECY)" userId="75e37157-95ef-4bc4-b538-a265a74fa25a" providerId="ADAL" clId="{6A849A56-28D0-4418-BFF0-0774D45C9183}" dt="2024-02-14T01:18:59.411" v="1021" actId="1076"/>
          <ac:picMkLst>
            <pc:docMk/>
            <pc:sldMk cId="1439679750" sldId="438"/>
            <ac:picMk id="3" creationId="{80FF7333-FFEC-6A2D-E03C-FF85A59EF9FE}"/>
          </ac:picMkLst>
        </pc:picChg>
        <pc:picChg chg="del">
          <ac:chgData name="Weide, Joshua (ECY)" userId="75e37157-95ef-4bc4-b538-a265a74fa25a" providerId="ADAL" clId="{6A849A56-28D0-4418-BFF0-0774D45C9183}" dt="2024-02-14T01:15:17.988" v="994" actId="478"/>
          <ac:picMkLst>
            <pc:docMk/>
            <pc:sldMk cId="1439679750" sldId="438"/>
            <ac:picMk id="6" creationId="{E004D243-95C8-45B8-222A-58EF6D4743F2}"/>
          </ac:picMkLst>
        </pc:picChg>
        <pc:picChg chg="add del mod">
          <ac:chgData name="Weide, Joshua (ECY)" userId="75e37157-95ef-4bc4-b538-a265a74fa25a" providerId="ADAL" clId="{6A849A56-28D0-4418-BFF0-0774D45C9183}" dt="2024-02-14T01:18:31.745" v="1015" actId="478"/>
          <ac:picMkLst>
            <pc:docMk/>
            <pc:sldMk cId="1439679750" sldId="438"/>
            <ac:picMk id="7" creationId="{9F5D9987-A25A-670E-F10A-0E4E23AFCD8E}"/>
          </ac:picMkLst>
        </pc:picChg>
        <pc:picChg chg="del">
          <ac:chgData name="Weide, Joshua (ECY)" userId="75e37157-95ef-4bc4-b538-a265a74fa25a" providerId="ADAL" clId="{6A849A56-28D0-4418-BFF0-0774D45C9183}" dt="2024-02-14T01:15:19.043" v="995" actId="478"/>
          <ac:picMkLst>
            <pc:docMk/>
            <pc:sldMk cId="1439679750" sldId="438"/>
            <ac:picMk id="9" creationId="{CBCCF6F2-E9CE-CAC9-82E4-4BFEB52D0BF2}"/>
          </ac:picMkLst>
        </pc:picChg>
        <pc:picChg chg="add mod">
          <ac:chgData name="Weide, Joshua (ECY)" userId="75e37157-95ef-4bc4-b538-a265a74fa25a" providerId="ADAL" clId="{6A849A56-28D0-4418-BFF0-0774D45C9183}" dt="2024-02-14T01:19:05.970" v="1023" actId="1076"/>
          <ac:picMkLst>
            <pc:docMk/>
            <pc:sldMk cId="1439679750" sldId="438"/>
            <ac:picMk id="10" creationId="{A16B41A3-A78E-4479-20C2-D3D2A14A23C9}"/>
          </ac:picMkLst>
        </pc:picChg>
      </pc:sldChg>
      <pc:sldChg chg="addSp delSp modSp add mod">
        <pc:chgData name="Weide, Joshua (ECY)" userId="75e37157-95ef-4bc4-b538-a265a74fa25a" providerId="ADAL" clId="{6A849A56-28D0-4418-BFF0-0774D45C9183}" dt="2024-02-14T01:21:12.598" v="1032" actId="732"/>
        <pc:sldMkLst>
          <pc:docMk/>
          <pc:sldMk cId="3116522771" sldId="439"/>
        </pc:sldMkLst>
        <pc:picChg chg="del">
          <ac:chgData name="Weide, Joshua (ECY)" userId="75e37157-95ef-4bc4-b538-a265a74fa25a" providerId="ADAL" clId="{6A849A56-28D0-4418-BFF0-0774D45C9183}" dt="2024-02-14T01:16:23.035" v="1013" actId="478"/>
          <ac:picMkLst>
            <pc:docMk/>
            <pc:sldMk cId="3116522771" sldId="439"/>
            <ac:picMk id="3" creationId="{80FF7333-FFEC-6A2D-E03C-FF85A59EF9FE}"/>
          </ac:picMkLst>
        </pc:picChg>
        <pc:picChg chg="add mod">
          <ac:chgData name="Weide, Joshua (ECY)" userId="75e37157-95ef-4bc4-b538-a265a74fa25a" providerId="ADAL" clId="{6A849A56-28D0-4418-BFF0-0774D45C9183}" dt="2024-02-14T01:21:03.841" v="1031" actId="1076"/>
          <ac:picMkLst>
            <pc:docMk/>
            <pc:sldMk cId="3116522771" sldId="439"/>
            <ac:picMk id="5" creationId="{66410906-EFA0-4CBE-95E8-C0BF43794733}"/>
          </ac:picMkLst>
        </pc:picChg>
        <pc:picChg chg="del">
          <ac:chgData name="Weide, Joshua (ECY)" userId="75e37157-95ef-4bc4-b538-a265a74fa25a" providerId="ADAL" clId="{6A849A56-28D0-4418-BFF0-0774D45C9183}" dt="2024-02-14T01:16:31.351" v="1014" actId="478"/>
          <ac:picMkLst>
            <pc:docMk/>
            <pc:sldMk cId="3116522771" sldId="439"/>
            <ac:picMk id="7" creationId="{9F5D9987-A25A-670E-F10A-0E4E23AFCD8E}"/>
          </ac:picMkLst>
        </pc:picChg>
        <pc:picChg chg="add mod modCrop">
          <ac:chgData name="Weide, Joshua (ECY)" userId="75e37157-95ef-4bc4-b538-a265a74fa25a" providerId="ADAL" clId="{6A849A56-28D0-4418-BFF0-0774D45C9183}" dt="2024-02-14T01:21:12.598" v="1032" actId="732"/>
          <ac:picMkLst>
            <pc:docMk/>
            <pc:sldMk cId="3116522771" sldId="439"/>
            <ac:picMk id="8" creationId="{21665E34-410F-6266-2CB3-AE922E309F7E}"/>
          </ac:picMkLst>
        </pc:picChg>
      </pc:sldChg>
    </pc:docChg>
  </pc:docChgLst>
  <pc:docChgLst>
    <pc:chgData name="Baran, Geoff (ECY)" userId="S::geba461@ecy.wa.gov::8691b16c-5858-4bb3-a64d-f84ad64cd35a" providerId="AD" clId="Web-{31C0BD9D-B743-4C5D-AB38-F99744D6EDAE}"/>
    <pc:docChg chg="sldOrd">
      <pc:chgData name="Baran, Geoff (ECY)" userId="S::geba461@ecy.wa.gov::8691b16c-5858-4bb3-a64d-f84ad64cd35a" providerId="AD" clId="Web-{31C0BD9D-B743-4C5D-AB38-F99744D6EDAE}" dt="2024-02-14T15:31:18.585" v="0"/>
      <pc:docMkLst>
        <pc:docMk/>
      </pc:docMkLst>
      <pc:sldChg chg="ord">
        <pc:chgData name="Baran, Geoff (ECY)" userId="S::geba461@ecy.wa.gov::8691b16c-5858-4bb3-a64d-f84ad64cd35a" providerId="AD" clId="Web-{31C0BD9D-B743-4C5D-AB38-F99744D6EDAE}" dt="2024-02-14T15:31:18.585" v="0"/>
        <pc:sldMkLst>
          <pc:docMk/>
          <pc:sldMk cId="3748936655" sldId="424"/>
        </pc:sldMkLst>
      </pc:sldChg>
    </pc:docChg>
  </pc:docChgLst>
  <pc:docChgLst>
    <pc:chgData name="Baran, Geoff (ECY)" userId="8691b16c-5858-4bb3-a64d-f84ad64cd35a" providerId="ADAL" clId="{73B9963B-2C55-4401-AA2A-058BD2FD9405}"/>
    <pc:docChg chg="modSld sldOrd">
      <pc:chgData name="Baran, Geoff (ECY)" userId="8691b16c-5858-4bb3-a64d-f84ad64cd35a" providerId="ADAL" clId="{73B9963B-2C55-4401-AA2A-058BD2FD9405}" dt="2024-02-14T16:53:08.770" v="78" actId="20577"/>
      <pc:docMkLst>
        <pc:docMk/>
      </pc:docMkLst>
      <pc:sldChg chg="modSp mod">
        <pc:chgData name="Baran, Geoff (ECY)" userId="8691b16c-5858-4bb3-a64d-f84ad64cd35a" providerId="ADAL" clId="{73B9963B-2C55-4401-AA2A-058BD2FD9405}" dt="2024-02-14T16:53:08.770" v="78" actId="20577"/>
        <pc:sldMkLst>
          <pc:docMk/>
          <pc:sldMk cId="2990707086" sldId="379"/>
        </pc:sldMkLst>
        <pc:spChg chg="mod">
          <ac:chgData name="Baran, Geoff (ECY)" userId="8691b16c-5858-4bb3-a64d-f84ad64cd35a" providerId="ADAL" clId="{73B9963B-2C55-4401-AA2A-058BD2FD9405}" dt="2024-02-14T16:53:08.770" v="78" actId="20577"/>
          <ac:spMkLst>
            <pc:docMk/>
            <pc:sldMk cId="2990707086" sldId="379"/>
            <ac:spMk id="6" creationId="{00000000-0000-0000-0000-000000000000}"/>
          </ac:spMkLst>
        </pc:spChg>
      </pc:sldChg>
      <pc:sldChg chg="ord">
        <pc:chgData name="Baran, Geoff (ECY)" userId="8691b16c-5858-4bb3-a64d-f84ad64cd35a" providerId="ADAL" clId="{73B9963B-2C55-4401-AA2A-058BD2FD9405}" dt="2024-02-14T16:51:04.239" v="1"/>
        <pc:sldMkLst>
          <pc:docMk/>
          <pc:sldMk cId="1747270973" sldId="4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Marine, family-owned marina on Westlake Avenue in Lake Union.</a:t>
            </a:r>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406751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64678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20</a:t>
            </a:fld>
            <a:endParaRPr lang="en-US"/>
          </a:p>
        </p:txBody>
      </p:sp>
    </p:spTree>
    <p:extLst>
      <p:ext uri="{BB962C8B-B14F-4D97-AF65-F5344CB8AC3E}">
        <p14:creationId xmlns:p14="http://schemas.microsoft.com/office/powerpoint/2010/main" val="257724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21</a:t>
            </a:fld>
            <a:endParaRPr lang="en-US"/>
          </a:p>
        </p:txBody>
      </p:sp>
    </p:spTree>
    <p:extLst>
      <p:ext uri="{BB962C8B-B14F-4D97-AF65-F5344CB8AC3E}">
        <p14:creationId xmlns:p14="http://schemas.microsoft.com/office/powerpoint/2010/main" val="317761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31</a:t>
            </a:fld>
            <a:endParaRPr lang="en-US"/>
          </a:p>
        </p:txBody>
      </p:sp>
    </p:spTree>
    <p:extLst>
      <p:ext uri="{BB962C8B-B14F-4D97-AF65-F5344CB8AC3E}">
        <p14:creationId xmlns:p14="http://schemas.microsoft.com/office/powerpoint/2010/main" val="1954690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33</a:t>
            </a:fld>
            <a:endParaRPr lang="en-US"/>
          </a:p>
        </p:txBody>
      </p:sp>
    </p:spTree>
    <p:extLst>
      <p:ext uri="{BB962C8B-B14F-4D97-AF65-F5344CB8AC3E}">
        <p14:creationId xmlns:p14="http://schemas.microsoft.com/office/powerpoint/2010/main" val="93780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34</a:t>
            </a:fld>
            <a:endParaRPr lang="en-US"/>
          </a:p>
        </p:txBody>
      </p:sp>
    </p:spTree>
    <p:extLst>
      <p:ext uri="{BB962C8B-B14F-4D97-AF65-F5344CB8AC3E}">
        <p14:creationId xmlns:p14="http://schemas.microsoft.com/office/powerpoint/2010/main" val="276168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35</a:t>
            </a:fld>
            <a:endParaRPr lang="en-US"/>
          </a:p>
        </p:txBody>
      </p:sp>
    </p:spTree>
    <p:extLst>
      <p:ext uri="{BB962C8B-B14F-4D97-AF65-F5344CB8AC3E}">
        <p14:creationId xmlns:p14="http://schemas.microsoft.com/office/powerpoint/2010/main" val="3318456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38</a:t>
            </a:fld>
            <a:endParaRPr lang="en-US"/>
          </a:p>
        </p:txBody>
      </p:sp>
    </p:spTree>
    <p:extLst>
      <p:ext uri="{BB962C8B-B14F-4D97-AF65-F5344CB8AC3E}">
        <p14:creationId xmlns:p14="http://schemas.microsoft.com/office/powerpoint/2010/main" val="837952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39</a:t>
            </a:fld>
            <a:endParaRPr lang="en-US"/>
          </a:p>
        </p:txBody>
      </p:sp>
    </p:spTree>
    <p:extLst>
      <p:ext uri="{BB962C8B-B14F-4D97-AF65-F5344CB8AC3E}">
        <p14:creationId xmlns:p14="http://schemas.microsoft.com/office/powerpoint/2010/main" val="275477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40</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basic Zoom instructions.</a:t>
            </a:r>
          </a:p>
          <a:p>
            <a:r>
              <a:rPr lang="en-US" dirty="0"/>
              <a:t>If there are in-person attendees, identify fire extinguisher, AED, and restroom location.</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329456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8191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overview of today’s proceedings</a:t>
            </a: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WELCOME</a:t>
            </a:r>
          </a:p>
          <a:p>
            <a:r>
              <a:rPr lang="en-US" sz="1100" dirty="0"/>
              <a:t>ROLL CALL</a:t>
            </a:r>
          </a:p>
          <a:p>
            <a:endParaRPr lang="en-US" sz="1100" dirty="0"/>
          </a:p>
          <a:p>
            <a:r>
              <a:rPr lang="en-US" sz="1100" dirty="0"/>
              <a:t>INTRODUCTION</a:t>
            </a:r>
          </a:p>
          <a:p>
            <a:r>
              <a:rPr lang="en-US" sz="1100" dirty="0"/>
              <a:t>Purpose:</a:t>
            </a:r>
          </a:p>
          <a:p>
            <a:pPr marL="275434" indent="-275434">
              <a:buFont typeface="Arial" panose="020B0604020202020204" pitchFamily="34" charset="0"/>
              <a:buChar char="•"/>
            </a:pPr>
            <a:r>
              <a:rPr lang="en-US" sz="1100" dirty="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dirty="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dirty="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dirty="0"/>
              <a:t>Goal:</a:t>
            </a:r>
          </a:p>
          <a:p>
            <a:pPr marL="275434" indent="-275434">
              <a:buFont typeface="Arial" panose="020B0604020202020204" pitchFamily="34" charset="0"/>
              <a:buChar char="•"/>
            </a:pPr>
            <a:r>
              <a:rPr lang="en-US" sz="1100" dirty="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dirty="0"/>
              <a:t>The ultimate goal of this process is to restore publicly-owned resources that have been damaged by oil spills.</a:t>
            </a:r>
          </a:p>
          <a:p>
            <a:r>
              <a:rPr lang="en-US" sz="1100" dirty="0"/>
              <a:t>Objectives:</a:t>
            </a:r>
          </a:p>
          <a:p>
            <a:pPr marL="165261" indent="-165261">
              <a:buFont typeface="Arial" panose="020B0604020202020204" pitchFamily="34" charset="0"/>
              <a:buChar char="•"/>
            </a:pPr>
            <a:r>
              <a:rPr lang="en-US" sz="1100" dirty="0"/>
              <a:t>Conduct preassessment screenings of all oil spills that impact Washington State waters.</a:t>
            </a:r>
          </a:p>
          <a:p>
            <a:pPr marL="445286" lvl="1" indent="-165261">
              <a:buFont typeface="Arial" panose="020B0604020202020204" pitchFamily="34" charset="0"/>
              <a:buChar char="•"/>
            </a:pPr>
            <a:r>
              <a:rPr lang="en-US" sz="1100" dirty="0"/>
              <a:t>Evaluate each case and consider whether damages are quantifiable at a reasonable cost</a:t>
            </a:r>
          </a:p>
          <a:p>
            <a:pPr marL="445286" lvl="1" indent="-165261">
              <a:buFont typeface="Arial" panose="020B0604020202020204" pitchFamily="34" charset="0"/>
              <a:buChar char="•"/>
            </a:pPr>
            <a:r>
              <a:rPr lang="en-US" sz="1100" dirty="0"/>
              <a:t>Whether restoration or enhancement is technically feasible.</a:t>
            </a:r>
          </a:p>
          <a:p>
            <a:pPr marL="445286" lvl="1" indent="-165261">
              <a:buFont typeface="Arial" panose="020B0604020202020204" pitchFamily="34" charset="0"/>
              <a:buChar char="•"/>
            </a:pPr>
            <a:r>
              <a:rPr lang="en-US" sz="1100" dirty="0"/>
              <a:t>Evaluate any projects proposed in lieu of a damage claim.</a:t>
            </a:r>
          </a:p>
          <a:p>
            <a:pPr marL="445286" lvl="1" indent="-165261">
              <a:buFont typeface="Arial" panose="020B0604020202020204" pitchFamily="34" charset="0"/>
              <a:buChar char="•"/>
            </a:pPr>
            <a:r>
              <a:rPr lang="en-US" sz="1100" dirty="0"/>
              <a:t>The committee will vote yes or no on those questions, and if the answer is no, the Compensation Schedule is authorized to assess damages</a:t>
            </a:r>
          </a:p>
          <a:p>
            <a:pPr marL="0" lvl="1"/>
            <a:r>
              <a:rPr lang="en-US" sz="1100" dirty="0"/>
              <a:t>Rules</a:t>
            </a:r>
          </a:p>
          <a:p>
            <a:pPr marL="165261" lvl="1" indent="-165261">
              <a:buFont typeface="Arial" panose="020B0604020202020204" pitchFamily="34" charset="0"/>
              <a:buChar char="•"/>
            </a:pPr>
            <a:r>
              <a:rPr lang="en-US" sz="1100" dirty="0"/>
              <a:t>Committee bylaws state the meeting will be carried out under parliamentary procedure. Motion, second, all in favor.</a:t>
            </a:r>
          </a:p>
          <a:p>
            <a:pPr marL="165261" lvl="1" indent="-165261">
              <a:buFont typeface="Arial" panose="020B0604020202020204" pitchFamily="34" charset="0"/>
              <a:buChar char="•"/>
            </a:pPr>
            <a:r>
              <a:rPr lang="en-US" sz="1100" dirty="0"/>
              <a:t>After</a:t>
            </a:r>
            <a:r>
              <a:rPr lang="en-US" sz="1100" baseline="0" dirty="0"/>
              <a:t> hearing discussion from the attendees, each present RDA Committee Member will vote on two things:</a:t>
            </a:r>
          </a:p>
          <a:p>
            <a:pPr marL="851016" lvl="2" indent="-165261">
              <a:buFont typeface="Arial" panose="020B0604020202020204" pitchFamily="34" charset="0"/>
              <a:buChar char="•"/>
            </a:pPr>
            <a:r>
              <a:rPr lang="en-US" sz="1100" baseline="0" dirty="0"/>
              <a:t>Whether damages are quantifiable at a reasonable cost</a:t>
            </a:r>
          </a:p>
          <a:p>
            <a:pPr marL="1308216" lvl="3" indent="-165261">
              <a:buFont typeface="Arial" panose="020B0604020202020204" pitchFamily="34" charset="0"/>
              <a:buChar char="•"/>
            </a:pPr>
            <a:r>
              <a:rPr lang="en-US" sz="1100" baseline="0" dirty="0"/>
              <a:t>This means whether the anticipated cost of a damage assessment is expected to be less than the anticipated damage that may have occurred. </a:t>
            </a:r>
          </a:p>
          <a:p>
            <a:pPr marL="851016" lvl="2" indent="-165261">
              <a:buFont typeface="Arial" panose="020B0604020202020204" pitchFamily="34" charset="0"/>
              <a:buChar char="•"/>
            </a:pPr>
            <a:r>
              <a:rPr lang="en-US" sz="1100" baseline="0" dirty="0"/>
              <a:t>And whether restoration or enhancement is technically feasible</a:t>
            </a:r>
          </a:p>
          <a:p>
            <a:pPr marL="1308216" lvl="3" indent="-165261">
              <a:buFont typeface="Arial" panose="020B0604020202020204" pitchFamily="34" charset="0"/>
              <a:buChar char="•"/>
            </a:pPr>
            <a:r>
              <a:rPr lang="en-US" sz="1100" baseline="0" dirty="0"/>
              <a:t>Project to return lost function successfully at a cost that is not disproportionate to the value of the public resource before the injury. </a:t>
            </a:r>
            <a:endParaRPr lang="en-US" sz="1100" dirty="0"/>
          </a:p>
          <a:p>
            <a:pPr marL="660998" lvl="1"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 Marine, family-owned marina on Westlake Avenue in Lake Union.</a:t>
            </a:r>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3591588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2/14/2024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2/14/2024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a:t>Please keep your microphone </a:t>
            </a:r>
            <a:r>
              <a:rPr lang="en-US" sz="2400" b="1" i="1"/>
              <a:t>muted</a:t>
            </a:r>
            <a:r>
              <a:rPr lang="en-US" sz="2400" i="1"/>
              <a:t> unless speaking</a:t>
            </a:r>
          </a:p>
          <a:p>
            <a:pPr marL="457200" indent="-457200">
              <a:buFont typeface="Arial" panose="020B0604020202020204" pitchFamily="34" charset="0"/>
              <a:buChar char="•"/>
            </a:pPr>
            <a:r>
              <a:rPr lang="en-US" sz="2400" i="1"/>
              <a:t>Webcam is </a:t>
            </a:r>
            <a:r>
              <a:rPr lang="en-US" sz="2400" b="1" i="1"/>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a:t>Resource Damage Assessment Committee Meeting</a:t>
            </a:r>
          </a:p>
        </p:txBody>
      </p:sp>
      <p:pic>
        <p:nvPicPr>
          <p:cNvPr id="12" name="Picture 11">
            <a:extLst>
              <a:ext uri="{FF2B5EF4-FFF2-40B4-BE49-F238E27FC236}">
                <a16:creationId xmlns:a16="http://schemas.microsoft.com/office/drawing/2014/main" id="{B1B18C67-5913-4C61-3CC8-F27D70DC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905" y="5478077"/>
            <a:ext cx="4642089" cy="520727"/>
          </a:xfrm>
          <a:prstGeom prst="rect">
            <a:avLst/>
          </a:prstGeom>
        </p:spPr>
      </p:pic>
      <p:sp>
        <p:nvSpPr>
          <p:cNvPr id="6" name="Arrow: Right 5">
            <a:extLst>
              <a:ext uri="{FF2B5EF4-FFF2-40B4-BE49-F238E27FC236}">
                <a16:creationId xmlns:a16="http://schemas.microsoft.com/office/drawing/2014/main" id="{10C56B0A-4278-00D7-43E6-DB02E7518355}"/>
              </a:ext>
            </a:extLst>
          </p:cNvPr>
          <p:cNvSpPr/>
          <p:nvPr/>
        </p:nvSpPr>
        <p:spPr>
          <a:xfrm rot="7901582">
            <a:off x="3018831" y="5029882"/>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pic>
        <p:nvPicPr>
          <p:cNvPr id="6" name="Picture 5" descr="A map of a city&#10;&#10;Description automatically generated">
            <a:extLst>
              <a:ext uri="{FF2B5EF4-FFF2-40B4-BE49-F238E27FC236}">
                <a16:creationId xmlns:a16="http://schemas.microsoft.com/office/drawing/2014/main" id="{4E2A04D7-7BE4-7598-43C9-099C91040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4" y="1587499"/>
            <a:ext cx="11912082" cy="4876255"/>
          </a:xfrm>
          <a:prstGeom prst="rect">
            <a:avLst/>
          </a:prstGeom>
          <a:ln>
            <a:solidFill>
              <a:srgbClr val="00B0F0"/>
            </a:solidFill>
          </a:ln>
        </p:spPr>
      </p:pic>
      <p:sp>
        <p:nvSpPr>
          <p:cNvPr id="7" name="Oval 6">
            <a:extLst>
              <a:ext uri="{FF2B5EF4-FFF2-40B4-BE49-F238E27FC236}">
                <a16:creationId xmlns:a16="http://schemas.microsoft.com/office/drawing/2014/main" id="{B6075A8F-7549-5561-A3CD-4D97827948C1}"/>
              </a:ext>
            </a:extLst>
          </p:cNvPr>
          <p:cNvSpPr/>
          <p:nvPr/>
        </p:nvSpPr>
        <p:spPr>
          <a:xfrm>
            <a:off x="6031707" y="3848100"/>
            <a:ext cx="90488" cy="83343"/>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48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11</a:t>
            </a:fld>
            <a:endParaRPr lang="en-US"/>
          </a:p>
        </p:txBody>
      </p:sp>
      <p:pic>
        <p:nvPicPr>
          <p:cNvPr id="5" name="Picture 4" descr="A aerial view of a river&#10;&#10;Description automatically generated">
            <a:extLst>
              <a:ext uri="{FF2B5EF4-FFF2-40B4-BE49-F238E27FC236}">
                <a16:creationId xmlns:a16="http://schemas.microsoft.com/office/drawing/2014/main" id="{C5259723-FEE9-8B06-9AC0-53F80B7B5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 y="1535953"/>
            <a:ext cx="11804747" cy="4845833"/>
          </a:xfrm>
          <a:prstGeom prst="rect">
            <a:avLst/>
          </a:prstGeom>
          <a:ln>
            <a:solidFill>
              <a:srgbClr val="00B0F0"/>
            </a:solidFill>
          </a:ln>
        </p:spPr>
      </p:pic>
    </p:spTree>
    <p:extLst>
      <p:ext uri="{BB962C8B-B14F-4D97-AF65-F5344CB8AC3E}">
        <p14:creationId xmlns:p14="http://schemas.microsoft.com/office/powerpoint/2010/main" val="166720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12</a:t>
            </a:fld>
            <a:endParaRPr lang="en-US"/>
          </a:p>
        </p:txBody>
      </p:sp>
      <p:pic>
        <p:nvPicPr>
          <p:cNvPr id="8" name="Picture 7" descr="A dock on a lake&#10;&#10;Description automatically generated">
            <a:extLst>
              <a:ext uri="{FF2B5EF4-FFF2-40B4-BE49-F238E27FC236}">
                <a16:creationId xmlns:a16="http://schemas.microsoft.com/office/drawing/2014/main" id="{A2B23E72-EC97-990C-6239-9E856E70D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901" y="381000"/>
            <a:ext cx="8128000" cy="6096000"/>
          </a:xfrm>
          <a:prstGeom prst="rect">
            <a:avLst/>
          </a:prstGeom>
        </p:spPr>
      </p:pic>
    </p:spTree>
    <p:extLst>
      <p:ext uri="{BB962C8B-B14F-4D97-AF65-F5344CB8AC3E}">
        <p14:creationId xmlns:p14="http://schemas.microsoft.com/office/powerpoint/2010/main" val="374893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13</a:t>
            </a:fld>
            <a:endParaRPr lang="en-US"/>
          </a:p>
        </p:txBody>
      </p:sp>
      <p:pic>
        <p:nvPicPr>
          <p:cNvPr id="5" name="Picture 4" descr="Oil spill on the water&#10;&#10;Description automatically generated">
            <a:extLst>
              <a:ext uri="{FF2B5EF4-FFF2-40B4-BE49-F238E27FC236}">
                <a16:creationId xmlns:a16="http://schemas.microsoft.com/office/drawing/2014/main" id="{2D07E693-EE73-81A1-68DD-423724F81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2" y="739302"/>
            <a:ext cx="6989323" cy="5241992"/>
          </a:xfrm>
          <a:prstGeom prst="rect">
            <a:avLst/>
          </a:prstGeom>
        </p:spPr>
      </p:pic>
      <p:pic>
        <p:nvPicPr>
          <p:cNvPr id="7" name="Picture 6" descr="A pile of papers in a river&#10;&#10;Description automatically generated">
            <a:extLst>
              <a:ext uri="{FF2B5EF4-FFF2-40B4-BE49-F238E27FC236}">
                <a16:creationId xmlns:a16="http://schemas.microsoft.com/office/drawing/2014/main" id="{67888643-9D9E-F06D-4E6A-7B4791093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02688" y="1138135"/>
            <a:ext cx="6108969" cy="4581727"/>
          </a:xfrm>
          <a:prstGeom prst="rect">
            <a:avLst/>
          </a:prstGeom>
        </p:spPr>
      </p:pic>
    </p:spTree>
    <p:extLst>
      <p:ext uri="{BB962C8B-B14F-4D97-AF65-F5344CB8AC3E}">
        <p14:creationId xmlns:p14="http://schemas.microsoft.com/office/powerpoint/2010/main" val="342535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14</a:t>
            </a:fld>
            <a:endParaRPr lang="en-US"/>
          </a:p>
        </p:txBody>
      </p:sp>
      <p:pic>
        <p:nvPicPr>
          <p:cNvPr id="6" name="Picture 5" descr="A group of people in yellow suits on a lake&#10;&#10;Description automatically generated">
            <a:extLst>
              <a:ext uri="{FF2B5EF4-FFF2-40B4-BE49-F238E27FC236}">
                <a16:creationId xmlns:a16="http://schemas.microsoft.com/office/drawing/2014/main" id="{E004D243-95C8-45B8-222A-58EF6D474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38" y="345162"/>
            <a:ext cx="8378760" cy="6284070"/>
          </a:xfrm>
          <a:prstGeom prst="rect">
            <a:avLst/>
          </a:prstGeom>
        </p:spPr>
      </p:pic>
      <p:pic>
        <p:nvPicPr>
          <p:cNvPr id="9" name="Picture 8" descr="A line of buoys on a rope&#10;&#10;Description automatically generated">
            <a:extLst>
              <a:ext uri="{FF2B5EF4-FFF2-40B4-BE49-F238E27FC236}">
                <a16:creationId xmlns:a16="http://schemas.microsoft.com/office/drawing/2014/main" id="{CBCCF6F2-E9CE-CAC9-82E4-4BFEB52D0BF2}"/>
              </a:ext>
            </a:extLst>
          </p:cNvPr>
          <p:cNvPicPr>
            <a:picLocks noChangeAspect="1"/>
          </p:cNvPicPr>
          <p:nvPr/>
        </p:nvPicPr>
        <p:blipFill rotWithShape="1">
          <a:blip r:embed="rId3">
            <a:extLst>
              <a:ext uri="{28A0092B-C50C-407E-A947-70E740481C1C}">
                <a14:useLocalDpi xmlns:a14="http://schemas.microsoft.com/office/drawing/2010/main" val="0"/>
              </a:ext>
            </a:extLst>
          </a:blip>
          <a:srcRect b="18840"/>
          <a:stretch/>
        </p:blipFill>
        <p:spPr>
          <a:xfrm rot="5400000">
            <a:off x="7731949" y="1805052"/>
            <a:ext cx="5335789" cy="3247898"/>
          </a:xfrm>
          <a:prstGeom prst="rect">
            <a:avLst/>
          </a:prstGeom>
        </p:spPr>
      </p:pic>
    </p:spTree>
    <p:extLst>
      <p:ext uri="{BB962C8B-B14F-4D97-AF65-F5344CB8AC3E}">
        <p14:creationId xmlns:p14="http://schemas.microsoft.com/office/powerpoint/2010/main" val="19842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15</a:t>
            </a:fld>
            <a:endParaRPr lang="en-US"/>
          </a:p>
        </p:txBody>
      </p:sp>
      <p:pic>
        <p:nvPicPr>
          <p:cNvPr id="3" name="Picture 2" descr="A bridge over a river&#10;&#10;Description automatically generated">
            <a:extLst>
              <a:ext uri="{FF2B5EF4-FFF2-40B4-BE49-F238E27FC236}">
                <a16:creationId xmlns:a16="http://schemas.microsoft.com/office/drawing/2014/main" id="{80FF7333-FFEC-6A2D-E03C-FF85A59EF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99" y="307975"/>
            <a:ext cx="4810125" cy="6413500"/>
          </a:xfrm>
          <a:prstGeom prst="rect">
            <a:avLst/>
          </a:prstGeom>
        </p:spPr>
      </p:pic>
      <p:pic>
        <p:nvPicPr>
          <p:cNvPr id="10" name="Picture 9" descr="A group of white objects on a surface&#10;&#10;Description automatically generated">
            <a:extLst>
              <a:ext uri="{FF2B5EF4-FFF2-40B4-BE49-F238E27FC236}">
                <a16:creationId xmlns:a16="http://schemas.microsoft.com/office/drawing/2014/main" id="{A16B41A3-A78E-4479-20C2-D3D2A14A2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76888" y="1208095"/>
            <a:ext cx="6210296" cy="4657722"/>
          </a:xfrm>
          <a:prstGeom prst="rect">
            <a:avLst/>
          </a:prstGeom>
        </p:spPr>
      </p:pic>
    </p:spTree>
    <p:extLst>
      <p:ext uri="{BB962C8B-B14F-4D97-AF65-F5344CB8AC3E}">
        <p14:creationId xmlns:p14="http://schemas.microsoft.com/office/powerpoint/2010/main" val="1439679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16</a:t>
            </a:fld>
            <a:endParaRPr lang="en-US"/>
          </a:p>
        </p:txBody>
      </p:sp>
      <p:pic>
        <p:nvPicPr>
          <p:cNvPr id="5" name="Picture 4" descr="A machine in a dirty water&#10;&#10;Description automatically generated with medium confidence">
            <a:extLst>
              <a:ext uri="{FF2B5EF4-FFF2-40B4-BE49-F238E27FC236}">
                <a16:creationId xmlns:a16="http://schemas.microsoft.com/office/drawing/2014/main" id="{66410906-EFA0-4CBE-95E8-C0BF4379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590550"/>
            <a:ext cx="6096000" cy="4572000"/>
          </a:xfrm>
          <a:prstGeom prst="rect">
            <a:avLst/>
          </a:prstGeom>
        </p:spPr>
      </p:pic>
      <p:pic>
        <p:nvPicPr>
          <p:cNvPr id="8" name="Picture 7" descr="A group of men working on a construction site&#10;&#10;Description automatically generated">
            <a:extLst>
              <a:ext uri="{FF2B5EF4-FFF2-40B4-BE49-F238E27FC236}">
                <a16:creationId xmlns:a16="http://schemas.microsoft.com/office/drawing/2014/main" id="{21665E34-410F-6266-2CB3-AE922E309F7E}"/>
              </a:ext>
            </a:extLst>
          </p:cNvPr>
          <p:cNvPicPr>
            <a:picLocks noChangeAspect="1"/>
          </p:cNvPicPr>
          <p:nvPr/>
        </p:nvPicPr>
        <p:blipFill rotWithShape="1">
          <a:blip r:embed="rId3">
            <a:extLst>
              <a:ext uri="{28A0092B-C50C-407E-A947-70E740481C1C}">
                <a14:useLocalDpi xmlns:a14="http://schemas.microsoft.com/office/drawing/2010/main" val="0"/>
              </a:ext>
            </a:extLst>
          </a:blip>
          <a:srcRect l="13695"/>
          <a:stretch/>
        </p:blipFill>
        <p:spPr>
          <a:xfrm>
            <a:off x="6562725" y="1533525"/>
            <a:ext cx="5261170" cy="4572000"/>
          </a:xfrm>
          <a:prstGeom prst="rect">
            <a:avLst/>
          </a:prstGeom>
        </p:spPr>
      </p:pic>
    </p:spTree>
    <p:extLst>
      <p:ext uri="{BB962C8B-B14F-4D97-AF65-F5344CB8AC3E}">
        <p14:creationId xmlns:p14="http://schemas.microsoft.com/office/powerpoint/2010/main" val="311652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17</a:t>
            </a:fld>
            <a:endParaRPr lang="en-US"/>
          </a:p>
        </p:txBody>
      </p:sp>
      <p:pic>
        <p:nvPicPr>
          <p:cNvPr id="6" name="Picture 5" descr="A map of a river&#10;&#10;Description automatically generated">
            <a:extLst>
              <a:ext uri="{FF2B5EF4-FFF2-40B4-BE49-F238E27FC236}">
                <a16:creationId xmlns:a16="http://schemas.microsoft.com/office/drawing/2014/main" id="{C4312139-823F-0E09-8C34-67FF7D69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 y="1535953"/>
            <a:ext cx="11968065" cy="4894308"/>
          </a:xfrm>
          <a:prstGeom prst="rect">
            <a:avLst/>
          </a:prstGeom>
          <a:ln>
            <a:solidFill>
              <a:srgbClr val="00B0F0"/>
            </a:solidFill>
          </a:ln>
        </p:spPr>
      </p:pic>
    </p:spTree>
    <p:extLst>
      <p:ext uri="{BB962C8B-B14F-4D97-AF65-F5344CB8AC3E}">
        <p14:creationId xmlns:p14="http://schemas.microsoft.com/office/powerpoint/2010/main" val="174727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dirty="0"/>
              <a:t>ERTS# 727657</a:t>
            </a:r>
          </a:p>
        </p:txBody>
      </p:sp>
      <p:sp>
        <p:nvSpPr>
          <p:cNvPr id="3" name="Text Placeholder 2"/>
          <p:cNvSpPr>
            <a:spLocks noGrp="1"/>
          </p:cNvSpPr>
          <p:nvPr>
            <p:ph type="body" idx="1"/>
          </p:nvPr>
        </p:nvSpPr>
        <p:spPr/>
        <p:txBody>
          <a:bodyPr>
            <a:normAutofit/>
          </a:bodyPr>
          <a:lstStyle/>
          <a:p>
            <a:r>
              <a:rPr lang="en-US" sz="3200" b="0" dirty="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dirty="0"/>
              <a:t>Are the damages quantifiable at a reasonable cost?</a:t>
            </a:r>
          </a:p>
          <a:p>
            <a:r>
              <a:rPr lang="en-US" dirty="0"/>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dirty="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dirty="0"/>
              <a:t>Estimated spill to water volume:</a:t>
            </a:r>
          </a:p>
          <a:p>
            <a:pPr lvl="1"/>
            <a:r>
              <a:rPr lang="en-US" dirty="0"/>
              <a:t>To be determined</a:t>
            </a:r>
          </a:p>
          <a:p>
            <a:r>
              <a:rPr lang="en-US" b="1" dirty="0"/>
              <a:t>Oil Type</a:t>
            </a:r>
          </a:p>
          <a:p>
            <a:pPr lvl="1"/>
            <a:r>
              <a:rPr lang="en-US" dirty="0"/>
              <a:t>Lube Oil</a:t>
            </a:r>
          </a:p>
          <a:p>
            <a:r>
              <a:rPr lang="en-US" b="1" dirty="0"/>
              <a:t>Geographic Extent of Impacts</a:t>
            </a:r>
          </a:p>
          <a:p>
            <a:pPr lvl="1"/>
            <a:r>
              <a:rPr lang="en-US" dirty="0"/>
              <a:t>Spokane River</a:t>
            </a:r>
          </a:p>
          <a:p>
            <a:r>
              <a:rPr lang="en-US" b="1" dirty="0"/>
              <a:t>Volume of oil recovered within the first 24 hours:</a:t>
            </a:r>
          </a:p>
          <a:p>
            <a:pPr lvl="1"/>
            <a:r>
              <a:rPr lang="en-US" dirty="0"/>
              <a:t>None</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18</a:t>
            </a:fld>
            <a:endParaRPr lang="en-US"/>
          </a:p>
        </p:txBody>
      </p:sp>
    </p:spTree>
    <p:extLst>
      <p:ext uri="{BB962C8B-B14F-4D97-AF65-F5344CB8AC3E}">
        <p14:creationId xmlns:p14="http://schemas.microsoft.com/office/powerpoint/2010/main" val="299070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dirty="0"/>
              <a:t>ERTS# 727996</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19</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dirty="0"/>
              <a:t>P/C </a:t>
            </a:r>
            <a:r>
              <a:rPr lang="de-DE" i="1" dirty="0"/>
              <a:t>Naphtali</a:t>
            </a:r>
            <a:r>
              <a:rPr lang="de-DE" dirty="0"/>
              <a:t> Sinking and Diesel Spill to Budd Inlet</a:t>
            </a:r>
          </a:p>
          <a:p>
            <a:r>
              <a:rPr lang="de-DE" dirty="0"/>
              <a:t>January 12, 2024</a:t>
            </a:r>
            <a:endParaRPr lang="en-US" dirty="0"/>
          </a:p>
        </p:txBody>
      </p:sp>
    </p:spTree>
    <p:extLst>
      <p:ext uri="{BB962C8B-B14F-4D97-AF65-F5344CB8AC3E}">
        <p14:creationId xmlns:p14="http://schemas.microsoft.com/office/powerpoint/2010/main" val="22250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a:t>Resource Damage Assessment Committee Meeting</a:t>
            </a:r>
          </a:p>
        </p:txBody>
      </p:sp>
      <p:sp>
        <p:nvSpPr>
          <p:cNvPr id="3" name="Subtitle 2"/>
          <p:cNvSpPr>
            <a:spLocks noGrp="1"/>
          </p:cNvSpPr>
          <p:nvPr>
            <p:ph type="subTitle" idx="1"/>
          </p:nvPr>
        </p:nvSpPr>
        <p:spPr>
          <a:xfrm>
            <a:off x="2071474" y="5299104"/>
            <a:ext cx="9447620" cy="1057245"/>
          </a:xfrm>
        </p:spPr>
        <p:txBody>
          <a:bodyPr anchor="t">
            <a:noAutofit/>
          </a:bodyPr>
          <a:lstStyle/>
          <a:p>
            <a:r>
              <a:rPr lang="en-US" sz="2400" dirty="0"/>
              <a:t>Geoff Baran</a:t>
            </a:r>
          </a:p>
          <a:p>
            <a:r>
              <a:rPr lang="en-US" sz="2400" dirty="0"/>
              <a:t>February 14, 2024</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20</a:t>
            </a:fld>
            <a:endParaRPr lang="en-US"/>
          </a:p>
        </p:txBody>
      </p:sp>
      <p:pic>
        <p:nvPicPr>
          <p:cNvPr id="6" name="Picture 5" descr="A map of a city&#10;&#10;Description automatically generated">
            <a:extLst>
              <a:ext uri="{FF2B5EF4-FFF2-40B4-BE49-F238E27FC236}">
                <a16:creationId xmlns:a16="http://schemas.microsoft.com/office/drawing/2014/main" id="{6832162B-FA73-B604-42E8-EFF51262D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55" y="1535953"/>
            <a:ext cx="11884090" cy="4874724"/>
          </a:xfrm>
          <a:prstGeom prst="rect">
            <a:avLst/>
          </a:prstGeom>
          <a:ln>
            <a:solidFill>
              <a:srgbClr val="00B0F0"/>
            </a:solidFill>
          </a:ln>
        </p:spPr>
      </p:pic>
    </p:spTree>
    <p:extLst>
      <p:ext uri="{BB962C8B-B14F-4D97-AF65-F5344CB8AC3E}">
        <p14:creationId xmlns:p14="http://schemas.microsoft.com/office/powerpoint/2010/main" val="4134594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21</a:t>
            </a:fld>
            <a:endParaRPr lang="en-US"/>
          </a:p>
        </p:txBody>
      </p:sp>
      <p:pic>
        <p:nvPicPr>
          <p:cNvPr id="5" name="Picture 4" descr="A satellite view of a city&#10;&#10;Description automatically generated">
            <a:extLst>
              <a:ext uri="{FF2B5EF4-FFF2-40B4-BE49-F238E27FC236}">
                <a16:creationId xmlns:a16="http://schemas.microsoft.com/office/drawing/2014/main" id="{8AFD688D-C364-BA76-1C3C-234A21115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1551493"/>
            <a:ext cx="11761694" cy="4804857"/>
          </a:xfrm>
          <a:prstGeom prst="rect">
            <a:avLst/>
          </a:prstGeom>
          <a:ln>
            <a:solidFill>
              <a:srgbClr val="00B0F0"/>
            </a:solidFill>
          </a:ln>
        </p:spPr>
      </p:pic>
    </p:spTree>
    <p:extLst>
      <p:ext uri="{BB962C8B-B14F-4D97-AF65-F5344CB8AC3E}">
        <p14:creationId xmlns:p14="http://schemas.microsoft.com/office/powerpoint/2010/main" val="157118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22</a:t>
            </a:fld>
            <a:endParaRPr lang="en-US"/>
          </a:p>
        </p:txBody>
      </p:sp>
      <p:pic>
        <p:nvPicPr>
          <p:cNvPr id="7" name="Picture 6" descr="A boat sinking in water&#10;&#10;Description automatically generated">
            <a:extLst>
              <a:ext uri="{FF2B5EF4-FFF2-40B4-BE49-F238E27FC236}">
                <a16:creationId xmlns:a16="http://schemas.microsoft.com/office/drawing/2014/main" id="{1B6F6FF6-7B34-FE8F-2D5F-CDC1871FA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710" y="257783"/>
            <a:ext cx="8456579" cy="6342434"/>
          </a:xfrm>
          <a:prstGeom prst="rect">
            <a:avLst/>
          </a:prstGeom>
        </p:spPr>
      </p:pic>
    </p:spTree>
    <p:extLst>
      <p:ext uri="{BB962C8B-B14F-4D97-AF65-F5344CB8AC3E}">
        <p14:creationId xmlns:p14="http://schemas.microsoft.com/office/powerpoint/2010/main" val="3281964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23</a:t>
            </a:fld>
            <a:endParaRPr lang="en-US"/>
          </a:p>
        </p:txBody>
      </p:sp>
      <p:pic>
        <p:nvPicPr>
          <p:cNvPr id="6" name="Picture 5" descr="A boat that is sinking in water&#10;&#10;Description automatically generated">
            <a:extLst>
              <a:ext uri="{FF2B5EF4-FFF2-40B4-BE49-F238E27FC236}">
                <a16:creationId xmlns:a16="http://schemas.microsoft.com/office/drawing/2014/main" id="{F68DE5F2-79FA-0C3C-3B59-DD6736C59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183" y="478749"/>
            <a:ext cx="8323634" cy="6242726"/>
          </a:xfrm>
          <a:prstGeom prst="rect">
            <a:avLst/>
          </a:prstGeom>
        </p:spPr>
      </p:pic>
    </p:spTree>
    <p:extLst>
      <p:ext uri="{BB962C8B-B14F-4D97-AF65-F5344CB8AC3E}">
        <p14:creationId xmlns:p14="http://schemas.microsoft.com/office/powerpoint/2010/main" val="1706856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24</a:t>
            </a:fld>
            <a:endParaRPr lang="en-US"/>
          </a:p>
        </p:txBody>
      </p:sp>
      <p:pic>
        <p:nvPicPr>
          <p:cNvPr id="3" name="Picture 2" descr="A boat that is floating on the water&#10;&#10;Description automatically generated">
            <a:extLst>
              <a:ext uri="{FF2B5EF4-FFF2-40B4-BE49-F238E27FC236}">
                <a16:creationId xmlns:a16="http://schemas.microsoft.com/office/drawing/2014/main" id="{B8E5EB8A-0A8A-97BC-1BBE-3A9326315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1217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25</a:t>
            </a:fld>
            <a:endParaRPr lang="en-US"/>
          </a:p>
        </p:txBody>
      </p:sp>
      <p:pic>
        <p:nvPicPr>
          <p:cNvPr id="5" name="Picture 4" descr="A boat with pink worms in water&#10;&#10;Description automatically generated">
            <a:extLst>
              <a:ext uri="{FF2B5EF4-FFF2-40B4-BE49-F238E27FC236}">
                <a16:creationId xmlns:a16="http://schemas.microsoft.com/office/drawing/2014/main" id="{844CC837-C1C2-32F4-5C69-099E732EB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20" y="352357"/>
            <a:ext cx="4614964" cy="6153285"/>
          </a:xfrm>
          <a:prstGeom prst="rect">
            <a:avLst/>
          </a:prstGeom>
        </p:spPr>
      </p:pic>
      <p:pic>
        <p:nvPicPr>
          <p:cNvPr id="8" name="Picture 7" descr="A person standing on a dock with a boat in the water&#10;&#10;Description automatically generated">
            <a:extLst>
              <a:ext uri="{FF2B5EF4-FFF2-40B4-BE49-F238E27FC236}">
                <a16:creationId xmlns:a16="http://schemas.microsoft.com/office/drawing/2014/main" id="{CF59D533-808B-2C16-5627-DF5910D2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120" y="977629"/>
            <a:ext cx="6536987" cy="4902740"/>
          </a:xfrm>
          <a:prstGeom prst="rect">
            <a:avLst/>
          </a:prstGeom>
        </p:spPr>
      </p:pic>
    </p:spTree>
    <p:extLst>
      <p:ext uri="{BB962C8B-B14F-4D97-AF65-F5344CB8AC3E}">
        <p14:creationId xmlns:p14="http://schemas.microsoft.com/office/powerpoint/2010/main" val="161049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26</a:t>
            </a:fld>
            <a:endParaRPr lang="en-US"/>
          </a:p>
        </p:txBody>
      </p:sp>
      <p:pic>
        <p:nvPicPr>
          <p:cNvPr id="7" name="Picture 6" descr="A dock in a river&#10;&#10;Description automatically generated with medium confidence">
            <a:extLst>
              <a:ext uri="{FF2B5EF4-FFF2-40B4-BE49-F238E27FC236}">
                <a16:creationId xmlns:a16="http://schemas.microsoft.com/office/drawing/2014/main" id="{1215E62F-E911-7369-B1C5-B2849F7FC612}"/>
              </a:ext>
            </a:extLst>
          </p:cNvPr>
          <p:cNvPicPr>
            <a:picLocks noChangeAspect="1"/>
          </p:cNvPicPr>
          <p:nvPr/>
        </p:nvPicPr>
        <p:blipFill rotWithShape="1">
          <a:blip r:embed="rId2">
            <a:extLst>
              <a:ext uri="{28A0092B-C50C-407E-A947-70E740481C1C}">
                <a14:useLocalDpi xmlns:a14="http://schemas.microsoft.com/office/drawing/2010/main" val="0"/>
              </a:ext>
            </a:extLst>
          </a:blip>
          <a:srcRect t="8100" r="28834"/>
          <a:stretch/>
        </p:blipFill>
        <p:spPr>
          <a:xfrm>
            <a:off x="6029325" y="243226"/>
            <a:ext cx="6021261" cy="5831623"/>
          </a:xfrm>
          <a:prstGeom prst="rect">
            <a:avLst/>
          </a:prstGeom>
        </p:spPr>
      </p:pic>
      <p:pic>
        <p:nvPicPr>
          <p:cNvPr id="3" name="Picture 2" descr="A boat in the water&#10;&#10;Description automatically generated">
            <a:extLst>
              <a:ext uri="{FF2B5EF4-FFF2-40B4-BE49-F238E27FC236}">
                <a16:creationId xmlns:a16="http://schemas.microsoft.com/office/drawing/2014/main" id="{B3AA0A57-2933-63DA-B9C7-92A1DF767F18}"/>
              </a:ext>
            </a:extLst>
          </p:cNvPr>
          <p:cNvPicPr>
            <a:picLocks noChangeAspect="1"/>
          </p:cNvPicPr>
          <p:nvPr/>
        </p:nvPicPr>
        <p:blipFill rotWithShape="1">
          <a:blip r:embed="rId3">
            <a:extLst>
              <a:ext uri="{28A0092B-C50C-407E-A947-70E740481C1C}">
                <a14:useLocalDpi xmlns:a14="http://schemas.microsoft.com/office/drawing/2010/main" val="0"/>
              </a:ext>
            </a:extLst>
          </a:blip>
          <a:srcRect l="21550" t="-1" r="269" b="25269"/>
          <a:stretch/>
        </p:blipFill>
        <p:spPr>
          <a:xfrm>
            <a:off x="253730" y="1130820"/>
            <a:ext cx="5658255" cy="4056434"/>
          </a:xfrm>
          <a:prstGeom prst="rect">
            <a:avLst/>
          </a:prstGeom>
        </p:spPr>
      </p:pic>
    </p:spTree>
    <p:extLst>
      <p:ext uri="{BB962C8B-B14F-4D97-AF65-F5344CB8AC3E}">
        <p14:creationId xmlns:p14="http://schemas.microsoft.com/office/powerpoint/2010/main" val="2230548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27</a:t>
            </a:fld>
            <a:endParaRPr lang="en-US"/>
          </a:p>
        </p:txBody>
      </p:sp>
      <p:pic>
        <p:nvPicPr>
          <p:cNvPr id="3" name="Picture 2" descr="A group of people standing on a dock&#10;&#10;Description automatically generated">
            <a:extLst>
              <a:ext uri="{FF2B5EF4-FFF2-40B4-BE49-F238E27FC236}">
                <a16:creationId xmlns:a16="http://schemas.microsoft.com/office/drawing/2014/main" id="{A141078E-268A-F616-53CB-8381A9ADC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64" y="335266"/>
            <a:ext cx="8514945" cy="6386209"/>
          </a:xfrm>
          <a:prstGeom prst="rect">
            <a:avLst/>
          </a:prstGeom>
        </p:spPr>
      </p:pic>
    </p:spTree>
    <p:extLst>
      <p:ext uri="{BB962C8B-B14F-4D97-AF65-F5344CB8AC3E}">
        <p14:creationId xmlns:p14="http://schemas.microsoft.com/office/powerpoint/2010/main" val="4147986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28</a:t>
            </a:fld>
            <a:endParaRPr lang="en-US"/>
          </a:p>
        </p:txBody>
      </p:sp>
      <p:pic>
        <p:nvPicPr>
          <p:cNvPr id="5" name="Picture 4" descr="A boat on the water&#10;&#10;Description automatically generated">
            <a:extLst>
              <a:ext uri="{FF2B5EF4-FFF2-40B4-BE49-F238E27FC236}">
                <a16:creationId xmlns:a16="http://schemas.microsoft.com/office/drawing/2014/main" id="{E64CC57E-51A9-A4C4-BA3F-9A74A3045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0043" y="1291009"/>
            <a:ext cx="6206247" cy="4654685"/>
          </a:xfrm>
          <a:prstGeom prst="rect">
            <a:avLst/>
          </a:prstGeom>
        </p:spPr>
      </p:pic>
      <p:pic>
        <p:nvPicPr>
          <p:cNvPr id="7" name="Picture 6" descr="A pile of white objects on the water&#10;&#10;Description automatically generated">
            <a:extLst>
              <a:ext uri="{FF2B5EF4-FFF2-40B4-BE49-F238E27FC236}">
                <a16:creationId xmlns:a16="http://schemas.microsoft.com/office/drawing/2014/main" id="{E1F3DAE9-BC09-E9CA-F36D-B6BA89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06882" y="1291010"/>
            <a:ext cx="6206248" cy="4654686"/>
          </a:xfrm>
          <a:prstGeom prst="rect">
            <a:avLst/>
          </a:prstGeom>
        </p:spPr>
      </p:pic>
    </p:spTree>
    <p:extLst>
      <p:ext uri="{BB962C8B-B14F-4D97-AF65-F5344CB8AC3E}">
        <p14:creationId xmlns:p14="http://schemas.microsoft.com/office/powerpoint/2010/main" val="4220887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29</a:t>
            </a:fld>
            <a:endParaRPr lang="en-US"/>
          </a:p>
        </p:txBody>
      </p:sp>
      <p:pic>
        <p:nvPicPr>
          <p:cNvPr id="3" name="Picture 2" descr="A person standing next to a boat&#10;&#10;Description automatically generated">
            <a:extLst>
              <a:ext uri="{FF2B5EF4-FFF2-40B4-BE49-F238E27FC236}">
                <a16:creationId xmlns:a16="http://schemas.microsoft.com/office/drawing/2014/main" id="{3854A0FC-78BC-8E30-E443-91504868D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5135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dirty="0"/>
              <a:t>Welcome to MS Teams</a:t>
            </a:r>
            <a:endParaRPr lang="en-US" dirty="0"/>
          </a:p>
        </p:txBody>
      </p:sp>
      <p:sp>
        <p:nvSpPr>
          <p:cNvPr id="3" name="Content Placeholder 2"/>
          <p:cNvSpPr>
            <a:spLocks noGrp="1"/>
          </p:cNvSpPr>
          <p:nvPr>
            <p:ph idx="1"/>
          </p:nvPr>
        </p:nvSpPr>
        <p:spPr>
          <a:xfrm>
            <a:off x="565265" y="1775014"/>
            <a:ext cx="9232403" cy="2765990"/>
          </a:xfrm>
        </p:spPr>
        <p:txBody>
          <a:bodyPr>
            <a:normAutofit/>
          </a:bodyPr>
          <a:lstStyle/>
          <a:p>
            <a:r>
              <a:rPr lang="en-US" altLang="ja-JP" dirty="0"/>
              <a:t>Webcam is optional</a:t>
            </a:r>
          </a:p>
          <a:p>
            <a:r>
              <a:rPr lang="en-US" altLang="ja-JP" dirty="0"/>
              <a:t>Please mute your microphone to reduce background noise</a:t>
            </a:r>
          </a:p>
          <a:p>
            <a:r>
              <a:rPr lang="en-US" altLang="ja-JP" dirty="0"/>
              <a:t>For immediate questions or comments, please raise your hand</a:t>
            </a:r>
          </a:p>
          <a:p>
            <a:r>
              <a:rPr lang="en-US" altLang="ja-JP" dirty="0"/>
              <a:t>Please use the chat function </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7" name="Picture 6">
            <a:extLst>
              <a:ext uri="{FF2B5EF4-FFF2-40B4-BE49-F238E27FC236}">
                <a16:creationId xmlns:a16="http://schemas.microsoft.com/office/drawing/2014/main" id="{0D783AE6-DE4C-8A0E-AC38-BC65C4F56834}"/>
              </a:ext>
            </a:extLst>
          </p:cNvPr>
          <p:cNvPicPr>
            <a:picLocks noChangeAspect="1"/>
          </p:cNvPicPr>
          <p:nvPr/>
        </p:nvPicPr>
        <p:blipFill>
          <a:blip r:embed="rId3"/>
          <a:stretch>
            <a:fillRect/>
          </a:stretch>
        </p:blipFill>
        <p:spPr>
          <a:xfrm>
            <a:off x="2453893" y="4684158"/>
            <a:ext cx="7343775" cy="1171575"/>
          </a:xfrm>
          <a:prstGeom prst="rect">
            <a:avLst/>
          </a:prstGeom>
        </p:spPr>
      </p:pic>
      <p:sp>
        <p:nvSpPr>
          <p:cNvPr id="9" name="Arrow: Right 8">
            <a:extLst>
              <a:ext uri="{FF2B5EF4-FFF2-40B4-BE49-F238E27FC236}">
                <a16:creationId xmlns:a16="http://schemas.microsoft.com/office/drawing/2014/main" id="{8228079F-9E7C-C371-4328-90050ACF622A}"/>
              </a:ext>
            </a:extLst>
          </p:cNvPr>
          <p:cNvSpPr/>
          <p:nvPr/>
        </p:nvSpPr>
        <p:spPr>
          <a:xfrm rot="7901582">
            <a:off x="3871047" y="450341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7.40741E-7 L 0.07005 -7.40741E-7 " pathEditMode="relative" rAng="0" ptsTypes="AA">
                                      <p:cBhvr>
                                        <p:cTn id="6" dur="1000" fill="hold"/>
                                        <p:tgtEl>
                                          <p:spTgt spid="9"/>
                                        </p:tgtEl>
                                        <p:attrNameLst>
                                          <p:attrName>ppt_x</p:attrName>
                                          <p:attrName>ppt_y</p:attrName>
                                        </p:attrNameLst>
                                      </p:cBhvr>
                                      <p:rCtr x="3503"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7006 -7.40741E-7 L 0.24597 -7.40741E-7 " pathEditMode="relative" rAng="0" ptsTypes="AA">
                                      <p:cBhvr>
                                        <p:cTn id="10" dur="1000" fill="hold"/>
                                        <p:tgtEl>
                                          <p:spTgt spid="9"/>
                                        </p:tgtEl>
                                        <p:attrNameLst>
                                          <p:attrName>ppt_x</p:attrName>
                                          <p:attrName>ppt_y</p:attrName>
                                        </p:attrNameLst>
                                      </p:cBhvr>
                                      <p:rCtr x="9010"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24596 -7.40741E-7 L 0.3138 -7.40741E-7 " pathEditMode="relative" rAng="0" ptsTypes="AA">
                                      <p:cBhvr>
                                        <p:cTn id="14" dur="1000" fill="hold"/>
                                        <p:tgtEl>
                                          <p:spTgt spid="9"/>
                                        </p:tgtEl>
                                        <p:attrNameLst>
                                          <p:attrName>ppt_x</p:attrName>
                                          <p:attrName>ppt_y</p:attrName>
                                        </p:attrNameLst>
                                      </p:cBhvr>
                                      <p:rCtr x="3503"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3138 -7.40741E-7 L 0.37513 -7.40741E-7 " pathEditMode="relative" rAng="0" ptsTypes="AA">
                                      <p:cBhvr>
                                        <p:cTn id="18" dur="1000" fill="hold"/>
                                        <p:tgtEl>
                                          <p:spTgt spid="9"/>
                                        </p:tgtEl>
                                        <p:attrNameLst>
                                          <p:attrName>ppt_x</p:attrName>
                                          <p:attrName>ppt_y</p:attrName>
                                        </p:attrNameLst>
                                      </p:cBhvr>
                                      <p:rCtr x="30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30</a:t>
            </a:fld>
            <a:endParaRPr lang="en-US"/>
          </a:p>
        </p:txBody>
      </p:sp>
      <p:pic>
        <p:nvPicPr>
          <p:cNvPr id="5" name="Picture 4" descr="A group of bags on a dock&#10;&#10;Description automatically generated">
            <a:extLst>
              <a:ext uri="{FF2B5EF4-FFF2-40B4-BE49-F238E27FC236}">
                <a16:creationId xmlns:a16="http://schemas.microsoft.com/office/drawing/2014/main" id="{CB30979B-540A-61C9-3266-2FD15D8F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32737" y="1054235"/>
            <a:ext cx="6332706" cy="4749530"/>
          </a:xfrm>
          <a:prstGeom prst="rect">
            <a:avLst/>
          </a:prstGeom>
        </p:spPr>
      </p:pic>
    </p:spTree>
    <p:extLst>
      <p:ext uri="{BB962C8B-B14F-4D97-AF65-F5344CB8AC3E}">
        <p14:creationId xmlns:p14="http://schemas.microsoft.com/office/powerpoint/2010/main" val="623129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dirty="0"/>
              <a:t>ERTS# 727996</a:t>
            </a:r>
          </a:p>
        </p:txBody>
      </p:sp>
      <p:sp>
        <p:nvSpPr>
          <p:cNvPr id="3" name="Text Placeholder 2"/>
          <p:cNvSpPr>
            <a:spLocks noGrp="1"/>
          </p:cNvSpPr>
          <p:nvPr>
            <p:ph type="body" idx="1"/>
          </p:nvPr>
        </p:nvSpPr>
        <p:spPr/>
        <p:txBody>
          <a:bodyPr>
            <a:normAutofit/>
          </a:bodyPr>
          <a:lstStyle/>
          <a:p>
            <a:r>
              <a:rPr lang="en-US" sz="3200" b="0" dirty="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dirty="0"/>
              <a:t>Are the damages quantifiable at a reasonable cost?</a:t>
            </a:r>
          </a:p>
          <a:p>
            <a:r>
              <a:rPr lang="en-US" dirty="0"/>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dirty="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dirty="0"/>
              <a:t>Estimated spill to water volume:</a:t>
            </a:r>
          </a:p>
          <a:p>
            <a:pPr lvl="1"/>
            <a:r>
              <a:rPr lang="en-US" dirty="0"/>
              <a:t>260 gallons</a:t>
            </a:r>
          </a:p>
          <a:p>
            <a:r>
              <a:rPr lang="en-US" b="1" dirty="0"/>
              <a:t>Oil Type</a:t>
            </a:r>
          </a:p>
          <a:p>
            <a:pPr lvl="1"/>
            <a:r>
              <a:rPr lang="en-US" dirty="0"/>
              <a:t>Diesel</a:t>
            </a:r>
          </a:p>
          <a:p>
            <a:r>
              <a:rPr lang="en-US" b="1" dirty="0"/>
              <a:t>Geographic Extent of Impacts</a:t>
            </a:r>
          </a:p>
          <a:p>
            <a:pPr lvl="1"/>
            <a:r>
              <a:rPr lang="en-US" dirty="0"/>
              <a:t>Budd Inlet, Puget Sound</a:t>
            </a:r>
          </a:p>
          <a:p>
            <a:r>
              <a:rPr lang="en-US" b="1" dirty="0"/>
              <a:t>Volume of oil recovered within the first 24 hours:</a:t>
            </a:r>
          </a:p>
          <a:p>
            <a:pPr lvl="1"/>
            <a:r>
              <a:rPr lang="en-US" dirty="0"/>
              <a:t>None</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31</a:t>
            </a:fld>
            <a:endParaRPr lang="en-US"/>
          </a:p>
        </p:txBody>
      </p:sp>
    </p:spTree>
    <p:extLst>
      <p:ext uri="{BB962C8B-B14F-4D97-AF65-F5344CB8AC3E}">
        <p14:creationId xmlns:p14="http://schemas.microsoft.com/office/powerpoint/2010/main" val="91843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dirty="0"/>
              <a:t>ERTS# 728048</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32</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dirty="0"/>
              <a:t>M/V </a:t>
            </a:r>
            <a:r>
              <a:rPr lang="de-DE" i="1" dirty="0"/>
              <a:t>Oz </a:t>
            </a:r>
            <a:r>
              <a:rPr lang="de-DE" dirty="0"/>
              <a:t>Sinking and Diesel Spill to the Salish Sea</a:t>
            </a:r>
          </a:p>
          <a:p>
            <a:r>
              <a:rPr lang="de-DE" dirty="0"/>
              <a:t>January 16, 2024</a:t>
            </a:r>
            <a:endParaRPr lang="en-US" dirty="0"/>
          </a:p>
        </p:txBody>
      </p:sp>
    </p:spTree>
    <p:extLst>
      <p:ext uri="{BB962C8B-B14F-4D97-AF65-F5344CB8AC3E}">
        <p14:creationId xmlns:p14="http://schemas.microsoft.com/office/powerpoint/2010/main" val="3293026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33</a:t>
            </a:fld>
            <a:endParaRPr lang="en-US"/>
          </a:p>
        </p:txBody>
      </p:sp>
      <p:pic>
        <p:nvPicPr>
          <p:cNvPr id="5" name="Picture 4" descr="A map of the world&#10;&#10;Description automatically generated">
            <a:extLst>
              <a:ext uri="{FF2B5EF4-FFF2-40B4-BE49-F238E27FC236}">
                <a16:creationId xmlns:a16="http://schemas.microsoft.com/office/drawing/2014/main" id="{A7208327-A7E1-8BEE-3A2A-310348385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79" y="1535953"/>
            <a:ext cx="11831641" cy="4859424"/>
          </a:xfrm>
          <a:prstGeom prst="rect">
            <a:avLst/>
          </a:prstGeom>
          <a:ln>
            <a:solidFill>
              <a:srgbClr val="00B0F0"/>
            </a:solidFill>
          </a:ln>
        </p:spPr>
      </p:pic>
    </p:spTree>
    <p:extLst>
      <p:ext uri="{BB962C8B-B14F-4D97-AF65-F5344CB8AC3E}">
        <p14:creationId xmlns:p14="http://schemas.microsoft.com/office/powerpoint/2010/main" val="276478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object in the air&#10;&#10;Description automatically generated">
            <a:extLst>
              <a:ext uri="{FF2B5EF4-FFF2-40B4-BE49-F238E27FC236}">
                <a16:creationId xmlns:a16="http://schemas.microsoft.com/office/drawing/2014/main" id="{1BA3699B-F63C-B4C4-B5BA-DA420D7D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79" y="1544290"/>
            <a:ext cx="11841627" cy="4851087"/>
          </a:xfrm>
          <a:prstGeom prst="rect">
            <a:avLst/>
          </a:prstGeom>
          <a:ln>
            <a:solidFill>
              <a:srgbClr val="00B0F0"/>
            </a:solidFill>
          </a:ln>
        </p:spPr>
      </p:pic>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34</a:t>
            </a:fld>
            <a:endParaRPr lang="en-US"/>
          </a:p>
        </p:txBody>
      </p:sp>
    </p:spTree>
    <p:extLst>
      <p:ext uri="{BB962C8B-B14F-4D97-AF65-F5344CB8AC3E}">
        <p14:creationId xmlns:p14="http://schemas.microsoft.com/office/powerpoint/2010/main" val="2357798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body of water&#10;&#10;Description automatically generated">
            <a:extLst>
              <a:ext uri="{FF2B5EF4-FFF2-40B4-BE49-F238E27FC236}">
                <a16:creationId xmlns:a16="http://schemas.microsoft.com/office/drawing/2014/main" id="{C8198167-2A3B-D117-4157-85AC58BD3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79" y="1503684"/>
            <a:ext cx="11814045" cy="4851088"/>
          </a:xfrm>
          <a:prstGeom prst="rect">
            <a:avLst/>
          </a:prstGeom>
          <a:ln>
            <a:solidFill>
              <a:srgbClr val="00B0F0"/>
            </a:solidFill>
          </a:ln>
        </p:spPr>
      </p:pic>
      <p:sp>
        <p:nvSpPr>
          <p:cNvPr id="2" name="Title 1"/>
          <p:cNvSpPr>
            <a:spLocks noGrp="1"/>
          </p:cNvSpPr>
          <p:nvPr>
            <p:ph type="title"/>
          </p:nvPr>
        </p:nvSpPr>
        <p:spPr/>
        <p:txBody>
          <a:bodyPr/>
          <a:lstStyle/>
          <a:p>
            <a:r>
              <a:rPr lang="en-US" dirty="0"/>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35</a:t>
            </a:fld>
            <a:endParaRPr lang="en-US"/>
          </a:p>
        </p:txBody>
      </p:sp>
    </p:spTree>
    <p:extLst>
      <p:ext uri="{BB962C8B-B14F-4D97-AF65-F5344CB8AC3E}">
        <p14:creationId xmlns:p14="http://schemas.microsoft.com/office/powerpoint/2010/main" val="1947082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36</a:t>
            </a:fld>
            <a:endParaRPr lang="en-US"/>
          </a:p>
        </p:txBody>
      </p:sp>
      <p:pic>
        <p:nvPicPr>
          <p:cNvPr id="3" name="Picture 2" descr="A boat in the water&#10;&#10;Description automatically generated">
            <a:extLst>
              <a:ext uri="{FF2B5EF4-FFF2-40B4-BE49-F238E27FC236}">
                <a16:creationId xmlns:a16="http://schemas.microsoft.com/office/drawing/2014/main" id="{63E94F5F-7B25-91D9-3331-5C2865BFF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2" y="360847"/>
            <a:ext cx="8188183" cy="6156685"/>
          </a:xfrm>
          <a:prstGeom prst="rect">
            <a:avLst/>
          </a:prstGeom>
        </p:spPr>
      </p:pic>
      <p:pic>
        <p:nvPicPr>
          <p:cNvPr id="6" name="Picture 5" descr="A blue boat in water&#10;&#10;Description automatically generated">
            <a:extLst>
              <a:ext uri="{FF2B5EF4-FFF2-40B4-BE49-F238E27FC236}">
                <a16:creationId xmlns:a16="http://schemas.microsoft.com/office/drawing/2014/main" id="{98E26B06-F76A-8D06-99C6-691958F57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972" y="1087877"/>
            <a:ext cx="3686175" cy="4876800"/>
          </a:xfrm>
          <a:prstGeom prst="rect">
            <a:avLst/>
          </a:prstGeom>
        </p:spPr>
      </p:pic>
    </p:spTree>
    <p:extLst>
      <p:ext uri="{BB962C8B-B14F-4D97-AF65-F5344CB8AC3E}">
        <p14:creationId xmlns:p14="http://schemas.microsoft.com/office/powerpoint/2010/main" val="2391028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37</a:t>
            </a:fld>
            <a:endParaRPr lang="en-US"/>
          </a:p>
        </p:txBody>
      </p:sp>
      <p:pic>
        <p:nvPicPr>
          <p:cNvPr id="5" name="Picture 4" descr="A screen with a screen showing a fire&#10;&#10;Description automatically generated with medium confidence">
            <a:extLst>
              <a:ext uri="{FF2B5EF4-FFF2-40B4-BE49-F238E27FC236}">
                <a16:creationId xmlns:a16="http://schemas.microsoft.com/office/drawing/2014/main" id="{647BA2F4-9F24-061E-3D94-16BB3B32C3E0}"/>
              </a:ext>
            </a:extLst>
          </p:cNvPr>
          <p:cNvPicPr>
            <a:picLocks noChangeAspect="1"/>
          </p:cNvPicPr>
          <p:nvPr/>
        </p:nvPicPr>
        <p:blipFill rotWithShape="1">
          <a:blip r:embed="rId2">
            <a:extLst>
              <a:ext uri="{28A0092B-C50C-407E-A947-70E740481C1C}">
                <a14:useLocalDpi xmlns:a14="http://schemas.microsoft.com/office/drawing/2010/main" val="0"/>
              </a:ext>
            </a:extLst>
          </a:blip>
          <a:srcRect t="17022" b="7315"/>
          <a:stretch/>
        </p:blipFill>
        <p:spPr>
          <a:xfrm>
            <a:off x="2054158" y="583937"/>
            <a:ext cx="7731868" cy="5850234"/>
          </a:xfrm>
          <a:prstGeom prst="rect">
            <a:avLst/>
          </a:prstGeom>
        </p:spPr>
      </p:pic>
    </p:spTree>
    <p:extLst>
      <p:ext uri="{BB962C8B-B14F-4D97-AF65-F5344CB8AC3E}">
        <p14:creationId xmlns:p14="http://schemas.microsoft.com/office/powerpoint/2010/main" val="1743004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dirty="0"/>
              <a:t>ERTS# 728048</a:t>
            </a:r>
          </a:p>
        </p:txBody>
      </p:sp>
      <p:sp>
        <p:nvSpPr>
          <p:cNvPr id="3" name="Text Placeholder 2"/>
          <p:cNvSpPr>
            <a:spLocks noGrp="1"/>
          </p:cNvSpPr>
          <p:nvPr>
            <p:ph type="body" idx="1"/>
          </p:nvPr>
        </p:nvSpPr>
        <p:spPr/>
        <p:txBody>
          <a:bodyPr>
            <a:normAutofit/>
          </a:bodyPr>
          <a:lstStyle/>
          <a:p>
            <a:r>
              <a:rPr lang="en-US" sz="3200" b="0" dirty="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dirty="0"/>
              <a:t>Are the damages quantifiable at a reasonable cost?</a:t>
            </a:r>
          </a:p>
          <a:p>
            <a:r>
              <a:rPr lang="en-US" dirty="0"/>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dirty="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dirty="0"/>
              <a:t>Estimated spill to water volume:</a:t>
            </a:r>
          </a:p>
          <a:p>
            <a:pPr lvl="1"/>
            <a:r>
              <a:rPr lang="en-US" dirty="0"/>
              <a:t>120 gallons</a:t>
            </a:r>
          </a:p>
          <a:p>
            <a:r>
              <a:rPr lang="en-US" b="1" dirty="0"/>
              <a:t>Oil Type</a:t>
            </a:r>
          </a:p>
          <a:p>
            <a:pPr lvl="1"/>
            <a:r>
              <a:rPr lang="en-US" dirty="0"/>
              <a:t>Diesel</a:t>
            </a:r>
          </a:p>
          <a:p>
            <a:r>
              <a:rPr lang="en-US" b="1" dirty="0"/>
              <a:t>Geographic Extent of Impacts</a:t>
            </a:r>
          </a:p>
          <a:p>
            <a:pPr lvl="1"/>
            <a:r>
              <a:rPr lang="en-US" dirty="0"/>
              <a:t>Salish Sea</a:t>
            </a:r>
          </a:p>
          <a:p>
            <a:r>
              <a:rPr lang="en-US" b="1" dirty="0"/>
              <a:t>Volume of oil recovered within the first 24 hours:</a:t>
            </a:r>
          </a:p>
          <a:p>
            <a:pPr lvl="1"/>
            <a:r>
              <a:rPr lang="en-US" dirty="0"/>
              <a:t>None</a:t>
            </a:r>
          </a:p>
          <a:p>
            <a:endParaRPr lang="en-US" dirty="0"/>
          </a:p>
        </p:txBody>
      </p:sp>
      <p:sp>
        <p:nvSpPr>
          <p:cNvPr id="7" name="Slide Number Placeholder 6"/>
          <p:cNvSpPr>
            <a:spLocks noGrp="1"/>
          </p:cNvSpPr>
          <p:nvPr>
            <p:ph type="sldNum" sz="quarter" idx="12"/>
          </p:nvPr>
        </p:nvSpPr>
        <p:spPr/>
        <p:txBody>
          <a:bodyPr/>
          <a:lstStyle/>
          <a:p>
            <a:fld id="{BF275850-B71D-490D-965C-ED6AE5531855}" type="slidenum">
              <a:rPr lang="en-US" smtClean="0"/>
              <a:t>38</a:t>
            </a:fld>
            <a:endParaRPr lang="en-US"/>
          </a:p>
        </p:txBody>
      </p:sp>
    </p:spTree>
    <p:extLst>
      <p:ext uri="{BB962C8B-B14F-4D97-AF65-F5344CB8AC3E}">
        <p14:creationId xmlns:p14="http://schemas.microsoft.com/office/powerpoint/2010/main" val="336594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FFC5E1-6D14-95A8-5CDF-A3BE1F35E2FF}"/>
              </a:ext>
            </a:extLst>
          </p:cNvPr>
          <p:cNvSpPr>
            <a:spLocks noGrp="1"/>
          </p:cNvSpPr>
          <p:nvPr>
            <p:ph sz="half" idx="1"/>
          </p:nvPr>
        </p:nvSpPr>
        <p:spPr/>
        <p:txBody>
          <a:bodyPr/>
          <a:lstStyle/>
          <a:p>
            <a:pPr marL="0" indent="0">
              <a:buNone/>
            </a:pPr>
            <a:r>
              <a:rPr lang="en-US" sz="2800" dirty="0">
                <a:solidFill>
                  <a:schemeClr val="tx2"/>
                </a:solidFill>
                <a:latin typeface="+mj-lt"/>
              </a:rPr>
              <a:t>Open Case Updates</a:t>
            </a:r>
          </a:p>
          <a:p>
            <a:r>
              <a:rPr lang="en-US" sz="2400" dirty="0"/>
              <a:t>ERTS #712895 P/C (ex-tug) </a:t>
            </a:r>
            <a:r>
              <a:rPr lang="en-US" sz="2400" i="1" dirty="0"/>
              <a:t>Kokua </a:t>
            </a:r>
            <a:r>
              <a:rPr lang="en-US" sz="2400" dirty="0"/>
              <a:t>Derelict Vessel</a:t>
            </a:r>
          </a:p>
          <a:p>
            <a:pPr marL="457200" lvl="1" indent="0">
              <a:spcAft>
                <a:spcPts val="1200"/>
              </a:spcAft>
              <a:buNone/>
            </a:pPr>
            <a:r>
              <a:rPr lang="en-US" sz="2000" dirty="0"/>
              <a:t>Kingston 02/22/2022</a:t>
            </a:r>
          </a:p>
          <a:p>
            <a:r>
              <a:rPr lang="en-US" sz="2400" dirty="0"/>
              <a:t>ERTS #706269 F/V </a:t>
            </a:r>
            <a:r>
              <a:rPr lang="en-US" sz="2400" i="1" dirty="0"/>
              <a:t>Let’s Go</a:t>
            </a:r>
            <a:r>
              <a:rPr lang="en-US" sz="2400" dirty="0"/>
              <a:t> Diesel Spill </a:t>
            </a:r>
          </a:p>
          <a:p>
            <a:pPr marL="457200" lvl="1" indent="0">
              <a:spcAft>
                <a:spcPts val="1200"/>
              </a:spcAft>
              <a:buNone/>
            </a:pPr>
            <a:r>
              <a:rPr lang="en-US" sz="2000" dirty="0"/>
              <a:t>Bellingham 04/21/2021</a:t>
            </a:r>
          </a:p>
          <a:p>
            <a:r>
              <a:rPr lang="en-US" sz="2400" dirty="0"/>
              <a:t>ERTS #724213 Cheney Chevron Diesel Spill to Minnie Creek</a:t>
            </a:r>
          </a:p>
          <a:p>
            <a:pPr marL="457200" lvl="1" indent="0">
              <a:buNone/>
            </a:pPr>
            <a:r>
              <a:rPr lang="en-US" sz="2000" dirty="0"/>
              <a:t>Cheney 07/19/2023</a:t>
            </a:r>
          </a:p>
        </p:txBody>
      </p:sp>
      <p:sp>
        <p:nvSpPr>
          <p:cNvPr id="3" name="Slide Number Placeholder 2">
            <a:extLst>
              <a:ext uri="{FF2B5EF4-FFF2-40B4-BE49-F238E27FC236}">
                <a16:creationId xmlns:a16="http://schemas.microsoft.com/office/drawing/2014/main" id="{25A00F61-7D78-9D91-6A4E-4764C48701A6}"/>
              </a:ext>
            </a:extLst>
          </p:cNvPr>
          <p:cNvSpPr>
            <a:spLocks noGrp="1"/>
          </p:cNvSpPr>
          <p:nvPr>
            <p:ph type="sldNum" sz="quarter" idx="12"/>
          </p:nvPr>
        </p:nvSpPr>
        <p:spPr/>
        <p:txBody>
          <a:bodyPr/>
          <a:lstStyle/>
          <a:p>
            <a:fld id="{BF275850-B71D-490D-965C-ED6AE5531855}" type="slidenum">
              <a:rPr lang="en-US" smtClean="0"/>
              <a:pPr/>
              <a:t>39</a:t>
            </a:fld>
            <a:endParaRPr lang="en-US"/>
          </a:p>
        </p:txBody>
      </p:sp>
      <p:sp>
        <p:nvSpPr>
          <p:cNvPr id="4" name="Title 3">
            <a:extLst>
              <a:ext uri="{FF2B5EF4-FFF2-40B4-BE49-F238E27FC236}">
                <a16:creationId xmlns:a16="http://schemas.microsoft.com/office/drawing/2014/main" id="{CB057EE6-D651-37AC-11D0-93F7AE6480B3}"/>
              </a:ext>
            </a:extLst>
          </p:cNvPr>
          <p:cNvSpPr>
            <a:spLocks noGrp="1"/>
          </p:cNvSpPr>
          <p:nvPr>
            <p:ph type="title"/>
          </p:nvPr>
        </p:nvSpPr>
        <p:spPr/>
        <p:txBody>
          <a:bodyPr/>
          <a:lstStyle/>
          <a:p>
            <a:r>
              <a:rPr lang="en-US" dirty="0"/>
              <a:t>Old Business</a:t>
            </a:r>
          </a:p>
        </p:txBody>
      </p:sp>
    </p:spTree>
    <p:extLst>
      <p:ext uri="{BB962C8B-B14F-4D97-AF65-F5344CB8AC3E}">
        <p14:creationId xmlns:p14="http://schemas.microsoft.com/office/powerpoint/2010/main" val="1183156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BEF15AC-1856-BC76-1B9F-C2CBFD721914}"/>
              </a:ext>
            </a:extLst>
          </p:cNvPr>
          <p:cNvCxnSpPr/>
          <p:nvPr/>
        </p:nvCxnSpPr>
        <p:spPr>
          <a:xfrm flipH="1">
            <a:off x="6952891" y="2301240"/>
            <a:ext cx="1253705" cy="0"/>
          </a:xfrm>
          <a:prstGeom prst="straightConnector1">
            <a:avLst/>
          </a:prstGeom>
          <a:ln w="762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C57EA87-E265-AD5D-F1A5-DDE2C733F3F3}"/>
              </a:ext>
            </a:extLst>
          </p:cNvPr>
          <p:cNvSpPr>
            <a:spLocks noGrp="1"/>
          </p:cNvSpPr>
          <p:nvPr>
            <p:ph type="title"/>
          </p:nvPr>
        </p:nvSpPr>
        <p:spPr/>
        <p:txBody>
          <a:bodyPr/>
          <a:lstStyle/>
          <a:p>
            <a:r>
              <a:rPr lang="en-US" dirty="0"/>
              <a:t>Ecology Building</a:t>
            </a:r>
          </a:p>
        </p:txBody>
      </p:sp>
      <p:sp>
        <p:nvSpPr>
          <p:cNvPr id="5" name="Slide Number Placeholder 4">
            <a:extLst>
              <a:ext uri="{FF2B5EF4-FFF2-40B4-BE49-F238E27FC236}">
                <a16:creationId xmlns:a16="http://schemas.microsoft.com/office/drawing/2014/main" id="{F040D7B7-2B07-2187-9202-D0C3DCCE720F}"/>
              </a:ext>
            </a:extLst>
          </p:cNvPr>
          <p:cNvSpPr>
            <a:spLocks noGrp="1"/>
          </p:cNvSpPr>
          <p:nvPr>
            <p:ph type="sldNum" sz="quarter" idx="12"/>
          </p:nvPr>
        </p:nvSpPr>
        <p:spPr/>
        <p:txBody>
          <a:bodyPr/>
          <a:lstStyle/>
          <a:p>
            <a:fld id="{BF275850-B71D-490D-965C-ED6AE5531855}" type="slidenum">
              <a:rPr lang="en-US" smtClean="0"/>
              <a:t>4</a:t>
            </a:fld>
            <a:endParaRPr lang="en-US"/>
          </a:p>
        </p:txBody>
      </p:sp>
      <p:sp>
        <p:nvSpPr>
          <p:cNvPr id="14" name="Content Placeholder 13">
            <a:extLst>
              <a:ext uri="{FF2B5EF4-FFF2-40B4-BE49-F238E27FC236}">
                <a16:creationId xmlns:a16="http://schemas.microsoft.com/office/drawing/2014/main" id="{EF1D9D2F-78EA-E05C-50CD-16665D7D1A7F}"/>
              </a:ext>
            </a:extLst>
          </p:cNvPr>
          <p:cNvSpPr>
            <a:spLocks noGrp="1"/>
          </p:cNvSpPr>
          <p:nvPr>
            <p:ph sz="half" idx="1"/>
          </p:nvPr>
        </p:nvSpPr>
        <p:spPr/>
        <p:txBody>
          <a:bodyPr>
            <a:normAutofit lnSpcReduction="10000"/>
          </a:bodyPr>
          <a:lstStyle/>
          <a:p>
            <a:r>
              <a:rPr lang="en-US" dirty="0"/>
              <a:t>We are in R1S-16</a:t>
            </a:r>
          </a:p>
          <a:p>
            <a:r>
              <a:rPr lang="en-US" dirty="0"/>
              <a:t>Restrooms are located down the hall</a:t>
            </a:r>
          </a:p>
          <a:p>
            <a:r>
              <a:rPr lang="en-US" dirty="0"/>
              <a:t>Fire Extinguisher is outside the door</a:t>
            </a:r>
          </a:p>
          <a:p>
            <a:r>
              <a:rPr lang="en-US" dirty="0"/>
              <a:t>An AED is available at the Security Desk</a:t>
            </a:r>
          </a:p>
          <a:p>
            <a:r>
              <a:rPr lang="en-US" dirty="0"/>
              <a:t>In the event of an evacuation, our exit door is across the hall into the field</a:t>
            </a:r>
          </a:p>
          <a:p>
            <a:endParaRPr lang="en-US" dirty="0"/>
          </a:p>
        </p:txBody>
      </p:sp>
      <p:sp>
        <p:nvSpPr>
          <p:cNvPr id="18" name="Rectangle: Rounded Corners 17">
            <a:extLst>
              <a:ext uri="{FF2B5EF4-FFF2-40B4-BE49-F238E27FC236}">
                <a16:creationId xmlns:a16="http://schemas.microsoft.com/office/drawing/2014/main" id="{57A08A15-6BFD-E241-B495-D8A82BF642F4}"/>
              </a:ext>
            </a:extLst>
          </p:cNvPr>
          <p:cNvSpPr/>
          <p:nvPr/>
        </p:nvSpPr>
        <p:spPr>
          <a:xfrm>
            <a:off x="7411721" y="445811"/>
            <a:ext cx="1788160" cy="888922"/>
          </a:xfrm>
          <a:prstGeom prst="roundRect">
            <a:avLst/>
          </a:prstGeom>
          <a:ln w="76200">
            <a:solidFill>
              <a:srgbClr val="7AA45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latin typeface="+mj-lt"/>
              </a:rPr>
              <a:t>AED located at Security Desk</a:t>
            </a:r>
          </a:p>
        </p:txBody>
      </p:sp>
      <p:grpSp>
        <p:nvGrpSpPr>
          <p:cNvPr id="83" name="Group 82">
            <a:extLst>
              <a:ext uri="{FF2B5EF4-FFF2-40B4-BE49-F238E27FC236}">
                <a16:creationId xmlns:a16="http://schemas.microsoft.com/office/drawing/2014/main" id="{68D0C242-32CC-8FE0-370D-E4047935DA78}"/>
              </a:ext>
            </a:extLst>
          </p:cNvPr>
          <p:cNvGrpSpPr/>
          <p:nvPr/>
        </p:nvGrpSpPr>
        <p:grpSpPr>
          <a:xfrm>
            <a:off x="7892535" y="1813560"/>
            <a:ext cx="2104905" cy="4249419"/>
            <a:chOff x="7892535" y="1813560"/>
            <a:chExt cx="2104905" cy="4249419"/>
          </a:xfrm>
        </p:grpSpPr>
        <p:grpSp>
          <p:nvGrpSpPr>
            <p:cNvPr id="82" name="Group 81">
              <a:extLst>
                <a:ext uri="{FF2B5EF4-FFF2-40B4-BE49-F238E27FC236}">
                  <a16:creationId xmlns:a16="http://schemas.microsoft.com/office/drawing/2014/main" id="{6890AF13-0CE1-491C-874C-EE57ADB5CD62}"/>
                </a:ext>
              </a:extLst>
            </p:cNvPr>
            <p:cNvGrpSpPr/>
            <p:nvPr/>
          </p:nvGrpSpPr>
          <p:grpSpPr>
            <a:xfrm>
              <a:off x="7904480" y="1813560"/>
              <a:ext cx="2092960" cy="4249419"/>
              <a:chOff x="7904480" y="1813560"/>
              <a:chExt cx="2092960" cy="4249419"/>
            </a:xfrm>
          </p:grpSpPr>
          <p:cxnSp>
            <p:nvCxnSpPr>
              <p:cNvPr id="28" name="Straight Connector 27">
                <a:extLst>
                  <a:ext uri="{FF2B5EF4-FFF2-40B4-BE49-F238E27FC236}">
                    <a16:creationId xmlns:a16="http://schemas.microsoft.com/office/drawing/2014/main" id="{896E8BE2-0674-6792-C13F-216FD7988C85}"/>
                  </a:ext>
                </a:extLst>
              </p:cNvPr>
              <p:cNvCxnSpPr>
                <a:cxnSpLocks/>
              </p:cNvCxnSpPr>
              <p:nvPr/>
            </p:nvCxnSpPr>
            <p:spPr>
              <a:xfrm>
                <a:off x="8564880" y="2722880"/>
                <a:ext cx="0" cy="236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40C4E9-2DBA-5A10-DB10-01804170BC4D}"/>
                  </a:ext>
                </a:extLst>
              </p:cNvPr>
              <p:cNvCxnSpPr>
                <a:cxnSpLocks/>
              </p:cNvCxnSpPr>
              <p:nvPr/>
            </p:nvCxnSpPr>
            <p:spPr>
              <a:xfrm>
                <a:off x="8564880" y="230124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16E811-AF95-B0F7-A6D8-D5D51854F7F3}"/>
                  </a:ext>
                </a:extLst>
              </p:cNvPr>
              <p:cNvCxnSpPr>
                <a:cxnSpLocks/>
              </p:cNvCxnSpPr>
              <p:nvPr/>
            </p:nvCxnSpPr>
            <p:spPr>
              <a:xfrm>
                <a:off x="9958590" y="2301240"/>
                <a:ext cx="0" cy="1376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A42D45E-8D0F-56D8-2829-DA0929406C2B}"/>
                  </a:ext>
                </a:extLst>
              </p:cNvPr>
              <p:cNvCxnSpPr>
                <a:cxnSpLocks/>
              </p:cNvCxnSpPr>
              <p:nvPr/>
            </p:nvCxnSpPr>
            <p:spPr>
              <a:xfrm>
                <a:off x="8564880" y="367792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776EC4-4BDB-F3E7-9AF6-C56F1962FCE4}"/>
                  </a:ext>
                </a:extLst>
              </p:cNvPr>
              <p:cNvCxnSpPr>
                <a:cxnSpLocks/>
              </p:cNvCxnSpPr>
              <p:nvPr/>
            </p:nvCxnSpPr>
            <p:spPr>
              <a:xfrm flipH="1">
                <a:off x="8564880" y="5054599"/>
                <a:ext cx="1317512"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CDF0A05-32EB-23CA-4C34-E7191EAE7FF5}"/>
                  </a:ext>
                </a:extLst>
              </p:cNvPr>
              <p:cNvCxnSpPr>
                <a:cxnSpLocks/>
              </p:cNvCxnSpPr>
              <p:nvPr/>
            </p:nvCxnSpPr>
            <p:spPr>
              <a:xfrm>
                <a:off x="8046720" y="2550160"/>
                <a:ext cx="0" cy="2771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64236B-C46E-66E9-F08E-F4E46D56C99E}"/>
                  </a:ext>
                </a:extLst>
              </p:cNvPr>
              <p:cNvCxnSpPr>
                <a:cxnSpLocks/>
              </p:cNvCxnSpPr>
              <p:nvPr/>
            </p:nvCxnSpPr>
            <p:spPr>
              <a:xfrm>
                <a:off x="8564880" y="1813560"/>
                <a:ext cx="0" cy="5232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AEA44C-0BC0-B6DB-5EB4-288F737FF7FE}"/>
                  </a:ext>
                </a:extLst>
              </p:cNvPr>
              <p:cNvCxnSpPr>
                <a:cxnSpLocks/>
              </p:cNvCxnSpPr>
              <p:nvPr/>
            </p:nvCxnSpPr>
            <p:spPr>
              <a:xfrm>
                <a:off x="8845549" y="2301240"/>
                <a:ext cx="0" cy="4216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5F9174-336B-217A-4F82-8656449CEDF4}"/>
                  </a:ext>
                </a:extLst>
              </p:cNvPr>
              <p:cNvCxnSpPr>
                <a:cxnSpLocks/>
              </p:cNvCxnSpPr>
              <p:nvPr/>
            </p:nvCxnSpPr>
            <p:spPr>
              <a:xfrm>
                <a:off x="7945120" y="5704840"/>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68052-FFCE-2910-D640-B60F40AF347C}"/>
                  </a:ext>
                </a:extLst>
              </p:cNvPr>
              <p:cNvCxnSpPr>
                <a:cxnSpLocks/>
              </p:cNvCxnSpPr>
              <p:nvPr/>
            </p:nvCxnSpPr>
            <p:spPr>
              <a:xfrm>
                <a:off x="8046720" y="5740400"/>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0585E9-59CC-CA4D-4D2D-F91E507A1152}"/>
                  </a:ext>
                </a:extLst>
              </p:cNvPr>
              <p:cNvCxnSpPr>
                <a:cxnSpLocks/>
              </p:cNvCxnSpPr>
              <p:nvPr/>
            </p:nvCxnSpPr>
            <p:spPr>
              <a:xfrm>
                <a:off x="7945120" y="5321299"/>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9067625-DF9D-ABB4-2E91-189ADC8C0386}"/>
                  </a:ext>
                </a:extLst>
              </p:cNvPr>
              <p:cNvSpPr/>
              <p:nvPr/>
            </p:nvSpPr>
            <p:spPr>
              <a:xfrm>
                <a:off x="7904480" y="5321299"/>
                <a:ext cx="106677" cy="383541"/>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326B365-07A6-11A0-6B74-2D46AB8DD742}"/>
                  </a:ext>
                </a:extLst>
              </p:cNvPr>
              <p:cNvSpPr/>
              <p:nvPr/>
            </p:nvSpPr>
            <p:spPr>
              <a:xfrm>
                <a:off x="8671444" y="2346960"/>
                <a:ext cx="121920" cy="12192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A67EEE05-EEF9-D2BE-B518-DD0431601BF4}"/>
                  </a:ext>
                </a:extLst>
              </p:cNvPr>
              <p:cNvCxnSpPr>
                <a:cxnSpLocks/>
              </p:cNvCxnSpPr>
              <p:nvPr/>
            </p:nvCxnSpPr>
            <p:spPr>
              <a:xfrm>
                <a:off x="8564880" y="5704814"/>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84DB688-C4E8-222B-0F49-9E0FEDD09746}"/>
                  </a:ext>
                </a:extLst>
              </p:cNvPr>
              <p:cNvSpPr/>
              <p:nvPr/>
            </p:nvSpPr>
            <p:spPr>
              <a:xfrm>
                <a:off x="8564880" y="5321299"/>
                <a:ext cx="1317504" cy="459738"/>
              </a:xfrm>
              <a:prstGeom prst="rect">
                <a:avLst/>
              </a:prstGeom>
              <a:ln w="76200">
                <a:solidFill>
                  <a:srgbClr val="4468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j-lt"/>
                  </a:rPr>
                  <a:t>Restrooms</a:t>
                </a:r>
              </a:p>
            </p:txBody>
          </p:sp>
          <p:sp>
            <p:nvSpPr>
              <p:cNvPr id="66" name="TextBox 65">
                <a:extLst>
                  <a:ext uri="{FF2B5EF4-FFF2-40B4-BE49-F238E27FC236}">
                    <a16:creationId xmlns:a16="http://schemas.microsoft.com/office/drawing/2014/main" id="{0F0EADA5-1594-68E9-EA7E-DC5A6B57D79D}"/>
                  </a:ext>
                </a:extLst>
              </p:cNvPr>
              <p:cNvSpPr txBox="1"/>
              <p:nvPr/>
            </p:nvSpPr>
            <p:spPr>
              <a:xfrm>
                <a:off x="8793364" y="2942558"/>
                <a:ext cx="1006558" cy="400110"/>
              </a:xfrm>
              <a:prstGeom prst="rect">
                <a:avLst/>
              </a:prstGeom>
              <a:noFill/>
            </p:spPr>
            <p:txBody>
              <a:bodyPr wrap="none" rtlCol="0">
                <a:spAutoFit/>
              </a:bodyPr>
              <a:lstStyle/>
              <a:p>
                <a:r>
                  <a:rPr lang="en-US" sz="2000" dirty="0">
                    <a:latin typeface="+mj-lt"/>
                  </a:rPr>
                  <a:t>R1S-16</a:t>
                </a:r>
              </a:p>
            </p:txBody>
          </p:sp>
          <p:cxnSp>
            <p:nvCxnSpPr>
              <p:cNvPr id="68" name="Straight Connector 67">
                <a:extLst>
                  <a:ext uri="{FF2B5EF4-FFF2-40B4-BE49-F238E27FC236}">
                    <a16:creationId xmlns:a16="http://schemas.microsoft.com/office/drawing/2014/main" id="{96E78BD7-EE06-6FDA-781E-65B36303BD3D}"/>
                  </a:ext>
                </a:extLst>
              </p:cNvPr>
              <p:cNvCxnSpPr>
                <a:cxnSpLocks/>
              </p:cNvCxnSpPr>
              <p:nvPr/>
            </p:nvCxnSpPr>
            <p:spPr>
              <a:xfrm>
                <a:off x="8046720" y="1823720"/>
                <a:ext cx="0" cy="2616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D622E9-7225-205E-9171-EC63B0CAD519}"/>
                  </a:ext>
                </a:extLst>
              </p:cNvPr>
              <p:cNvCxnSpPr>
                <a:cxnSpLocks/>
              </p:cNvCxnSpPr>
              <p:nvPr/>
            </p:nvCxnSpPr>
            <p:spPr>
              <a:xfrm>
                <a:off x="7950200" y="240792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8ED675-1BFA-CF50-CDB7-77B24CBAA252}"/>
                  </a:ext>
                </a:extLst>
              </p:cNvPr>
              <p:cNvCxnSpPr>
                <a:cxnSpLocks/>
              </p:cNvCxnSpPr>
              <p:nvPr/>
            </p:nvCxnSpPr>
            <p:spPr>
              <a:xfrm>
                <a:off x="7945120" y="200914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D727A2F-442C-115B-84B3-BBBF487D3F86}"/>
                  </a:ext>
                </a:extLst>
              </p:cNvPr>
              <p:cNvCxnSpPr>
                <a:cxnSpLocks/>
              </p:cNvCxnSpPr>
              <p:nvPr/>
            </p:nvCxnSpPr>
            <p:spPr>
              <a:xfrm>
                <a:off x="7950200" y="2048510"/>
                <a:ext cx="9652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8C18753-E3C1-F591-58FC-CC49AD056BF1}"/>
                  </a:ext>
                </a:extLst>
              </p:cNvPr>
              <p:cNvCxnSpPr>
                <a:cxnSpLocks/>
              </p:cNvCxnSpPr>
              <p:nvPr/>
            </p:nvCxnSpPr>
            <p:spPr>
              <a:xfrm>
                <a:off x="7914640" y="2573020"/>
                <a:ext cx="1676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A4CF0D1-A8BF-6C09-9E74-85D4A5BB6438}"/>
                  </a:ext>
                </a:extLst>
              </p:cNvPr>
              <p:cNvSpPr/>
              <p:nvPr/>
            </p:nvSpPr>
            <p:spPr>
              <a:xfrm>
                <a:off x="9824720" y="5095238"/>
                <a:ext cx="106679" cy="190497"/>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E9540540-BACA-D554-8ECB-0C09DD3795EE}"/>
                </a:ext>
              </a:extLst>
            </p:cNvPr>
            <p:cNvSpPr/>
            <p:nvPr/>
          </p:nvSpPr>
          <p:spPr>
            <a:xfrm flipH="1">
              <a:off x="7892535" y="2136286"/>
              <a:ext cx="100094" cy="355596"/>
            </a:xfrm>
            <a:prstGeom prst="rect">
              <a:avLst/>
            </a:prstGeom>
            <a:solidFill>
              <a:srgbClr val="FFD76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grpSp>
      <p:sp>
        <p:nvSpPr>
          <p:cNvPr id="85" name="Arrow: Right 84">
            <a:extLst>
              <a:ext uri="{FF2B5EF4-FFF2-40B4-BE49-F238E27FC236}">
                <a16:creationId xmlns:a16="http://schemas.microsoft.com/office/drawing/2014/main" id="{EBBFF582-CA5C-D02A-48BB-E44936641337}"/>
              </a:ext>
            </a:extLst>
          </p:cNvPr>
          <p:cNvSpPr/>
          <p:nvPr/>
        </p:nvSpPr>
        <p:spPr>
          <a:xfrm rot="16200000">
            <a:off x="8072121" y="1447797"/>
            <a:ext cx="467360" cy="396246"/>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Speech Bubble: Rectangle with Corners Rounded 85">
            <a:extLst>
              <a:ext uri="{FF2B5EF4-FFF2-40B4-BE49-F238E27FC236}">
                <a16:creationId xmlns:a16="http://schemas.microsoft.com/office/drawing/2014/main" id="{27327F2B-FDCB-539C-7E0D-7DC0D9ACC9E1}"/>
              </a:ext>
            </a:extLst>
          </p:cNvPr>
          <p:cNvSpPr/>
          <p:nvPr/>
        </p:nvSpPr>
        <p:spPr>
          <a:xfrm>
            <a:off x="8845550" y="1464345"/>
            <a:ext cx="1564631" cy="682311"/>
          </a:xfrm>
          <a:prstGeom prst="wedgeRoundRectCallout">
            <a:avLst>
              <a:gd name="adj1" fmla="val -52558"/>
              <a:gd name="adj2" fmla="val 82499"/>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mj-lt"/>
              </a:rPr>
              <a:t>Fire Extinguisher</a:t>
            </a:r>
          </a:p>
        </p:txBody>
      </p:sp>
      <p:sp>
        <p:nvSpPr>
          <p:cNvPr id="4" name="TextBox 3">
            <a:extLst>
              <a:ext uri="{FF2B5EF4-FFF2-40B4-BE49-F238E27FC236}">
                <a16:creationId xmlns:a16="http://schemas.microsoft.com/office/drawing/2014/main" id="{EFD8D3B6-0B65-B6B2-B1FD-47A4AF9F1003}"/>
              </a:ext>
            </a:extLst>
          </p:cNvPr>
          <p:cNvSpPr txBox="1"/>
          <p:nvPr/>
        </p:nvSpPr>
        <p:spPr>
          <a:xfrm>
            <a:off x="6364246" y="2366528"/>
            <a:ext cx="1381212" cy="707886"/>
          </a:xfrm>
          <a:prstGeom prst="rect">
            <a:avLst/>
          </a:prstGeom>
          <a:noFill/>
        </p:spPr>
        <p:txBody>
          <a:bodyPr wrap="none" rtlCol="0">
            <a:spAutoFit/>
          </a:bodyPr>
          <a:lstStyle/>
          <a:p>
            <a:pPr algn="ctr"/>
            <a:r>
              <a:rPr lang="en-US" sz="2000" dirty="0">
                <a:solidFill>
                  <a:schemeClr val="bg1">
                    <a:lumMod val="50000"/>
                  </a:schemeClr>
                </a:solidFill>
              </a:rPr>
              <a:t>Evacuation</a:t>
            </a:r>
          </a:p>
          <a:p>
            <a:pPr algn="ctr"/>
            <a:r>
              <a:rPr lang="en-US" sz="2000" dirty="0">
                <a:solidFill>
                  <a:schemeClr val="bg1">
                    <a:lumMod val="50000"/>
                  </a:schemeClr>
                </a:solidFill>
              </a:rPr>
              <a:t>Route</a:t>
            </a:r>
          </a:p>
        </p:txBody>
      </p:sp>
    </p:spTree>
    <p:extLst>
      <p:ext uri="{BB962C8B-B14F-4D97-AF65-F5344CB8AC3E}">
        <p14:creationId xmlns:p14="http://schemas.microsoft.com/office/powerpoint/2010/main" val="2665855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2DB2FC-0955-8D61-800D-61224A9A4063}"/>
              </a:ext>
            </a:extLst>
          </p:cNvPr>
          <p:cNvSpPr>
            <a:spLocks noGrp="1"/>
          </p:cNvSpPr>
          <p:nvPr>
            <p:ph sz="half" idx="1"/>
          </p:nvPr>
        </p:nvSpPr>
        <p:spPr/>
        <p:txBody>
          <a:bodyPr/>
          <a:lstStyle/>
          <a:p>
            <a:pPr marL="0" indent="0">
              <a:buNone/>
            </a:pPr>
            <a:r>
              <a:rPr lang="en-US" sz="2800" dirty="0"/>
              <a:t>Next meeting Wednesday, March 13, 2024</a:t>
            </a:r>
            <a:endParaRPr lang="en-US" dirty="0"/>
          </a:p>
          <a:p>
            <a:pPr marL="0" indent="0">
              <a:buNone/>
            </a:pPr>
            <a:r>
              <a:rPr lang="en-US" sz="2800" dirty="0"/>
              <a:t> Room R1S-16 (and Teams)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40</a:t>
            </a:fld>
            <a:endParaRPr lang="en-US"/>
          </a:p>
        </p:txBody>
      </p:sp>
      <p:sp>
        <p:nvSpPr>
          <p:cNvPr id="2" name="Title 1"/>
          <p:cNvSpPr>
            <a:spLocks noGrp="1"/>
          </p:cNvSpPr>
          <p:nvPr>
            <p:ph type="title"/>
          </p:nvPr>
        </p:nvSpPr>
        <p:spPr/>
        <p:txBody>
          <a:bodyPr anchor="ctr">
            <a:normAutofit/>
          </a:bodyPr>
          <a:lstStyle/>
          <a:p>
            <a:r>
              <a:rPr lang="en-US" sz="2400" dirty="0"/>
              <a:t>Announcements</a:t>
            </a:r>
          </a:p>
        </p:txBody>
      </p:sp>
    </p:spTree>
    <p:extLst>
      <p:ext uri="{BB962C8B-B14F-4D97-AF65-F5344CB8AC3E}">
        <p14:creationId xmlns:p14="http://schemas.microsoft.com/office/powerpoint/2010/main" val="2426885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Meeting Adjourned</a:t>
            </a:r>
          </a:p>
        </p:txBody>
      </p:sp>
      <p:sp>
        <p:nvSpPr>
          <p:cNvPr id="3" name="Subtitle 2"/>
          <p:cNvSpPr>
            <a:spLocks noGrp="1"/>
          </p:cNvSpPr>
          <p:nvPr>
            <p:ph type="subTitle" idx="1"/>
          </p:nvPr>
        </p:nvSpPr>
        <p:spPr/>
        <p:txBody>
          <a:bodyPr/>
          <a:lstStyle/>
          <a:p>
            <a:r>
              <a:rPr lang="en-US"/>
              <a:t>Geoff Baran</a:t>
            </a:r>
            <a:br>
              <a:rPr lang="en-US"/>
            </a:br>
            <a:r>
              <a:rPr lang="en-US" sz="2000"/>
              <a:t>Washington State Department of Ecology</a:t>
            </a:r>
          </a:p>
          <a:p>
            <a:r>
              <a:rPr lang="en-US" sz="2000"/>
              <a:t>360-790-9725</a:t>
            </a:r>
          </a:p>
          <a:p>
            <a:r>
              <a:rPr lang="en-US" sz="2000">
                <a:hlinkClick r:id="rId2"/>
              </a:rPr>
              <a:t>Geoff.Baran@ecy.wa.gov</a:t>
            </a:r>
            <a:endParaRPr lang="en-US"/>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41</a:t>
            </a:fld>
            <a:endParaRPr lang="en-US"/>
          </a:p>
        </p:txBody>
      </p:sp>
    </p:spTree>
    <p:extLst>
      <p:ext uri="{BB962C8B-B14F-4D97-AF65-F5344CB8AC3E}">
        <p14:creationId xmlns:p14="http://schemas.microsoft.com/office/powerpoint/2010/main" val="411494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9F4D3-0AC1-8DED-5C89-3CE89B10DAEA}"/>
              </a:ext>
            </a:extLst>
          </p:cNvPr>
          <p:cNvSpPr>
            <a:spLocks noGrp="1"/>
          </p:cNvSpPr>
          <p:nvPr>
            <p:ph type="title"/>
          </p:nvPr>
        </p:nvSpPr>
        <p:spPr/>
        <p:txBody>
          <a:bodyPr/>
          <a:lstStyle/>
          <a:p>
            <a:r>
              <a:rPr lang="en-US" dirty="0"/>
              <a:t>Ecology NRDA Team</a:t>
            </a:r>
          </a:p>
        </p:txBody>
      </p:sp>
      <p:pic>
        <p:nvPicPr>
          <p:cNvPr id="9" name="Content Placeholder 8" descr="A person smiling at the camera&#10;&#10;Description automatically generated">
            <a:extLst>
              <a:ext uri="{FF2B5EF4-FFF2-40B4-BE49-F238E27FC236}">
                <a16:creationId xmlns:a16="http://schemas.microsoft.com/office/drawing/2014/main" id="{EAA26049-3861-61EF-39C7-F84B8CE8CB9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34496" y="1661161"/>
            <a:ext cx="3282798" cy="3282798"/>
          </a:xfrm>
          <a:prstGeom prst="ellipse">
            <a:avLst/>
          </a:prstGeom>
        </p:spPr>
      </p:pic>
      <p:pic>
        <p:nvPicPr>
          <p:cNvPr id="11" name="Content Placeholder 10" descr="A person smiling at the camera&#10;&#10;Description automatically generated">
            <a:extLst>
              <a:ext uri="{FF2B5EF4-FFF2-40B4-BE49-F238E27FC236}">
                <a16:creationId xmlns:a16="http://schemas.microsoft.com/office/drawing/2014/main" id="{1F8C446C-A30E-09F6-9E47-5318B6D6D1B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774706" y="1661161"/>
            <a:ext cx="3282799" cy="3282799"/>
          </a:xfrm>
          <a:prstGeom prst="ellipse">
            <a:avLst/>
          </a:prstGeom>
        </p:spPr>
      </p:pic>
      <p:sp>
        <p:nvSpPr>
          <p:cNvPr id="4" name="Slide Number Placeholder 3">
            <a:extLst>
              <a:ext uri="{FF2B5EF4-FFF2-40B4-BE49-F238E27FC236}">
                <a16:creationId xmlns:a16="http://schemas.microsoft.com/office/drawing/2014/main" id="{237BE1E9-4CED-4A55-80CF-DE9DA0558429}"/>
              </a:ext>
            </a:extLst>
          </p:cNvPr>
          <p:cNvSpPr>
            <a:spLocks noGrp="1"/>
          </p:cNvSpPr>
          <p:nvPr>
            <p:ph type="sldNum" sz="quarter" idx="12"/>
          </p:nvPr>
        </p:nvSpPr>
        <p:spPr/>
        <p:txBody>
          <a:bodyPr/>
          <a:lstStyle/>
          <a:p>
            <a:fld id="{BF275850-B71D-490D-965C-ED6AE5531855}" type="slidenum">
              <a:rPr lang="en-US" smtClean="0"/>
              <a:t>5</a:t>
            </a:fld>
            <a:endParaRPr lang="en-US"/>
          </a:p>
        </p:txBody>
      </p:sp>
      <p:sp>
        <p:nvSpPr>
          <p:cNvPr id="12" name="TextBox 11">
            <a:extLst>
              <a:ext uri="{FF2B5EF4-FFF2-40B4-BE49-F238E27FC236}">
                <a16:creationId xmlns:a16="http://schemas.microsoft.com/office/drawing/2014/main" id="{388F1A8B-DF91-D999-81A3-BD5F495E59A5}"/>
              </a:ext>
            </a:extLst>
          </p:cNvPr>
          <p:cNvSpPr txBox="1"/>
          <p:nvPr/>
        </p:nvSpPr>
        <p:spPr>
          <a:xfrm>
            <a:off x="895047" y="5070388"/>
            <a:ext cx="5042115" cy="1200329"/>
          </a:xfrm>
          <a:prstGeom prst="rect">
            <a:avLst/>
          </a:prstGeom>
          <a:noFill/>
        </p:spPr>
        <p:txBody>
          <a:bodyPr wrap="square" rtlCol="0">
            <a:spAutoFit/>
          </a:bodyPr>
          <a:lstStyle/>
          <a:p>
            <a:pPr algn="ctr"/>
            <a:r>
              <a:rPr lang="en-US" sz="2400" dirty="0">
                <a:latin typeface="+mj-lt"/>
              </a:rPr>
              <a:t>Geoff Baran</a:t>
            </a:r>
          </a:p>
          <a:p>
            <a:pPr algn="ctr"/>
            <a:r>
              <a:rPr lang="en-US" sz="2400" dirty="0"/>
              <a:t>Committee Chair</a:t>
            </a:r>
          </a:p>
          <a:p>
            <a:pPr algn="ctr"/>
            <a:r>
              <a:rPr lang="en-US" sz="2400" i="1" dirty="0"/>
              <a:t>Host, facilitator</a:t>
            </a:r>
          </a:p>
        </p:txBody>
      </p:sp>
      <p:sp>
        <p:nvSpPr>
          <p:cNvPr id="13" name="TextBox 12">
            <a:extLst>
              <a:ext uri="{FF2B5EF4-FFF2-40B4-BE49-F238E27FC236}">
                <a16:creationId xmlns:a16="http://schemas.microsoft.com/office/drawing/2014/main" id="{1AD81379-DF51-6233-BE1A-5648791C49AA}"/>
              </a:ext>
            </a:extLst>
          </p:cNvPr>
          <p:cNvSpPr txBox="1"/>
          <p:nvPr/>
        </p:nvSpPr>
        <p:spPr>
          <a:xfrm>
            <a:off x="6254837" y="5069167"/>
            <a:ext cx="5042115" cy="1200329"/>
          </a:xfrm>
          <a:prstGeom prst="rect">
            <a:avLst/>
          </a:prstGeom>
          <a:noFill/>
        </p:spPr>
        <p:txBody>
          <a:bodyPr wrap="square" rtlCol="0">
            <a:spAutoFit/>
          </a:bodyPr>
          <a:lstStyle/>
          <a:p>
            <a:pPr algn="ctr"/>
            <a:r>
              <a:rPr lang="en-US" sz="2400" dirty="0">
                <a:latin typeface="+mj-lt"/>
              </a:rPr>
              <a:t>Josh Weide</a:t>
            </a:r>
          </a:p>
          <a:p>
            <a:pPr algn="ctr"/>
            <a:r>
              <a:rPr lang="en-US" sz="2400" dirty="0"/>
              <a:t>Committee Executive Director</a:t>
            </a:r>
          </a:p>
          <a:p>
            <a:pPr algn="ctr"/>
            <a:r>
              <a:rPr lang="en-US" sz="2400" i="1" dirty="0"/>
              <a:t>Note taker, moderator</a:t>
            </a:r>
          </a:p>
        </p:txBody>
      </p:sp>
    </p:spTree>
    <p:extLst>
      <p:ext uri="{BB962C8B-B14F-4D97-AF65-F5344CB8AC3E}">
        <p14:creationId xmlns:p14="http://schemas.microsoft.com/office/powerpoint/2010/main" val="231502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grpSp>
        <p:nvGrpSpPr>
          <p:cNvPr id="16" name="Group 15" descr="List Item 1"/>
          <p:cNvGrpSpPr/>
          <p:nvPr/>
        </p:nvGrpSpPr>
        <p:grpSpPr>
          <a:xfrm>
            <a:off x="3476702" y="861415"/>
            <a:ext cx="6226098" cy="830997"/>
            <a:chOff x="3476702" y="861415"/>
            <a:chExt cx="6226098" cy="830997"/>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1</a:t>
              </a:r>
            </a:p>
          </p:txBody>
        </p:sp>
        <p:sp>
          <p:nvSpPr>
            <p:cNvPr id="10" name="TextBox 9"/>
            <p:cNvSpPr txBox="1"/>
            <p:nvPr/>
          </p:nvSpPr>
          <p:spPr>
            <a:xfrm>
              <a:off x="4313382" y="861415"/>
              <a:ext cx="5389418" cy="830997"/>
            </a:xfrm>
            <a:prstGeom prst="rect">
              <a:avLst/>
            </a:prstGeom>
            <a:noFill/>
          </p:spPr>
          <p:txBody>
            <a:bodyPr wrap="square" rtlCol="0" anchor="ctr">
              <a:spAutoFit/>
            </a:bodyPr>
            <a:lstStyle/>
            <a:p>
              <a:r>
                <a:rPr lang="en-US" sz="2400" dirty="0"/>
                <a:t>Call to Order</a:t>
              </a:r>
            </a:p>
            <a:p>
              <a:r>
                <a:rPr lang="en-US" sz="2400" dirty="0"/>
                <a:t>Roll Call, Introduction,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dirty="0"/>
                <a:t>New Business</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dirty="0"/>
                <a:t>Old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dirty="0"/>
                <a:t>Announcements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dirty="0"/>
                <a:t>Adjourn</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a:p>
        </p:txBody>
      </p:sp>
    </p:spTree>
    <p:extLst>
      <p:ext uri="{BB962C8B-B14F-4D97-AF65-F5344CB8AC3E}">
        <p14:creationId xmlns:p14="http://schemas.microsoft.com/office/powerpoint/2010/main" val="175724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Roll Call</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85101"/>
          <a:stretch/>
        </p:blipFill>
        <p:spPr>
          <a:xfrm>
            <a:off x="4503948" y="2383776"/>
            <a:ext cx="1624442"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2572782" y="2383774"/>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527" r="14167"/>
          <a:stretch/>
        </p:blipFill>
        <p:spPr>
          <a:xfrm>
            <a:off x="8015812" y="2284903"/>
            <a:ext cx="1777986" cy="2090447"/>
          </a:xfrm>
          <a:prstGeom prst="rect">
            <a:avLst/>
          </a:prstGeom>
        </p:spPr>
      </p:pic>
      <p:pic>
        <p:nvPicPr>
          <p:cNvPr id="3" name="Picture 2">
            <a:extLst>
              <a:ext uri="{FF2B5EF4-FFF2-40B4-BE49-F238E27FC236}">
                <a16:creationId xmlns:a16="http://schemas.microsoft.com/office/drawing/2014/main" id="{0DBB5547-EB5B-736E-3798-641F5E79CB36}"/>
              </a:ext>
            </a:extLst>
          </p:cNvPr>
          <p:cNvPicPr>
            <a:picLocks noChangeAspect="1"/>
          </p:cNvPicPr>
          <p:nvPr/>
        </p:nvPicPr>
        <p:blipFill rotWithShape="1">
          <a:blip r:embed="rId4">
            <a:clrChange>
              <a:clrFrom>
                <a:srgbClr val="FFFFFF"/>
              </a:clrFrom>
              <a:clrTo>
                <a:srgbClr val="FFFFFF">
                  <a:alpha val="0"/>
                </a:srgbClr>
              </a:clrTo>
            </a:clrChange>
          </a:blip>
          <a:srcRect l="1622" t="1399" r="3930" b="1316"/>
          <a:stretch/>
        </p:blipFill>
        <p:spPr>
          <a:xfrm>
            <a:off x="9793798" y="2383774"/>
            <a:ext cx="1563108" cy="2090447"/>
          </a:xfrm>
          <a:prstGeom prst="rect">
            <a:avLst/>
          </a:prstGeom>
        </p:spPr>
      </p:pic>
      <p:pic>
        <p:nvPicPr>
          <p:cNvPr id="5" name="Content Placeholder 39">
            <a:extLst>
              <a:ext uri="{FF2B5EF4-FFF2-40B4-BE49-F238E27FC236}">
                <a16:creationId xmlns:a16="http://schemas.microsoft.com/office/drawing/2014/main" id="{B41285C6-EA93-F241-FEFE-0BAF3CBCCB29}"/>
              </a:ext>
            </a:extLst>
          </p:cNvPr>
          <p:cNvPicPr>
            <a:picLocks noChangeAspect="1"/>
          </p:cNvPicPr>
          <p:nvPr/>
        </p:nvPicPr>
        <p:blipFill rotWithShape="1">
          <a:blip r:embed="rId3"/>
          <a:srcRect l="15032" r="69293"/>
          <a:stretch/>
        </p:blipFill>
        <p:spPr>
          <a:xfrm>
            <a:off x="883121" y="2383776"/>
            <a:ext cx="1709053" cy="2090447"/>
          </a:xfrm>
          <a:prstGeom prst="rect">
            <a:avLst/>
          </a:prstGeom>
        </p:spPr>
      </p:pic>
      <p:pic>
        <p:nvPicPr>
          <p:cNvPr id="10" name="Picture 9">
            <a:extLst>
              <a:ext uri="{FF2B5EF4-FFF2-40B4-BE49-F238E27FC236}">
                <a16:creationId xmlns:a16="http://schemas.microsoft.com/office/drawing/2014/main" id="{0C5FBEA8-35A5-D211-5010-66BDF6C538EB}"/>
              </a:ext>
            </a:extLst>
          </p:cNvPr>
          <p:cNvPicPr>
            <a:picLocks noChangeAspect="1"/>
          </p:cNvPicPr>
          <p:nvPr/>
        </p:nvPicPr>
        <p:blipFill>
          <a:blip r:embed="rId5"/>
          <a:stretch>
            <a:fillRect/>
          </a:stretch>
        </p:blipFill>
        <p:spPr>
          <a:xfrm>
            <a:off x="6209837" y="2383775"/>
            <a:ext cx="1898595" cy="1704443"/>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3B41CD-C755-0B5C-ED6E-66166AD56073}"/>
              </a:ext>
            </a:extLst>
          </p:cNvPr>
          <p:cNvSpPr>
            <a:spLocks noGrp="1"/>
          </p:cNvSpPr>
          <p:nvPr>
            <p:ph sz="half" idx="1"/>
          </p:nvPr>
        </p:nvSpPr>
        <p:spPr/>
        <p:txBody>
          <a:bodyPr/>
          <a:lstStyle/>
          <a:p>
            <a:pPr marL="0" indent="0">
              <a:buNone/>
            </a:pPr>
            <a:r>
              <a:rPr lang="en-US" dirty="0">
                <a:solidFill>
                  <a:srgbClr val="44688F"/>
                </a:solidFill>
                <a:latin typeface="+mj-lt"/>
              </a:rPr>
              <a:t>Preassessment Screenings</a:t>
            </a:r>
          </a:p>
          <a:p>
            <a:pPr lvl="1"/>
            <a:r>
              <a:rPr lang="en-US" dirty="0"/>
              <a:t>ERTS #727657 Inland Empire Paper Lube Oil Spill</a:t>
            </a:r>
          </a:p>
          <a:p>
            <a:pPr lvl="1"/>
            <a:r>
              <a:rPr lang="en-US" dirty="0"/>
              <a:t>ERTS #727996 P/C </a:t>
            </a:r>
            <a:r>
              <a:rPr lang="en-US" i="1" dirty="0"/>
              <a:t>Naphtali</a:t>
            </a:r>
            <a:r>
              <a:rPr lang="en-US" dirty="0"/>
              <a:t> Sinking and Diesel Spill</a:t>
            </a:r>
          </a:p>
          <a:p>
            <a:pPr lvl="1"/>
            <a:r>
              <a:rPr lang="en-US" dirty="0"/>
              <a:t>ERTS #</a:t>
            </a:r>
            <a:r>
              <a:rPr lang="de-DE" dirty="0"/>
              <a:t>728048 M/V </a:t>
            </a:r>
            <a:r>
              <a:rPr lang="de-DE" i="1" dirty="0"/>
              <a:t>Oz</a:t>
            </a:r>
            <a:r>
              <a:rPr lang="de-DE" dirty="0"/>
              <a:t> Sinking and Diesel Spill</a:t>
            </a:r>
            <a:endParaRPr lang="en-US" dirty="0"/>
          </a:p>
        </p:txBody>
      </p:sp>
      <p:sp>
        <p:nvSpPr>
          <p:cNvPr id="3" name="Slide Number Placeholder 2"/>
          <p:cNvSpPr>
            <a:spLocks noGrp="1"/>
          </p:cNvSpPr>
          <p:nvPr>
            <p:ph type="sldNum" sz="quarter" idx="12"/>
          </p:nvPr>
        </p:nvSpPr>
        <p:spPr/>
        <p:txBody>
          <a:bodyPr/>
          <a:lstStyle/>
          <a:p>
            <a:fld id="{BF275850-B71D-490D-965C-ED6AE5531855}" type="slidenum">
              <a:rPr lang="en-US" smtClean="0"/>
              <a:pPr/>
              <a:t>8</a:t>
            </a:fld>
            <a:endParaRPr lang="en-US"/>
          </a:p>
        </p:txBody>
      </p:sp>
      <p:sp>
        <p:nvSpPr>
          <p:cNvPr id="2" name="Title 1"/>
          <p:cNvSpPr>
            <a:spLocks noGrp="1"/>
          </p:cNvSpPr>
          <p:nvPr>
            <p:ph type="title"/>
          </p:nvPr>
        </p:nvSpPr>
        <p:spPr/>
        <p:txBody>
          <a:bodyPr anchor="ctr"/>
          <a:lstStyle/>
          <a:p>
            <a:r>
              <a:rPr lang="en-US" dirty="0"/>
              <a:t>New Business</a:t>
            </a:r>
          </a:p>
        </p:txBody>
      </p:sp>
    </p:spTree>
    <p:extLst>
      <p:ext uri="{BB962C8B-B14F-4D97-AF65-F5344CB8AC3E}">
        <p14:creationId xmlns:p14="http://schemas.microsoft.com/office/powerpoint/2010/main" val="17570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dirty="0"/>
              <a:t>ERTS# 727657</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9</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740160"/>
          </a:xfrm>
        </p:spPr>
        <p:txBody>
          <a:bodyPr>
            <a:normAutofit/>
          </a:bodyPr>
          <a:lstStyle/>
          <a:p>
            <a:r>
              <a:rPr lang="en-US" dirty="0"/>
              <a:t>Inland Empire Paper Lube Oil Spill to Spokane River</a:t>
            </a:r>
          </a:p>
          <a:p>
            <a:r>
              <a:rPr lang="en-US" dirty="0"/>
              <a:t>December 26, 2023</a:t>
            </a:r>
          </a:p>
        </p:txBody>
      </p:sp>
    </p:spTree>
    <p:extLst>
      <p:ext uri="{BB962C8B-B14F-4D97-AF65-F5344CB8AC3E}">
        <p14:creationId xmlns:p14="http://schemas.microsoft.com/office/powerpoint/2010/main" val="2365347830"/>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7" ma:contentTypeDescription="Create a new document." ma:contentTypeScope="" ma:versionID="41bd18ddf66ad229469e70fd78e1b8ff">
  <xsd:schema xmlns:xsd="http://www.w3.org/2001/XMLSchema" xmlns:xs="http://www.w3.org/2001/XMLSchema" xmlns:p="http://schemas.microsoft.com/office/2006/metadata/properties" xmlns:ns2="3496bab8-2249-4a23-b874-14359f3dc0cf" xmlns:ns3="9aff5ade-26ee-48d5-adb6-a25d28dbfe55" targetNamespace="http://schemas.microsoft.com/office/2006/metadata/properties" ma:root="true" ma:fieldsID="38377fe04014fab203f80f6d61658069" ns2:_="" ns3:_="">
    <xsd:import namespace="3496bab8-2249-4a23-b874-14359f3dc0cf"/>
    <xsd:import namespace="9aff5ade-26ee-48d5-adb6-a25d28dbfe55"/>
    <xsd:element name="properties">
      <xsd:complexType>
        <xsd:sequence>
          <xsd:element name="documentManagement">
            <xsd:complexType>
              <xsd:all>
                <xsd:element ref="ns2:Meeting_x0020_Date"/>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ff5ade-26ee-48d5-adb6-a25d28dbfe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2024-02-14T08:00:00+00:00</Meeting_x0020_Date>
  </documentManagement>
</p:properties>
</file>

<file path=customXml/itemProps1.xml><?xml version="1.0" encoding="utf-8"?>
<ds:datastoreItem xmlns:ds="http://schemas.openxmlformats.org/officeDocument/2006/customXml" ds:itemID="{3F17BF38-D0D9-498A-9003-ADAD34EFC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96bab8-2249-4a23-b874-14359f3dc0cf"/>
    <ds:schemaRef ds:uri="9aff5ade-26ee-48d5-adb6-a25d28dbfe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3.xml><?xml version="1.0" encoding="utf-8"?>
<ds:datastoreItem xmlns:ds="http://schemas.openxmlformats.org/officeDocument/2006/customXml" ds:itemID="{94621AFA-7222-4969-988A-96C3C6AF30AA}">
  <ds:schemaRefs>
    <ds:schemaRef ds:uri="http://www.w3.org/XML/1998/namespace"/>
    <ds:schemaRef ds:uri="http://purl.org/dc/dcmitype/"/>
    <ds:schemaRef ds:uri="http://schemas.microsoft.com/office/2006/documentManagement/types"/>
    <ds:schemaRef ds:uri="http://purl.org/dc/terms/"/>
    <ds:schemaRef ds:uri="9aff5ade-26ee-48d5-adb6-a25d28dbfe55"/>
    <ds:schemaRef ds:uri="http://schemas.openxmlformats.org/package/2006/metadata/core-properties"/>
    <ds:schemaRef ds:uri="http://purl.org/dc/elements/1.1/"/>
    <ds:schemaRef ds:uri="http://schemas.microsoft.com/office/infopath/2007/PartnerControls"/>
    <ds:schemaRef ds:uri="3496bab8-2249-4a23-b874-14359f3dc0c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6095</TotalTime>
  <Words>971</Words>
  <Application>Microsoft Office PowerPoint</Application>
  <PresentationFormat>Widescreen</PresentationFormat>
  <Paragraphs>211</Paragraphs>
  <Slides>41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Franklin Gothic Book</vt:lpstr>
      <vt:lpstr>Franklin Gothic Medium</vt:lpstr>
      <vt:lpstr>Symbol</vt:lpstr>
      <vt:lpstr>Times New Roman</vt:lpstr>
      <vt:lpstr>Office Theme</vt:lpstr>
      <vt:lpstr>The meeting will begin shortly</vt:lpstr>
      <vt:lpstr>Resource Damage Assessment Committee Meeting</vt:lpstr>
      <vt:lpstr>Welcome to MS Teams</vt:lpstr>
      <vt:lpstr>Ecology Building</vt:lpstr>
      <vt:lpstr>Ecology NRDA Team</vt:lpstr>
      <vt:lpstr>Table of Contents</vt:lpstr>
      <vt:lpstr>Welcome, Roll Call</vt:lpstr>
      <vt:lpstr>New Business</vt:lpstr>
      <vt:lpstr>ERTS# 727657</vt:lpstr>
      <vt:lpstr>Spill Location</vt:lpstr>
      <vt:lpstr>Spill Location</vt:lpstr>
      <vt:lpstr>PowerPoint Presentation</vt:lpstr>
      <vt:lpstr>PowerPoint Presentation</vt:lpstr>
      <vt:lpstr>PowerPoint Presentation</vt:lpstr>
      <vt:lpstr>PowerPoint Presentation</vt:lpstr>
      <vt:lpstr>PowerPoint Presentation</vt:lpstr>
      <vt:lpstr>Spill Location</vt:lpstr>
      <vt:lpstr>ERTS# 727657</vt:lpstr>
      <vt:lpstr>ERTS# 727996</vt:lpstr>
      <vt:lpstr>Spill Location</vt:lpstr>
      <vt:lpstr>Spill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ERTS# 727996</vt:lpstr>
      <vt:lpstr>ERTS# 728048</vt:lpstr>
      <vt:lpstr>Spill Location</vt:lpstr>
      <vt:lpstr>Spill Location</vt:lpstr>
      <vt:lpstr>Spill Location</vt:lpstr>
      <vt:lpstr>PowerPoint Presentation</vt:lpstr>
      <vt:lpstr>PowerPoint Presentation</vt:lpstr>
      <vt:lpstr>ERTS# 728048</vt:lpstr>
      <vt:lpstr>Old Business</vt:lpstr>
      <vt:lpstr>Announcements</vt:lpstr>
      <vt:lpstr>Meeting Adjourned</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Damage Assessment Committee Meeting</dc:title>
  <dc:creator>Baran, Geoff (ECY)</dc:creator>
  <cp:lastModifiedBy>Baran, Geoff (ECY)</cp:lastModifiedBy>
  <cp:revision>10</cp:revision>
  <dcterms:created xsi:type="dcterms:W3CDTF">2020-12-18T18:32:02Z</dcterms:created>
  <dcterms:modified xsi:type="dcterms:W3CDTF">2024-02-14T16:53:12Z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