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60" r:id="rId5"/>
    <p:sldId id="256" r:id="rId6"/>
    <p:sldId id="257" r:id="rId7"/>
    <p:sldId id="407" r:id="rId8"/>
    <p:sldId id="406" r:id="rId9"/>
    <p:sldId id="262" r:id="rId10"/>
    <p:sldId id="263" r:id="rId11"/>
    <p:sldId id="272" r:id="rId12"/>
    <p:sldId id="371" r:id="rId13"/>
    <p:sldId id="275" r:id="rId14"/>
    <p:sldId id="397" r:id="rId15"/>
    <p:sldId id="424" r:id="rId16"/>
    <p:sldId id="372" r:id="rId17"/>
    <p:sldId id="439" r:id="rId18"/>
    <p:sldId id="418" r:id="rId19"/>
    <p:sldId id="379" r:id="rId20"/>
    <p:sldId id="419" r:id="rId21"/>
    <p:sldId id="420" r:id="rId22"/>
    <p:sldId id="434" r:id="rId23"/>
    <p:sldId id="445" r:id="rId24"/>
    <p:sldId id="448" r:id="rId25"/>
    <p:sldId id="449" r:id="rId26"/>
    <p:sldId id="450" r:id="rId27"/>
    <p:sldId id="423" r:id="rId28"/>
    <p:sldId id="409" r:id="rId29"/>
    <p:sldId id="410" r:id="rId30"/>
    <p:sldId id="411" r:id="rId31"/>
    <p:sldId id="447" r:id="rId32"/>
    <p:sldId id="426" r:id="rId33"/>
    <p:sldId id="413" r:id="rId34"/>
    <p:sldId id="440" r:id="rId35"/>
    <p:sldId id="441" r:id="rId36"/>
    <p:sldId id="451" r:id="rId37"/>
    <p:sldId id="446" r:id="rId38"/>
    <p:sldId id="453" r:id="rId39"/>
    <p:sldId id="452" r:id="rId40"/>
    <p:sldId id="456" r:id="rId41"/>
    <p:sldId id="454" r:id="rId42"/>
    <p:sldId id="455" r:id="rId43"/>
    <p:sldId id="444" r:id="rId44"/>
    <p:sldId id="395" r:id="rId45"/>
    <p:sldId id="307" r:id="rId46"/>
    <p:sldId id="27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18C6A0A6-C52D-41E2-B69B-25CA61F24186}">
          <p14:sldIdLst>
            <p14:sldId id="260"/>
            <p14:sldId id="256"/>
            <p14:sldId id="257"/>
            <p14:sldId id="407"/>
            <p14:sldId id="406"/>
            <p14:sldId id="262"/>
            <p14:sldId id="263"/>
          </p14:sldIdLst>
        </p14:section>
        <p14:section name="New Business" id="{29455369-6814-4539-BEB4-E13028CE80FE}">
          <p14:sldIdLst>
            <p14:sldId id="272"/>
            <p14:sldId id="371"/>
            <p14:sldId id="275"/>
            <p14:sldId id="397"/>
            <p14:sldId id="424"/>
            <p14:sldId id="372"/>
            <p14:sldId id="439"/>
            <p14:sldId id="418"/>
            <p14:sldId id="379"/>
            <p14:sldId id="419"/>
            <p14:sldId id="420"/>
            <p14:sldId id="434"/>
            <p14:sldId id="445"/>
            <p14:sldId id="448"/>
            <p14:sldId id="449"/>
            <p14:sldId id="450"/>
            <p14:sldId id="423"/>
            <p14:sldId id="409"/>
            <p14:sldId id="410"/>
            <p14:sldId id="411"/>
            <p14:sldId id="447"/>
            <p14:sldId id="426"/>
            <p14:sldId id="413"/>
            <p14:sldId id="440"/>
            <p14:sldId id="441"/>
            <p14:sldId id="451"/>
            <p14:sldId id="446"/>
            <p14:sldId id="453"/>
            <p14:sldId id="452"/>
            <p14:sldId id="456"/>
            <p14:sldId id="454"/>
            <p14:sldId id="455"/>
            <p14:sldId id="444"/>
          </p14:sldIdLst>
        </p14:section>
        <p14:section name="Old Business" id="{63A30A72-3DB5-4199-83E3-6C9984A2BA18}">
          <p14:sldIdLst>
            <p14:sldId id="395"/>
          </p14:sldIdLst>
        </p14:section>
        <p14:section name="Announcements and Adjourn" id="{364F7B5A-2C88-4C02-9592-FC0F4E9C71CA}">
          <p14:sldIdLst>
            <p14:sldId id="307"/>
            <p14:sldId id="271"/>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AA456"/>
    <a:srgbClr val="44688F"/>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5EB8B4-42F2-40F6-81AA-45C87B08C57F}" v="5" dt="2024-03-12T16:42:24.406"/>
    <p1510:client id="{6C5E014F-BB2E-43E0-913B-202C2459923F}" v="231" dt="2024-03-13T00:40:10.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778" y="58"/>
      </p:cViewPr>
      <p:guideLst>
        <p:guide orient="horz" pos="175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de, Joshua (ECY)" userId="75e37157-95ef-4bc4-b538-a265a74fa25a" providerId="ADAL" clId="{6C5E014F-BB2E-43E0-913B-202C2459923F}"/>
    <pc:docChg chg="undo custSel addSld delSld modSld sldOrd modSection">
      <pc:chgData name="Weide, Joshua (ECY)" userId="75e37157-95ef-4bc4-b538-a265a74fa25a" providerId="ADAL" clId="{6C5E014F-BB2E-43E0-913B-202C2459923F}" dt="2024-03-13T00:46:06.063" v="393" actId="1076"/>
      <pc:docMkLst>
        <pc:docMk/>
      </pc:docMkLst>
      <pc:sldChg chg="modSp mod">
        <pc:chgData name="Weide, Joshua (ECY)" userId="75e37157-95ef-4bc4-b538-a265a74fa25a" providerId="ADAL" clId="{6C5E014F-BB2E-43E0-913B-202C2459923F}" dt="2024-03-12T23:00:52.301" v="0" actId="114"/>
        <pc:sldMkLst>
          <pc:docMk/>
          <pc:sldMk cId="1757095258" sldId="272"/>
        </pc:sldMkLst>
        <pc:spChg chg="mod">
          <ac:chgData name="Weide, Joshua (ECY)" userId="75e37157-95ef-4bc4-b538-a265a74fa25a" providerId="ADAL" clId="{6C5E014F-BB2E-43E0-913B-202C2459923F}" dt="2024-03-12T23:00:52.301" v="0" actId="114"/>
          <ac:spMkLst>
            <pc:docMk/>
            <pc:sldMk cId="1757095258" sldId="272"/>
            <ac:spMk id="4" creationId="{0C3B41CD-C755-0B5C-ED6E-66166AD56073}"/>
          </ac:spMkLst>
        </pc:spChg>
      </pc:sldChg>
      <pc:sldChg chg="addSp modSp mod">
        <pc:chgData name="Weide, Joshua (ECY)" userId="75e37157-95ef-4bc4-b538-a265a74fa25a" providerId="ADAL" clId="{6C5E014F-BB2E-43E0-913B-202C2459923F}" dt="2024-03-12T23:35:20.972" v="34" actId="1582"/>
        <pc:sldMkLst>
          <pc:docMk/>
          <pc:sldMk cId="1334488358" sldId="275"/>
        </pc:sldMkLst>
        <pc:spChg chg="mod">
          <ac:chgData name="Weide, Joshua (ECY)" userId="75e37157-95ef-4bc4-b538-a265a74fa25a" providerId="ADAL" clId="{6C5E014F-BB2E-43E0-913B-202C2459923F}" dt="2024-03-12T23:35:20.972" v="34" actId="1582"/>
          <ac:spMkLst>
            <pc:docMk/>
            <pc:sldMk cId="1334488358" sldId="275"/>
            <ac:spMk id="7" creationId="{B6075A8F-7549-5561-A3CD-4D97827948C1}"/>
          </ac:spMkLst>
        </pc:spChg>
        <pc:grpChg chg="add mod">
          <ac:chgData name="Weide, Joshua (ECY)" userId="75e37157-95ef-4bc4-b538-a265a74fa25a" providerId="ADAL" clId="{6C5E014F-BB2E-43E0-913B-202C2459923F}" dt="2024-03-12T23:35:15.587" v="33" actId="14861"/>
          <ac:grpSpMkLst>
            <pc:docMk/>
            <pc:sldMk cId="1334488358" sldId="275"/>
            <ac:grpSpMk id="3" creationId="{69AFB7F1-A3FC-4141-8CBF-A0D2F2A1B6D8}"/>
          </ac:grpSpMkLst>
        </pc:grpChg>
        <pc:picChg chg="mod">
          <ac:chgData name="Weide, Joshua (ECY)" userId="75e37157-95ef-4bc4-b538-a265a74fa25a" providerId="ADAL" clId="{6C5E014F-BB2E-43E0-913B-202C2459923F}" dt="2024-03-12T23:35:20.972" v="34" actId="1582"/>
          <ac:picMkLst>
            <pc:docMk/>
            <pc:sldMk cId="1334488358" sldId="275"/>
            <ac:picMk id="6" creationId="{4E2A04D7-7BE4-7598-43C9-099C910407E7}"/>
          </ac:picMkLst>
        </pc:picChg>
      </pc:sldChg>
      <pc:sldChg chg="modSp mod">
        <pc:chgData name="Weide, Joshua (ECY)" userId="75e37157-95ef-4bc4-b538-a265a74fa25a" providerId="ADAL" clId="{6C5E014F-BB2E-43E0-913B-202C2459923F}" dt="2024-03-12T23:35:53.067" v="39" actId="1076"/>
        <pc:sldMkLst>
          <pc:docMk/>
          <pc:sldMk cId="3425352943" sldId="372"/>
        </pc:sldMkLst>
        <pc:picChg chg="mod">
          <ac:chgData name="Weide, Joshua (ECY)" userId="75e37157-95ef-4bc4-b538-a265a74fa25a" providerId="ADAL" clId="{6C5E014F-BB2E-43E0-913B-202C2459923F}" dt="2024-03-12T23:35:44.953" v="36" actId="14861"/>
          <ac:picMkLst>
            <pc:docMk/>
            <pc:sldMk cId="3425352943" sldId="372"/>
            <ac:picMk id="5" creationId="{2D07E693-EE73-81A1-68DD-423724F812B5}"/>
          </ac:picMkLst>
        </pc:picChg>
        <pc:picChg chg="mod">
          <ac:chgData name="Weide, Joshua (ECY)" userId="75e37157-95ef-4bc4-b538-a265a74fa25a" providerId="ADAL" clId="{6C5E014F-BB2E-43E0-913B-202C2459923F}" dt="2024-03-12T23:35:53.067" v="39" actId="1076"/>
          <ac:picMkLst>
            <pc:docMk/>
            <pc:sldMk cId="3425352943" sldId="372"/>
            <ac:picMk id="7" creationId="{67888643-9D9E-F06D-4E6A-7B4791093480}"/>
          </ac:picMkLst>
        </pc:picChg>
      </pc:sldChg>
      <pc:sldChg chg="modSp mod">
        <pc:chgData name="Weide, Joshua (ECY)" userId="75e37157-95ef-4bc4-b538-a265a74fa25a" providerId="ADAL" clId="{6C5E014F-BB2E-43E0-913B-202C2459923F}" dt="2024-03-12T23:33:30.321" v="21" actId="14861"/>
        <pc:sldMkLst>
          <pc:docMk/>
          <pc:sldMk cId="1667202355" sldId="397"/>
        </pc:sldMkLst>
        <pc:picChg chg="mod">
          <ac:chgData name="Weide, Joshua (ECY)" userId="75e37157-95ef-4bc4-b538-a265a74fa25a" providerId="ADAL" clId="{6C5E014F-BB2E-43E0-913B-202C2459923F}" dt="2024-03-12T23:33:30.321" v="21" actId="14861"/>
          <ac:picMkLst>
            <pc:docMk/>
            <pc:sldMk cId="1667202355" sldId="397"/>
            <ac:picMk id="5" creationId="{C5259723-FEE9-8B06-9AC0-53F80B7B51CB}"/>
          </ac:picMkLst>
        </pc:picChg>
      </pc:sldChg>
      <pc:sldChg chg="addSp delSp modSp mod">
        <pc:chgData name="Weide, Joshua (ECY)" userId="75e37157-95ef-4bc4-b538-a265a74fa25a" providerId="ADAL" clId="{6C5E014F-BB2E-43E0-913B-202C2459923F}" dt="2024-03-12T23:36:58.463" v="48" actId="1076"/>
        <pc:sldMkLst>
          <pc:docMk/>
          <pc:sldMk cId="4134594791" sldId="410"/>
        </pc:sldMkLst>
        <pc:picChg chg="add mod ord">
          <ac:chgData name="Weide, Joshua (ECY)" userId="75e37157-95ef-4bc4-b538-a265a74fa25a" providerId="ADAL" clId="{6C5E014F-BB2E-43E0-913B-202C2459923F}" dt="2024-03-12T23:36:58.463" v="48" actId="1076"/>
          <ac:picMkLst>
            <pc:docMk/>
            <pc:sldMk cId="4134594791" sldId="410"/>
            <ac:picMk id="5" creationId="{45C77107-D12A-A2DD-85C9-F0A9698D67A4}"/>
          </ac:picMkLst>
        </pc:picChg>
        <pc:picChg chg="add del">
          <ac:chgData name="Weide, Joshua (ECY)" userId="75e37157-95ef-4bc4-b538-a265a74fa25a" providerId="ADAL" clId="{6C5E014F-BB2E-43E0-913B-202C2459923F}" dt="2024-03-12T23:30:06.817" v="9" actId="478"/>
          <ac:picMkLst>
            <pc:docMk/>
            <pc:sldMk cId="4134594791" sldId="410"/>
            <ac:picMk id="6" creationId="{6832162B-FA73-B604-42E8-EFF51262DA65}"/>
          </ac:picMkLst>
        </pc:picChg>
      </pc:sldChg>
      <pc:sldChg chg="addSp delSp modSp mod">
        <pc:chgData name="Weide, Joshua (ECY)" userId="75e37157-95ef-4bc4-b538-a265a74fa25a" providerId="ADAL" clId="{6C5E014F-BB2E-43E0-913B-202C2459923F}" dt="2024-03-12T23:37:25.597" v="54" actId="1035"/>
        <pc:sldMkLst>
          <pc:docMk/>
          <pc:sldMk cId="1571188624" sldId="411"/>
        </pc:sldMkLst>
        <pc:picChg chg="del">
          <ac:chgData name="Weide, Joshua (ECY)" userId="75e37157-95ef-4bc4-b538-a265a74fa25a" providerId="ADAL" clId="{6C5E014F-BB2E-43E0-913B-202C2459923F}" dt="2024-03-12T23:31:55.445" v="16" actId="478"/>
          <ac:picMkLst>
            <pc:docMk/>
            <pc:sldMk cId="1571188624" sldId="411"/>
            <ac:picMk id="5" creationId="{8AFD688D-C364-BA76-1C3C-234A21115095}"/>
          </ac:picMkLst>
        </pc:picChg>
        <pc:picChg chg="add mod ord">
          <ac:chgData name="Weide, Joshua (ECY)" userId="75e37157-95ef-4bc4-b538-a265a74fa25a" providerId="ADAL" clId="{6C5E014F-BB2E-43E0-913B-202C2459923F}" dt="2024-03-12T23:37:25.597" v="54" actId="1035"/>
          <ac:picMkLst>
            <pc:docMk/>
            <pc:sldMk cId="1571188624" sldId="411"/>
            <ac:picMk id="6" creationId="{B4CA622E-EE74-E924-D70D-D6F7226AF81F}"/>
          </ac:picMkLst>
        </pc:picChg>
      </pc:sldChg>
      <pc:sldChg chg="modSp mod">
        <pc:chgData name="Weide, Joshua (ECY)" userId="75e37157-95ef-4bc4-b538-a265a74fa25a" providerId="ADAL" clId="{6C5E014F-BB2E-43E0-913B-202C2459923F}" dt="2024-03-12T23:36:23.296" v="44" actId="14861"/>
        <pc:sldMkLst>
          <pc:docMk/>
          <pc:sldMk cId="1747270973" sldId="418"/>
        </pc:sldMkLst>
        <pc:picChg chg="mod">
          <ac:chgData name="Weide, Joshua (ECY)" userId="75e37157-95ef-4bc4-b538-a265a74fa25a" providerId="ADAL" clId="{6C5E014F-BB2E-43E0-913B-202C2459923F}" dt="2024-03-12T23:36:23.296" v="44" actId="14861"/>
          <ac:picMkLst>
            <pc:docMk/>
            <pc:sldMk cId="1747270973" sldId="418"/>
            <ac:picMk id="6" creationId="{C4312139-823F-0E09-8C34-67FF7D693C15}"/>
          </ac:picMkLst>
        </pc:picChg>
      </pc:sldChg>
      <pc:sldChg chg="addSp delSp modSp mod">
        <pc:chgData name="Weide, Joshua (ECY)" userId="75e37157-95ef-4bc4-b538-a265a74fa25a" providerId="ADAL" clId="{6C5E014F-BB2E-43E0-913B-202C2459923F}" dt="2024-03-12T23:52:08.913" v="110" actId="14861"/>
        <pc:sldMkLst>
          <pc:docMk/>
          <pc:sldMk cId="276478318" sldId="420"/>
        </pc:sldMkLst>
        <pc:picChg chg="del">
          <ac:chgData name="Weide, Joshua (ECY)" userId="75e37157-95ef-4bc4-b538-a265a74fa25a" providerId="ADAL" clId="{6C5E014F-BB2E-43E0-913B-202C2459923F}" dt="2024-03-12T23:51:55.055" v="108" actId="478"/>
          <ac:picMkLst>
            <pc:docMk/>
            <pc:sldMk cId="276478318" sldId="420"/>
            <ac:picMk id="5" creationId="{A7208327-A7E1-8BEE-3A2A-310348385FEF}"/>
          </ac:picMkLst>
        </pc:picChg>
        <pc:picChg chg="add mod ord">
          <ac:chgData name="Weide, Joshua (ECY)" userId="75e37157-95ef-4bc4-b538-a265a74fa25a" providerId="ADAL" clId="{6C5E014F-BB2E-43E0-913B-202C2459923F}" dt="2024-03-12T23:52:08.913" v="110" actId="14861"/>
          <ac:picMkLst>
            <pc:docMk/>
            <pc:sldMk cId="276478318" sldId="420"/>
            <ac:picMk id="6" creationId="{53EBED6B-E42C-3ABB-1A1B-DD9B24191758}"/>
          </ac:picMkLst>
        </pc:picChg>
      </pc:sldChg>
      <pc:sldChg chg="modSp mod">
        <pc:chgData name="Weide, Joshua (ECY)" userId="75e37157-95ef-4bc4-b538-a265a74fa25a" providerId="ADAL" clId="{6C5E014F-BB2E-43E0-913B-202C2459923F}" dt="2024-03-12T23:35:39.150" v="35" actId="14861"/>
        <pc:sldMkLst>
          <pc:docMk/>
          <pc:sldMk cId="3748936655" sldId="424"/>
        </pc:sldMkLst>
        <pc:picChg chg="mod">
          <ac:chgData name="Weide, Joshua (ECY)" userId="75e37157-95ef-4bc4-b538-a265a74fa25a" providerId="ADAL" clId="{6C5E014F-BB2E-43E0-913B-202C2459923F}" dt="2024-03-12T23:35:39.150" v="35" actId="14861"/>
          <ac:picMkLst>
            <pc:docMk/>
            <pc:sldMk cId="3748936655" sldId="424"/>
            <ac:picMk id="8" creationId="{A2B23E72-EC97-990C-6239-9E856E70D5DA}"/>
          </ac:picMkLst>
        </pc:picChg>
      </pc:sldChg>
      <pc:sldChg chg="addSp delSp modSp mod ord setBg">
        <pc:chgData name="Weide, Joshua (ECY)" userId="75e37157-95ef-4bc4-b538-a265a74fa25a" providerId="ADAL" clId="{6C5E014F-BB2E-43E0-913B-202C2459923F}" dt="2024-03-12T23:42:05.324" v="100" actId="14861"/>
        <pc:sldMkLst>
          <pc:docMk/>
          <pc:sldMk cId="3281964768" sldId="426"/>
        </pc:sldMkLst>
        <pc:spChg chg="mod ord">
          <ac:chgData name="Weide, Joshua (ECY)" userId="75e37157-95ef-4bc4-b538-a265a74fa25a" providerId="ADAL" clId="{6C5E014F-BB2E-43E0-913B-202C2459923F}" dt="2024-03-12T23:38:40.178" v="65" actId="26606"/>
          <ac:spMkLst>
            <pc:docMk/>
            <pc:sldMk cId="3281964768" sldId="426"/>
            <ac:spMk id="4" creationId="{C3E61463-7B12-8B5D-587E-B3BE29639C16}"/>
          </ac:spMkLst>
        </pc:spChg>
        <pc:spChg chg="add del">
          <ac:chgData name="Weide, Joshua (ECY)" userId="75e37157-95ef-4bc4-b538-a265a74fa25a" providerId="ADAL" clId="{6C5E014F-BB2E-43E0-913B-202C2459923F}" dt="2024-03-12T23:38:40.138" v="64" actId="26606"/>
          <ac:spMkLst>
            <pc:docMk/>
            <pc:sldMk cId="3281964768" sldId="426"/>
            <ac:spMk id="6" creationId="{AB8C311F-7253-4AED-9701-7FC0708C41C7}"/>
          </ac:spMkLst>
        </pc:spChg>
        <pc:spChg chg="add del">
          <ac:chgData name="Weide, Joshua (ECY)" userId="75e37157-95ef-4bc4-b538-a265a74fa25a" providerId="ADAL" clId="{6C5E014F-BB2E-43E0-913B-202C2459923F}" dt="2024-03-12T23:38:34.555" v="60" actId="26606"/>
          <ac:spMkLst>
            <pc:docMk/>
            <pc:sldMk cId="3281964768" sldId="426"/>
            <ac:spMk id="9" creationId="{42A4FC2C-047E-45A5-965D-8E1E3BF09BC6}"/>
          </ac:spMkLst>
        </pc:spChg>
        <pc:spChg chg="add del">
          <ac:chgData name="Weide, Joshua (ECY)" userId="75e37157-95ef-4bc4-b538-a265a74fa25a" providerId="ADAL" clId="{6C5E014F-BB2E-43E0-913B-202C2459923F}" dt="2024-03-12T23:38:40.138" v="64" actId="26606"/>
          <ac:spMkLst>
            <pc:docMk/>
            <pc:sldMk cId="3281964768" sldId="426"/>
            <ac:spMk id="11" creationId="{E2384209-CB15-4CDF-9D31-C44FD9A3F20D}"/>
          </ac:spMkLst>
        </pc:spChg>
        <pc:spChg chg="add del">
          <ac:chgData name="Weide, Joshua (ECY)" userId="75e37157-95ef-4bc4-b538-a265a74fa25a" providerId="ADAL" clId="{6C5E014F-BB2E-43E0-913B-202C2459923F}" dt="2024-03-12T23:38:40.138" v="64" actId="26606"/>
          <ac:spMkLst>
            <pc:docMk/>
            <pc:sldMk cId="3281964768" sldId="426"/>
            <ac:spMk id="13" creationId="{2633B3B5-CC90-43F0-8714-D31D1F3F0209}"/>
          </ac:spMkLst>
        </pc:spChg>
        <pc:spChg chg="add del">
          <ac:chgData name="Weide, Joshua (ECY)" userId="75e37157-95ef-4bc4-b538-a265a74fa25a" providerId="ADAL" clId="{6C5E014F-BB2E-43E0-913B-202C2459923F}" dt="2024-03-12T23:38:40.138" v="64" actId="26606"/>
          <ac:spMkLst>
            <pc:docMk/>
            <pc:sldMk cId="3281964768" sldId="426"/>
            <ac:spMk id="15" creationId="{A8D57A06-A426-446D-B02C-A2DC6B62E45E}"/>
          </ac:spMkLst>
        </pc:spChg>
        <pc:picChg chg="add del mod">
          <ac:chgData name="Weide, Joshua (ECY)" userId="75e37157-95ef-4bc4-b538-a265a74fa25a" providerId="ADAL" clId="{6C5E014F-BB2E-43E0-913B-202C2459923F}" dt="2024-03-12T23:40:07.325" v="86" actId="478"/>
          <ac:picMkLst>
            <pc:docMk/>
            <pc:sldMk cId="3281964768" sldId="426"/>
            <ac:picMk id="3" creationId="{1249EEFF-3062-F2DA-4C72-C89115B1D1F7}"/>
          </ac:picMkLst>
        </pc:picChg>
        <pc:picChg chg="del">
          <ac:chgData name="Weide, Joshua (ECY)" userId="75e37157-95ef-4bc4-b538-a265a74fa25a" providerId="ADAL" clId="{6C5E014F-BB2E-43E0-913B-202C2459923F}" dt="2024-03-12T23:37:45.615" v="55" actId="478"/>
          <ac:picMkLst>
            <pc:docMk/>
            <pc:sldMk cId="3281964768" sldId="426"/>
            <ac:picMk id="7" creationId="{1B6F6FF6-7B34-FE8F-2D5F-CDC1871FA462}"/>
          </ac:picMkLst>
        </pc:picChg>
        <pc:picChg chg="add del mod">
          <ac:chgData name="Weide, Joshua (ECY)" userId="75e37157-95ef-4bc4-b538-a265a74fa25a" providerId="ADAL" clId="{6C5E014F-BB2E-43E0-913B-202C2459923F}" dt="2024-03-12T23:40:05.766" v="85" actId="478"/>
          <ac:picMkLst>
            <pc:docMk/>
            <pc:sldMk cId="3281964768" sldId="426"/>
            <ac:picMk id="8" creationId="{AE4EE613-B8B7-AB35-11DF-FB348C7ADB80}"/>
          </ac:picMkLst>
        </pc:picChg>
        <pc:picChg chg="add mod">
          <ac:chgData name="Weide, Joshua (ECY)" userId="75e37157-95ef-4bc4-b538-a265a74fa25a" providerId="ADAL" clId="{6C5E014F-BB2E-43E0-913B-202C2459923F}" dt="2024-03-12T23:42:05.324" v="100" actId="14861"/>
          <ac:picMkLst>
            <pc:docMk/>
            <pc:sldMk cId="3281964768" sldId="426"/>
            <ac:picMk id="12" creationId="{AFA5EBDD-CF9D-3AFB-68E8-F36EB52287F7}"/>
          </ac:picMkLst>
        </pc:picChg>
        <pc:picChg chg="add mod">
          <ac:chgData name="Weide, Joshua (ECY)" userId="75e37157-95ef-4bc4-b538-a265a74fa25a" providerId="ADAL" clId="{6C5E014F-BB2E-43E0-913B-202C2459923F}" dt="2024-03-12T23:42:01.909" v="99" actId="14861"/>
          <ac:picMkLst>
            <pc:docMk/>
            <pc:sldMk cId="3281964768" sldId="426"/>
            <ac:picMk id="16" creationId="{7D83384B-AB2B-F51A-50F4-2C788E1D4898}"/>
          </ac:picMkLst>
        </pc:picChg>
      </pc:sldChg>
      <pc:sldChg chg="addSp modSp mod">
        <pc:chgData name="Weide, Joshua (ECY)" userId="75e37157-95ef-4bc4-b538-a265a74fa25a" providerId="ADAL" clId="{6C5E014F-BB2E-43E0-913B-202C2459923F}" dt="2024-03-12T23:53:48.718" v="118" actId="14861"/>
        <pc:sldMkLst>
          <pc:docMk/>
          <pc:sldMk cId="1947082834" sldId="434"/>
        </pc:sldMkLst>
        <pc:picChg chg="add mod">
          <ac:chgData name="Weide, Joshua (ECY)" userId="75e37157-95ef-4bc4-b538-a265a74fa25a" providerId="ADAL" clId="{6C5E014F-BB2E-43E0-913B-202C2459923F}" dt="2024-03-12T23:53:48.718" v="118" actId="14861"/>
          <ac:picMkLst>
            <pc:docMk/>
            <pc:sldMk cId="1947082834" sldId="434"/>
            <ac:picMk id="6" creationId="{FAC291C9-9CED-F806-46BA-E9D8A29DA0CB}"/>
          </ac:picMkLst>
        </pc:picChg>
      </pc:sldChg>
      <pc:sldChg chg="modSp mod">
        <pc:chgData name="Weide, Joshua (ECY)" userId="75e37157-95ef-4bc4-b538-a265a74fa25a" providerId="ADAL" clId="{6C5E014F-BB2E-43E0-913B-202C2459923F}" dt="2024-03-12T23:36:05.804" v="41" actId="14861"/>
        <pc:sldMkLst>
          <pc:docMk/>
          <pc:sldMk cId="3116522771" sldId="439"/>
        </pc:sldMkLst>
        <pc:picChg chg="mod">
          <ac:chgData name="Weide, Joshua (ECY)" userId="75e37157-95ef-4bc4-b538-a265a74fa25a" providerId="ADAL" clId="{6C5E014F-BB2E-43E0-913B-202C2459923F}" dt="2024-03-12T23:36:01.755" v="40" actId="14861"/>
          <ac:picMkLst>
            <pc:docMk/>
            <pc:sldMk cId="3116522771" sldId="439"/>
            <ac:picMk id="5" creationId="{66410906-EFA0-4CBE-95E8-C0BF43794733}"/>
          </ac:picMkLst>
        </pc:picChg>
        <pc:picChg chg="mod">
          <ac:chgData name="Weide, Joshua (ECY)" userId="75e37157-95ef-4bc4-b538-a265a74fa25a" providerId="ADAL" clId="{6C5E014F-BB2E-43E0-913B-202C2459923F}" dt="2024-03-12T23:36:05.804" v="41" actId="14861"/>
          <ac:picMkLst>
            <pc:docMk/>
            <pc:sldMk cId="3116522771" sldId="439"/>
            <ac:picMk id="8" creationId="{21665E34-410F-6266-2CB3-AE922E309F7E}"/>
          </ac:picMkLst>
        </pc:picChg>
      </pc:sldChg>
      <pc:sldChg chg="addSp delSp modSp mod">
        <pc:chgData name="Weide, Joshua (ECY)" userId="75e37157-95ef-4bc4-b538-a265a74fa25a" providerId="ADAL" clId="{6C5E014F-BB2E-43E0-913B-202C2459923F}" dt="2024-03-13T00:04:59.138" v="202" actId="478"/>
        <pc:sldMkLst>
          <pc:docMk/>
          <pc:sldMk cId="366515720" sldId="441"/>
        </pc:sldMkLst>
        <pc:picChg chg="add del">
          <ac:chgData name="Weide, Joshua (ECY)" userId="75e37157-95ef-4bc4-b538-a265a74fa25a" providerId="ADAL" clId="{6C5E014F-BB2E-43E0-913B-202C2459923F}" dt="2024-03-13T00:04:59.138" v="202" actId="478"/>
          <ac:picMkLst>
            <pc:docMk/>
            <pc:sldMk cId="366515720" sldId="441"/>
            <ac:picMk id="5" creationId="{A7208327-A7E1-8BEE-3A2A-310348385FEF}"/>
          </ac:picMkLst>
        </pc:picChg>
        <pc:picChg chg="add mod ord">
          <ac:chgData name="Weide, Joshua (ECY)" userId="75e37157-95ef-4bc4-b538-a265a74fa25a" providerId="ADAL" clId="{6C5E014F-BB2E-43E0-913B-202C2459923F}" dt="2024-03-13T00:04:57.924" v="201" actId="171"/>
          <ac:picMkLst>
            <pc:docMk/>
            <pc:sldMk cId="366515720" sldId="441"/>
            <ac:picMk id="6" creationId="{D044AADF-1774-0D34-B205-4228308D0826}"/>
          </ac:picMkLst>
        </pc:picChg>
      </pc:sldChg>
      <pc:sldChg chg="addSp delSp modSp mod">
        <pc:chgData name="Weide, Joshua (ECY)" userId="75e37157-95ef-4bc4-b538-a265a74fa25a" providerId="ADAL" clId="{6C5E014F-BB2E-43E0-913B-202C2459923F}" dt="2024-03-13T00:40:00.318" v="374" actId="21"/>
        <pc:sldMkLst>
          <pc:docMk/>
          <pc:sldMk cId="500944790" sldId="444"/>
        </pc:sldMkLst>
        <pc:picChg chg="add del mod modCrop">
          <ac:chgData name="Weide, Joshua (ECY)" userId="75e37157-95ef-4bc4-b538-a265a74fa25a" providerId="ADAL" clId="{6C5E014F-BB2E-43E0-913B-202C2459923F}" dt="2024-03-13T00:40:00.318" v="374" actId="21"/>
          <ac:picMkLst>
            <pc:docMk/>
            <pc:sldMk cId="500944790" sldId="444"/>
            <ac:picMk id="10" creationId="{F40D9965-9143-B897-ECB6-6D702266B728}"/>
          </ac:picMkLst>
        </pc:picChg>
      </pc:sldChg>
      <pc:sldChg chg="addSp delSp modSp mod">
        <pc:chgData name="Weide, Joshua (ECY)" userId="75e37157-95ef-4bc4-b538-a265a74fa25a" providerId="ADAL" clId="{6C5E014F-BB2E-43E0-913B-202C2459923F}" dt="2024-03-12T23:56:34.629" v="141" actId="1076"/>
        <pc:sldMkLst>
          <pc:docMk/>
          <pc:sldMk cId="2979308118" sldId="445"/>
        </pc:sldMkLst>
        <pc:picChg chg="add mod">
          <ac:chgData name="Weide, Joshua (ECY)" userId="75e37157-95ef-4bc4-b538-a265a74fa25a" providerId="ADAL" clId="{6C5E014F-BB2E-43E0-913B-202C2459923F}" dt="2024-03-12T23:55:49.758" v="133" actId="14861"/>
          <ac:picMkLst>
            <pc:docMk/>
            <pc:sldMk cId="2979308118" sldId="445"/>
            <ac:picMk id="3" creationId="{728A953D-7CCE-361B-75C4-2837034EC2E9}"/>
          </ac:picMkLst>
        </pc:picChg>
        <pc:picChg chg="add mod">
          <ac:chgData name="Weide, Joshua (ECY)" userId="75e37157-95ef-4bc4-b538-a265a74fa25a" providerId="ADAL" clId="{6C5E014F-BB2E-43E0-913B-202C2459923F}" dt="2024-03-12T23:56:34.629" v="141" actId="1076"/>
          <ac:picMkLst>
            <pc:docMk/>
            <pc:sldMk cId="2979308118" sldId="445"/>
            <ac:picMk id="6" creationId="{BCB5DF0C-8484-2B4A-255F-8D208893D7A1}"/>
          </ac:picMkLst>
        </pc:picChg>
        <pc:picChg chg="del">
          <ac:chgData name="Weide, Joshua (ECY)" userId="75e37157-95ef-4bc4-b538-a265a74fa25a" providerId="ADAL" clId="{6C5E014F-BB2E-43E0-913B-202C2459923F}" dt="2024-03-12T23:53:58.794" v="119" actId="478"/>
          <ac:picMkLst>
            <pc:docMk/>
            <pc:sldMk cId="2979308118" sldId="445"/>
            <ac:picMk id="7" creationId="{1B6F6FF6-7B34-FE8F-2D5F-CDC1871FA462}"/>
          </ac:picMkLst>
        </pc:picChg>
      </pc:sldChg>
      <pc:sldChg chg="addSp delSp modSp add del mod modTransition">
        <pc:chgData name="Weide, Joshua (ECY)" userId="75e37157-95ef-4bc4-b538-a265a74fa25a" providerId="ADAL" clId="{6C5E014F-BB2E-43E0-913B-202C2459923F}" dt="2024-03-13T00:18:30.922" v="270"/>
        <pc:sldMkLst>
          <pc:docMk/>
          <pc:sldMk cId="3896019709" sldId="446"/>
        </pc:sldMkLst>
        <pc:picChg chg="add del mod">
          <ac:chgData name="Weide, Joshua (ECY)" userId="75e37157-95ef-4bc4-b538-a265a74fa25a" providerId="ADAL" clId="{6C5E014F-BB2E-43E0-913B-202C2459923F}" dt="2024-03-13T00:12:17.462" v="235" actId="478"/>
          <ac:picMkLst>
            <pc:docMk/>
            <pc:sldMk cId="3896019709" sldId="446"/>
            <ac:picMk id="3" creationId="{EAD2C33C-CC29-9A4D-190E-F80F7329070E}"/>
          </ac:picMkLst>
        </pc:picChg>
        <pc:picChg chg="add mod">
          <ac:chgData name="Weide, Joshua (ECY)" userId="75e37157-95ef-4bc4-b538-a265a74fa25a" providerId="ADAL" clId="{6C5E014F-BB2E-43E0-913B-202C2459923F}" dt="2024-03-13T00:13:39.105" v="244" actId="14861"/>
          <ac:picMkLst>
            <pc:docMk/>
            <pc:sldMk cId="3896019709" sldId="446"/>
            <ac:picMk id="6" creationId="{72C2D7E8-DE73-B130-8F28-B9730788178E}"/>
          </ac:picMkLst>
        </pc:picChg>
        <pc:picChg chg="del">
          <ac:chgData name="Weide, Joshua (ECY)" userId="75e37157-95ef-4bc4-b538-a265a74fa25a" providerId="ADAL" clId="{6C5E014F-BB2E-43E0-913B-202C2459923F}" dt="2024-03-13T00:08:55.693" v="218" actId="478"/>
          <ac:picMkLst>
            <pc:docMk/>
            <pc:sldMk cId="3896019709" sldId="446"/>
            <ac:picMk id="7" creationId="{1B6F6FF6-7B34-FE8F-2D5F-CDC1871FA462}"/>
          </ac:picMkLst>
        </pc:picChg>
      </pc:sldChg>
      <pc:sldChg chg="modSp add mod">
        <pc:chgData name="Weide, Joshua (ECY)" userId="75e37157-95ef-4bc4-b538-a265a74fa25a" providerId="ADAL" clId="{6C5E014F-BB2E-43E0-913B-202C2459923F}" dt="2024-03-12T23:39:57.864" v="82" actId="1076"/>
        <pc:sldMkLst>
          <pc:docMk/>
          <pc:sldMk cId="3680131318" sldId="447"/>
        </pc:sldMkLst>
        <pc:picChg chg="mod">
          <ac:chgData name="Weide, Joshua (ECY)" userId="75e37157-95ef-4bc4-b538-a265a74fa25a" providerId="ADAL" clId="{6C5E014F-BB2E-43E0-913B-202C2459923F}" dt="2024-03-12T23:39:57.864" v="82" actId="1076"/>
          <ac:picMkLst>
            <pc:docMk/>
            <pc:sldMk cId="3680131318" sldId="447"/>
            <ac:picMk id="3" creationId="{1249EEFF-3062-F2DA-4C72-C89115B1D1F7}"/>
          </ac:picMkLst>
        </pc:picChg>
        <pc:picChg chg="mod">
          <ac:chgData name="Weide, Joshua (ECY)" userId="75e37157-95ef-4bc4-b538-a265a74fa25a" providerId="ADAL" clId="{6C5E014F-BB2E-43E0-913B-202C2459923F}" dt="2024-03-12T23:39:54.022" v="81" actId="1076"/>
          <ac:picMkLst>
            <pc:docMk/>
            <pc:sldMk cId="3680131318" sldId="447"/>
            <ac:picMk id="8" creationId="{AE4EE613-B8B7-AB35-11DF-FB348C7ADB80}"/>
          </ac:picMkLst>
        </pc:picChg>
      </pc:sldChg>
      <pc:sldChg chg="addSp delSp modSp add mod">
        <pc:chgData name="Weide, Joshua (ECY)" userId="75e37157-95ef-4bc4-b538-a265a74fa25a" providerId="ADAL" clId="{6C5E014F-BB2E-43E0-913B-202C2459923F}" dt="2024-03-12T23:57:44.575" v="158" actId="14861"/>
        <pc:sldMkLst>
          <pc:docMk/>
          <pc:sldMk cId="2920145283" sldId="448"/>
        </pc:sldMkLst>
        <pc:picChg chg="del">
          <ac:chgData name="Weide, Joshua (ECY)" userId="75e37157-95ef-4bc4-b538-a265a74fa25a" providerId="ADAL" clId="{6C5E014F-BB2E-43E0-913B-202C2459923F}" dt="2024-03-12T23:56:42.526" v="143" actId="478"/>
          <ac:picMkLst>
            <pc:docMk/>
            <pc:sldMk cId="2920145283" sldId="448"/>
            <ac:picMk id="3" creationId="{728A953D-7CCE-361B-75C4-2837034EC2E9}"/>
          </ac:picMkLst>
        </pc:picChg>
        <pc:picChg chg="add mod">
          <ac:chgData name="Weide, Joshua (ECY)" userId="75e37157-95ef-4bc4-b538-a265a74fa25a" providerId="ADAL" clId="{6C5E014F-BB2E-43E0-913B-202C2459923F}" dt="2024-03-12T23:57:44.575" v="158" actId="14861"/>
          <ac:picMkLst>
            <pc:docMk/>
            <pc:sldMk cId="2920145283" sldId="448"/>
            <ac:picMk id="5" creationId="{5AA9D163-F14B-D2F0-A116-8C5E62F47092}"/>
          </ac:picMkLst>
        </pc:picChg>
        <pc:picChg chg="del mod">
          <ac:chgData name="Weide, Joshua (ECY)" userId="75e37157-95ef-4bc4-b538-a265a74fa25a" providerId="ADAL" clId="{6C5E014F-BB2E-43E0-913B-202C2459923F}" dt="2024-03-12T23:56:41.281" v="142" actId="478"/>
          <ac:picMkLst>
            <pc:docMk/>
            <pc:sldMk cId="2920145283" sldId="448"/>
            <ac:picMk id="6" creationId="{BCB5DF0C-8484-2B4A-255F-8D208893D7A1}"/>
          </ac:picMkLst>
        </pc:picChg>
        <pc:picChg chg="add del mod">
          <ac:chgData name="Weide, Joshua (ECY)" userId="75e37157-95ef-4bc4-b538-a265a74fa25a" providerId="ADAL" clId="{6C5E014F-BB2E-43E0-913B-202C2459923F}" dt="2024-03-12T23:57:25.270" v="153" actId="478"/>
          <ac:picMkLst>
            <pc:docMk/>
            <pc:sldMk cId="2920145283" sldId="448"/>
            <ac:picMk id="8" creationId="{7B712138-C5C4-E9D3-5184-5439448A7942}"/>
          </ac:picMkLst>
        </pc:picChg>
      </pc:sldChg>
      <pc:sldChg chg="delSp modSp add mod">
        <pc:chgData name="Weide, Joshua (ECY)" userId="75e37157-95ef-4bc4-b538-a265a74fa25a" providerId="ADAL" clId="{6C5E014F-BB2E-43E0-913B-202C2459923F}" dt="2024-03-12T23:58:10.162" v="162" actId="14861"/>
        <pc:sldMkLst>
          <pc:docMk/>
          <pc:sldMk cId="2110149332" sldId="449"/>
        </pc:sldMkLst>
        <pc:picChg chg="del">
          <ac:chgData name="Weide, Joshua (ECY)" userId="75e37157-95ef-4bc4-b538-a265a74fa25a" providerId="ADAL" clId="{6C5E014F-BB2E-43E0-913B-202C2459923F}" dt="2024-03-12T23:57:50.114" v="159" actId="478"/>
          <ac:picMkLst>
            <pc:docMk/>
            <pc:sldMk cId="2110149332" sldId="449"/>
            <ac:picMk id="5" creationId="{5AA9D163-F14B-D2F0-A116-8C5E62F47092}"/>
          </ac:picMkLst>
        </pc:picChg>
        <pc:picChg chg="mod">
          <ac:chgData name="Weide, Joshua (ECY)" userId="75e37157-95ef-4bc4-b538-a265a74fa25a" providerId="ADAL" clId="{6C5E014F-BB2E-43E0-913B-202C2459923F}" dt="2024-03-12T23:58:10.162" v="162" actId="14861"/>
          <ac:picMkLst>
            <pc:docMk/>
            <pc:sldMk cId="2110149332" sldId="449"/>
            <ac:picMk id="8" creationId="{7B712138-C5C4-E9D3-5184-5439448A7942}"/>
          </ac:picMkLst>
        </pc:picChg>
      </pc:sldChg>
      <pc:sldChg chg="addSp delSp modSp add mod">
        <pc:chgData name="Weide, Joshua (ECY)" userId="75e37157-95ef-4bc4-b538-a265a74fa25a" providerId="ADAL" clId="{6C5E014F-BB2E-43E0-913B-202C2459923F}" dt="2024-03-13T00:10:18.997" v="223" actId="1076"/>
        <pc:sldMkLst>
          <pc:docMk/>
          <pc:sldMk cId="377104112" sldId="450"/>
        </pc:sldMkLst>
        <pc:picChg chg="add mod modCrop">
          <ac:chgData name="Weide, Joshua (ECY)" userId="75e37157-95ef-4bc4-b538-a265a74fa25a" providerId="ADAL" clId="{6C5E014F-BB2E-43E0-913B-202C2459923F}" dt="2024-03-13T00:10:13.397" v="222" actId="1076"/>
          <ac:picMkLst>
            <pc:docMk/>
            <pc:sldMk cId="377104112" sldId="450"/>
            <ac:picMk id="3" creationId="{1D727096-0E60-8DBD-9BD6-8FCCFD9E62BE}"/>
          </ac:picMkLst>
        </pc:picChg>
        <pc:picChg chg="add mod modCrop">
          <ac:chgData name="Weide, Joshua (ECY)" userId="75e37157-95ef-4bc4-b538-a265a74fa25a" providerId="ADAL" clId="{6C5E014F-BB2E-43E0-913B-202C2459923F}" dt="2024-03-13T00:10:18.997" v="223" actId="1076"/>
          <ac:picMkLst>
            <pc:docMk/>
            <pc:sldMk cId="377104112" sldId="450"/>
            <ac:picMk id="6" creationId="{F95A7C28-E07C-BF54-07CE-2D5DD80C9A22}"/>
          </ac:picMkLst>
        </pc:picChg>
        <pc:picChg chg="del">
          <ac:chgData name="Weide, Joshua (ECY)" userId="75e37157-95ef-4bc4-b538-a265a74fa25a" providerId="ADAL" clId="{6C5E014F-BB2E-43E0-913B-202C2459923F}" dt="2024-03-12T23:58:20.729" v="164" actId="478"/>
          <ac:picMkLst>
            <pc:docMk/>
            <pc:sldMk cId="377104112" sldId="450"/>
            <ac:picMk id="8" creationId="{7B712138-C5C4-E9D3-5184-5439448A7942}"/>
          </ac:picMkLst>
        </pc:picChg>
      </pc:sldChg>
      <pc:sldChg chg="addSp delSp modSp add mod">
        <pc:chgData name="Weide, Joshua (ECY)" userId="75e37157-95ef-4bc4-b538-a265a74fa25a" providerId="ADAL" clId="{6C5E014F-BB2E-43E0-913B-202C2459923F}" dt="2024-03-13T00:05:54.103" v="215" actId="478"/>
        <pc:sldMkLst>
          <pc:docMk/>
          <pc:sldMk cId="2027929571" sldId="451"/>
        </pc:sldMkLst>
        <pc:picChg chg="add mod ord">
          <ac:chgData name="Weide, Joshua (ECY)" userId="75e37157-95ef-4bc4-b538-a265a74fa25a" providerId="ADAL" clId="{6C5E014F-BB2E-43E0-913B-202C2459923F}" dt="2024-03-13T00:05:52.455" v="214" actId="171"/>
          <ac:picMkLst>
            <pc:docMk/>
            <pc:sldMk cId="2027929571" sldId="451"/>
            <ac:picMk id="5" creationId="{38C7B969-1E86-4CD9-37F1-85CE66F0CCCE}"/>
          </ac:picMkLst>
        </pc:picChg>
        <pc:picChg chg="del">
          <ac:chgData name="Weide, Joshua (ECY)" userId="75e37157-95ef-4bc4-b538-a265a74fa25a" providerId="ADAL" clId="{6C5E014F-BB2E-43E0-913B-202C2459923F}" dt="2024-03-13T00:05:54.103" v="215" actId="478"/>
          <ac:picMkLst>
            <pc:docMk/>
            <pc:sldMk cId="2027929571" sldId="451"/>
            <ac:picMk id="6" creationId="{D044AADF-1774-0D34-B205-4228308D0826}"/>
          </ac:picMkLst>
        </pc:picChg>
      </pc:sldChg>
      <pc:sldChg chg="addSp delSp modSp add mod">
        <pc:chgData name="Weide, Joshua (ECY)" userId="75e37157-95ef-4bc4-b538-a265a74fa25a" providerId="ADAL" clId="{6C5E014F-BB2E-43E0-913B-202C2459923F}" dt="2024-03-13T00:35:03.369" v="332" actId="208"/>
        <pc:sldMkLst>
          <pc:docMk/>
          <pc:sldMk cId="2804350772" sldId="452"/>
        </pc:sldMkLst>
        <pc:picChg chg="add mod modCrop">
          <ac:chgData name="Weide, Joshua (ECY)" userId="75e37157-95ef-4bc4-b538-a265a74fa25a" providerId="ADAL" clId="{6C5E014F-BB2E-43E0-913B-202C2459923F}" dt="2024-03-13T00:35:01.791" v="331" actId="208"/>
          <ac:picMkLst>
            <pc:docMk/>
            <pc:sldMk cId="2804350772" sldId="452"/>
            <ac:picMk id="3" creationId="{A7A0476C-5D06-50A9-E917-35E9C5948057}"/>
          </ac:picMkLst>
        </pc:picChg>
        <pc:picChg chg="add mod">
          <ac:chgData name="Weide, Joshua (ECY)" userId="75e37157-95ef-4bc4-b538-a265a74fa25a" providerId="ADAL" clId="{6C5E014F-BB2E-43E0-913B-202C2459923F}" dt="2024-03-13T00:35:03.369" v="332" actId="208"/>
          <ac:picMkLst>
            <pc:docMk/>
            <pc:sldMk cId="2804350772" sldId="452"/>
            <ac:picMk id="5" creationId="{0089754C-704C-9B02-88AA-04B3592B4500}"/>
          </ac:picMkLst>
        </pc:picChg>
        <pc:picChg chg="add del mod">
          <ac:chgData name="Weide, Joshua (ECY)" userId="75e37157-95ef-4bc4-b538-a265a74fa25a" providerId="ADAL" clId="{6C5E014F-BB2E-43E0-913B-202C2459923F}" dt="2024-03-13T00:29:08.415" v="291" actId="478"/>
          <ac:picMkLst>
            <pc:docMk/>
            <pc:sldMk cId="2804350772" sldId="452"/>
            <ac:picMk id="6" creationId="{D2E3C228-661A-95C4-1C77-7111123445C3}"/>
          </ac:picMkLst>
        </pc:picChg>
      </pc:sldChg>
      <pc:sldChg chg="modSp add mod">
        <pc:chgData name="Weide, Joshua (ECY)" userId="75e37157-95ef-4bc4-b538-a265a74fa25a" providerId="ADAL" clId="{6C5E014F-BB2E-43E0-913B-202C2459923F}" dt="2024-03-13T00:46:06.063" v="393" actId="1076"/>
        <pc:sldMkLst>
          <pc:docMk/>
          <pc:sldMk cId="1802607348" sldId="453"/>
        </pc:sldMkLst>
        <pc:picChg chg="mod">
          <ac:chgData name="Weide, Joshua (ECY)" userId="75e37157-95ef-4bc4-b538-a265a74fa25a" providerId="ADAL" clId="{6C5E014F-BB2E-43E0-913B-202C2459923F}" dt="2024-03-13T00:46:06.063" v="393" actId="1076"/>
          <ac:picMkLst>
            <pc:docMk/>
            <pc:sldMk cId="1802607348" sldId="453"/>
            <ac:picMk id="6" creationId="{72C2D7E8-DE73-B130-8F28-B9730788178E}"/>
          </ac:picMkLst>
        </pc:picChg>
      </pc:sldChg>
      <pc:sldChg chg="addSp delSp modSp add mod">
        <pc:chgData name="Weide, Joshua (ECY)" userId="75e37157-95ef-4bc4-b538-a265a74fa25a" providerId="ADAL" clId="{6C5E014F-BB2E-43E0-913B-202C2459923F}" dt="2024-03-13T00:34:48.262" v="330" actId="208"/>
        <pc:sldMkLst>
          <pc:docMk/>
          <pc:sldMk cId="2745374186" sldId="454"/>
        </pc:sldMkLst>
        <pc:picChg chg="add mod">
          <ac:chgData name="Weide, Joshua (ECY)" userId="75e37157-95ef-4bc4-b538-a265a74fa25a" providerId="ADAL" clId="{6C5E014F-BB2E-43E0-913B-202C2459923F}" dt="2024-03-13T00:34:48.262" v="330" actId="208"/>
          <ac:picMkLst>
            <pc:docMk/>
            <pc:sldMk cId="2745374186" sldId="454"/>
            <ac:picMk id="3" creationId="{8F272372-FCE8-C240-70A2-9C6235C7B837}"/>
          </ac:picMkLst>
        </pc:picChg>
        <pc:picChg chg="del">
          <ac:chgData name="Weide, Joshua (ECY)" userId="75e37157-95ef-4bc4-b538-a265a74fa25a" providerId="ADAL" clId="{6C5E014F-BB2E-43E0-913B-202C2459923F}" dt="2024-03-13T00:23:08.397" v="286" actId="478"/>
          <ac:picMkLst>
            <pc:docMk/>
            <pc:sldMk cId="2745374186" sldId="454"/>
            <ac:picMk id="3" creationId="{A7A0476C-5D06-50A9-E917-35E9C5948057}"/>
          </ac:picMkLst>
        </pc:picChg>
        <pc:picChg chg="add mod">
          <ac:chgData name="Weide, Joshua (ECY)" userId="75e37157-95ef-4bc4-b538-a265a74fa25a" providerId="ADAL" clId="{6C5E014F-BB2E-43E0-913B-202C2459923F}" dt="2024-03-13T00:34:34.010" v="329" actId="208"/>
          <ac:picMkLst>
            <pc:docMk/>
            <pc:sldMk cId="2745374186" sldId="454"/>
            <ac:picMk id="5" creationId="{29247918-2E98-F084-9E0F-CBDAA0F057A9}"/>
          </ac:picMkLst>
        </pc:picChg>
        <pc:picChg chg="mod">
          <ac:chgData name="Weide, Joshua (ECY)" userId="75e37157-95ef-4bc4-b538-a265a74fa25a" providerId="ADAL" clId="{6C5E014F-BB2E-43E0-913B-202C2459923F}" dt="2024-03-13T00:34:10.582" v="327" actId="208"/>
          <ac:picMkLst>
            <pc:docMk/>
            <pc:sldMk cId="2745374186" sldId="454"/>
            <ac:picMk id="6" creationId="{D2E3C228-661A-95C4-1C77-7111123445C3}"/>
          </ac:picMkLst>
        </pc:picChg>
      </pc:sldChg>
      <pc:sldChg chg="addSp delSp modSp add mod">
        <pc:chgData name="Weide, Joshua (ECY)" userId="75e37157-95ef-4bc4-b538-a265a74fa25a" providerId="ADAL" clId="{6C5E014F-BB2E-43E0-913B-202C2459923F}" dt="2024-03-13T00:41:31.517" v="390" actId="14861"/>
        <pc:sldMkLst>
          <pc:docMk/>
          <pc:sldMk cId="1531744005" sldId="455"/>
        </pc:sldMkLst>
        <pc:picChg chg="del">
          <ac:chgData name="Weide, Joshua (ECY)" userId="75e37157-95ef-4bc4-b538-a265a74fa25a" providerId="ADAL" clId="{6C5E014F-BB2E-43E0-913B-202C2459923F}" dt="2024-03-13T00:35:29.429" v="335" actId="478"/>
          <ac:picMkLst>
            <pc:docMk/>
            <pc:sldMk cId="1531744005" sldId="455"/>
            <ac:picMk id="3" creationId="{8F272372-FCE8-C240-70A2-9C6235C7B837}"/>
          </ac:picMkLst>
        </pc:picChg>
        <pc:picChg chg="del">
          <ac:chgData name="Weide, Joshua (ECY)" userId="75e37157-95ef-4bc4-b538-a265a74fa25a" providerId="ADAL" clId="{6C5E014F-BB2E-43E0-913B-202C2459923F}" dt="2024-03-13T00:35:28.453" v="334" actId="478"/>
          <ac:picMkLst>
            <pc:docMk/>
            <pc:sldMk cId="1531744005" sldId="455"/>
            <ac:picMk id="5" creationId="{29247918-2E98-F084-9E0F-CBDAA0F057A9}"/>
          </ac:picMkLst>
        </pc:picChg>
        <pc:picChg chg="del">
          <ac:chgData name="Weide, Joshua (ECY)" userId="75e37157-95ef-4bc4-b538-a265a74fa25a" providerId="ADAL" clId="{6C5E014F-BB2E-43E0-913B-202C2459923F}" dt="2024-03-13T00:35:29.977" v="336" actId="478"/>
          <ac:picMkLst>
            <pc:docMk/>
            <pc:sldMk cId="1531744005" sldId="455"/>
            <ac:picMk id="6" creationId="{D2E3C228-661A-95C4-1C77-7111123445C3}"/>
          </ac:picMkLst>
        </pc:picChg>
        <pc:picChg chg="add mod">
          <ac:chgData name="Weide, Joshua (ECY)" userId="75e37157-95ef-4bc4-b538-a265a74fa25a" providerId="ADAL" clId="{6C5E014F-BB2E-43E0-913B-202C2459923F}" dt="2024-03-13T00:41:10.833" v="387" actId="1076"/>
          <ac:picMkLst>
            <pc:docMk/>
            <pc:sldMk cId="1531744005" sldId="455"/>
            <ac:picMk id="7" creationId="{28A3F2B6-E8F8-32FD-4043-9711C0C2EF4D}"/>
          </ac:picMkLst>
        </pc:picChg>
        <pc:picChg chg="add del mod">
          <ac:chgData name="Weide, Joshua (ECY)" userId="75e37157-95ef-4bc4-b538-a265a74fa25a" providerId="ADAL" clId="{6C5E014F-BB2E-43E0-913B-202C2459923F}" dt="2024-03-13T00:36:42.355" v="351" actId="478"/>
          <ac:picMkLst>
            <pc:docMk/>
            <pc:sldMk cId="1531744005" sldId="455"/>
            <ac:picMk id="9" creationId="{35DA9C2C-3912-25B4-B280-E3BB1378511D}"/>
          </ac:picMkLst>
        </pc:picChg>
        <pc:picChg chg="add mod">
          <ac:chgData name="Weide, Joshua (ECY)" userId="75e37157-95ef-4bc4-b538-a265a74fa25a" providerId="ADAL" clId="{6C5E014F-BB2E-43E0-913B-202C2459923F}" dt="2024-03-13T00:41:13.990" v="388" actId="1076"/>
          <ac:picMkLst>
            <pc:docMk/>
            <pc:sldMk cId="1531744005" sldId="455"/>
            <ac:picMk id="11" creationId="{A1F56591-A3F3-C031-B42A-6C4A24C70C71}"/>
          </ac:picMkLst>
        </pc:picChg>
        <pc:picChg chg="add mod ord modCrop">
          <ac:chgData name="Weide, Joshua (ECY)" userId="75e37157-95ef-4bc4-b538-a265a74fa25a" providerId="ADAL" clId="{6C5E014F-BB2E-43E0-913B-202C2459923F}" dt="2024-03-13T00:41:31.517" v="390" actId="14861"/>
          <ac:picMkLst>
            <pc:docMk/>
            <pc:sldMk cId="1531744005" sldId="455"/>
            <ac:picMk id="12" creationId="{904D9291-C1C8-FC1A-FA99-A01C9C80387F}"/>
          </ac:picMkLst>
        </pc:picChg>
      </pc:sldChg>
      <pc:sldChg chg="delSp modSp add mod ord">
        <pc:chgData name="Weide, Joshua (ECY)" userId="75e37157-95ef-4bc4-b538-a265a74fa25a" providerId="ADAL" clId="{6C5E014F-BB2E-43E0-913B-202C2459923F}" dt="2024-03-13T00:43:34.265" v="392"/>
        <pc:sldMkLst>
          <pc:docMk/>
          <pc:sldMk cId="3957027822" sldId="456"/>
        </pc:sldMkLst>
        <pc:picChg chg="del">
          <ac:chgData name="Weide, Joshua (ECY)" userId="75e37157-95ef-4bc4-b538-a265a74fa25a" providerId="ADAL" clId="{6C5E014F-BB2E-43E0-913B-202C2459923F}" dt="2024-03-13T00:36:11.614" v="346" actId="478"/>
          <ac:picMkLst>
            <pc:docMk/>
            <pc:sldMk cId="3957027822" sldId="456"/>
            <ac:picMk id="7" creationId="{28A3F2B6-E8F8-32FD-4043-9711C0C2EF4D}"/>
          </ac:picMkLst>
        </pc:picChg>
        <pc:picChg chg="mod">
          <ac:chgData name="Weide, Joshua (ECY)" userId="75e37157-95ef-4bc4-b538-a265a74fa25a" providerId="ADAL" clId="{6C5E014F-BB2E-43E0-913B-202C2459923F}" dt="2024-03-13T00:36:37.271" v="350" actId="1076"/>
          <ac:picMkLst>
            <pc:docMk/>
            <pc:sldMk cId="3957027822" sldId="456"/>
            <ac:picMk id="9" creationId="{35DA9C2C-3912-25B4-B280-E3BB1378511D}"/>
          </ac:picMkLst>
        </pc:picChg>
      </pc:sldChg>
    </pc:docChg>
  </pc:docChgLst>
  <pc:docChgLst>
    <pc:chgData name="Baran, Geoff (ECY)" userId="8691b16c-5858-4bb3-a64d-f84ad64cd35a" providerId="ADAL" clId="{665EB8B4-42F2-40F6-81AA-45C87B08C57F}"/>
    <pc:docChg chg="undo custSel addSld delSld modSld sldOrd modSection">
      <pc:chgData name="Baran, Geoff (ECY)" userId="8691b16c-5858-4bb3-a64d-f84ad64cd35a" providerId="ADAL" clId="{665EB8B4-42F2-40F6-81AA-45C87B08C57F}" dt="2024-03-13T00:51:28.961" v="741"/>
      <pc:docMkLst>
        <pc:docMk/>
      </pc:docMkLst>
      <pc:sldChg chg="modSp mod">
        <pc:chgData name="Baran, Geoff (ECY)" userId="8691b16c-5858-4bb3-a64d-f84ad64cd35a" providerId="ADAL" clId="{665EB8B4-42F2-40F6-81AA-45C87B08C57F}" dt="2024-03-12T15:51:40.475" v="7" actId="20577"/>
        <pc:sldMkLst>
          <pc:docMk/>
          <pc:sldMk cId="3484986873" sldId="256"/>
        </pc:sldMkLst>
        <pc:spChg chg="mod">
          <ac:chgData name="Baran, Geoff (ECY)" userId="8691b16c-5858-4bb3-a64d-f84ad64cd35a" providerId="ADAL" clId="{665EB8B4-42F2-40F6-81AA-45C87B08C57F}" dt="2024-03-12T15:51:40.475" v="7" actId="20577"/>
          <ac:spMkLst>
            <pc:docMk/>
            <pc:sldMk cId="3484986873" sldId="256"/>
            <ac:spMk id="3" creationId="{00000000-0000-0000-0000-000000000000}"/>
          </ac:spMkLst>
        </pc:spChg>
      </pc:sldChg>
      <pc:sldChg chg="modSp mod">
        <pc:chgData name="Baran, Geoff (ECY)" userId="8691b16c-5858-4bb3-a64d-f84ad64cd35a" providerId="ADAL" clId="{665EB8B4-42F2-40F6-81AA-45C87B08C57F}" dt="2024-03-12T15:56:56.954" v="164" actId="20577"/>
        <pc:sldMkLst>
          <pc:docMk/>
          <pc:sldMk cId="1757095258" sldId="272"/>
        </pc:sldMkLst>
        <pc:spChg chg="mod">
          <ac:chgData name="Baran, Geoff (ECY)" userId="8691b16c-5858-4bb3-a64d-f84ad64cd35a" providerId="ADAL" clId="{665EB8B4-42F2-40F6-81AA-45C87B08C57F}" dt="2024-03-12T15:56:56.954" v="164" actId="20577"/>
          <ac:spMkLst>
            <pc:docMk/>
            <pc:sldMk cId="1757095258" sldId="272"/>
            <ac:spMk id="4" creationId="{0C3B41CD-C755-0B5C-ED6E-66166AD56073}"/>
          </ac:spMkLst>
        </pc:spChg>
      </pc:sldChg>
      <pc:sldChg chg="modSp mod">
        <pc:chgData name="Baran, Geoff (ECY)" userId="8691b16c-5858-4bb3-a64d-f84ad64cd35a" providerId="ADAL" clId="{665EB8B4-42F2-40F6-81AA-45C87B08C57F}" dt="2024-03-12T16:37:49.960" v="463" actId="20577"/>
        <pc:sldMkLst>
          <pc:docMk/>
          <pc:sldMk cId="2426885022" sldId="307"/>
        </pc:sldMkLst>
        <pc:spChg chg="mod">
          <ac:chgData name="Baran, Geoff (ECY)" userId="8691b16c-5858-4bb3-a64d-f84ad64cd35a" providerId="ADAL" clId="{665EB8B4-42F2-40F6-81AA-45C87B08C57F}" dt="2024-03-12T16:37:49.960" v="463" actId="20577"/>
          <ac:spMkLst>
            <pc:docMk/>
            <pc:sldMk cId="2426885022" sldId="307"/>
            <ac:spMk id="4" creationId="{702DB2FC-0955-8D61-800D-61224A9A4063}"/>
          </ac:spMkLst>
        </pc:spChg>
      </pc:sldChg>
      <pc:sldChg chg="modSp mod">
        <pc:chgData name="Baran, Geoff (ECY)" userId="8691b16c-5858-4bb3-a64d-f84ad64cd35a" providerId="ADAL" clId="{665EB8B4-42F2-40F6-81AA-45C87B08C57F}" dt="2024-03-12T15:57:31.522" v="180" actId="20577"/>
        <pc:sldMkLst>
          <pc:docMk/>
          <pc:sldMk cId="2990707086" sldId="379"/>
        </pc:sldMkLst>
        <pc:spChg chg="mod">
          <ac:chgData name="Baran, Geoff (ECY)" userId="8691b16c-5858-4bb3-a64d-f84ad64cd35a" providerId="ADAL" clId="{665EB8B4-42F2-40F6-81AA-45C87B08C57F}" dt="2024-03-12T15:57:31.522" v="180" actId="20577"/>
          <ac:spMkLst>
            <pc:docMk/>
            <pc:sldMk cId="2990707086" sldId="379"/>
            <ac:spMk id="6" creationId="{00000000-0000-0000-0000-000000000000}"/>
          </ac:spMkLst>
        </pc:spChg>
      </pc:sldChg>
      <pc:sldChg chg="modSp mod">
        <pc:chgData name="Baran, Geoff (ECY)" userId="8691b16c-5858-4bb3-a64d-f84ad64cd35a" providerId="ADAL" clId="{665EB8B4-42F2-40F6-81AA-45C87B08C57F}" dt="2024-03-12T16:37:37.713" v="455" actId="20577"/>
        <pc:sldMkLst>
          <pc:docMk/>
          <pc:sldMk cId="1183156837" sldId="395"/>
        </pc:sldMkLst>
        <pc:spChg chg="mod">
          <ac:chgData name="Baran, Geoff (ECY)" userId="8691b16c-5858-4bb3-a64d-f84ad64cd35a" providerId="ADAL" clId="{665EB8B4-42F2-40F6-81AA-45C87B08C57F}" dt="2024-03-12T16:37:37.713" v="455" actId="20577"/>
          <ac:spMkLst>
            <pc:docMk/>
            <pc:sldMk cId="1183156837" sldId="395"/>
            <ac:spMk id="5" creationId="{BBFFC5E1-6D14-95A8-5CDF-A3BE1F35E2FF}"/>
          </ac:spMkLst>
        </pc:spChg>
      </pc:sldChg>
      <pc:sldChg chg="modSp mod">
        <pc:chgData name="Baran, Geoff (ECY)" userId="8691b16c-5858-4bb3-a64d-f84ad64cd35a" providerId="ADAL" clId="{665EB8B4-42F2-40F6-81AA-45C87B08C57F}" dt="2024-03-12T16:21:07.415" v="265" actId="20577"/>
        <pc:sldMkLst>
          <pc:docMk/>
          <pc:sldMk cId="222502436" sldId="409"/>
        </pc:sldMkLst>
        <pc:spChg chg="mod">
          <ac:chgData name="Baran, Geoff (ECY)" userId="8691b16c-5858-4bb3-a64d-f84ad64cd35a" providerId="ADAL" clId="{665EB8B4-42F2-40F6-81AA-45C87B08C57F}" dt="2024-03-12T15:57:52.588" v="186" actId="20577"/>
          <ac:spMkLst>
            <pc:docMk/>
            <pc:sldMk cId="222502436" sldId="409"/>
            <ac:spMk id="4" creationId="{FD6F4F74-E61F-1E8C-3A77-14E1E4C3B862}"/>
          </ac:spMkLst>
        </pc:spChg>
        <pc:spChg chg="mod">
          <ac:chgData name="Baran, Geoff (ECY)" userId="8691b16c-5858-4bb3-a64d-f84ad64cd35a" providerId="ADAL" clId="{665EB8B4-42F2-40F6-81AA-45C87B08C57F}" dt="2024-03-12T16:21:07.415" v="265" actId="20577"/>
          <ac:spMkLst>
            <pc:docMk/>
            <pc:sldMk cId="222502436" sldId="409"/>
            <ac:spMk id="5" creationId="{13490CC0-408C-9EEC-B264-B8F3F687187E}"/>
          </ac:spMkLst>
        </pc:spChg>
      </pc:sldChg>
      <pc:sldChg chg="modSp mod">
        <pc:chgData name="Baran, Geoff (ECY)" userId="8691b16c-5858-4bb3-a64d-f84ad64cd35a" providerId="ADAL" clId="{665EB8B4-42F2-40F6-81AA-45C87B08C57F}" dt="2024-03-12T16:21:42.151" v="285" actId="20577"/>
        <pc:sldMkLst>
          <pc:docMk/>
          <pc:sldMk cId="91843116" sldId="413"/>
        </pc:sldMkLst>
        <pc:spChg chg="mod">
          <ac:chgData name="Baran, Geoff (ECY)" userId="8691b16c-5858-4bb3-a64d-f84ad64cd35a" providerId="ADAL" clId="{665EB8B4-42F2-40F6-81AA-45C87B08C57F}" dt="2024-03-12T16:21:30.117" v="272" actId="20577"/>
          <ac:spMkLst>
            <pc:docMk/>
            <pc:sldMk cId="91843116" sldId="413"/>
            <ac:spMk id="2" creationId="{00000000-0000-0000-0000-000000000000}"/>
          </ac:spMkLst>
        </pc:spChg>
        <pc:spChg chg="mod">
          <ac:chgData name="Baran, Geoff (ECY)" userId="8691b16c-5858-4bb3-a64d-f84ad64cd35a" providerId="ADAL" clId="{665EB8B4-42F2-40F6-81AA-45C87B08C57F}" dt="2024-03-12T16:21:42.151" v="285" actId="20577"/>
          <ac:spMkLst>
            <pc:docMk/>
            <pc:sldMk cId="91843116" sldId="413"/>
            <ac:spMk id="6" creationId="{00000000-0000-0000-0000-000000000000}"/>
          </ac:spMkLst>
        </pc:spChg>
      </pc:sldChg>
      <pc:sldChg chg="modSp mod ord">
        <pc:chgData name="Baran, Geoff (ECY)" userId="8691b16c-5858-4bb3-a64d-f84ad64cd35a" providerId="ADAL" clId="{665EB8B4-42F2-40F6-81AA-45C87B08C57F}" dt="2024-03-13T00:51:28.961" v="741"/>
        <pc:sldMkLst>
          <pc:docMk/>
          <pc:sldMk cId="3293026154" sldId="419"/>
        </pc:sldMkLst>
        <pc:spChg chg="mod">
          <ac:chgData name="Baran, Geoff (ECY)" userId="8691b16c-5858-4bb3-a64d-f84ad64cd35a" providerId="ADAL" clId="{665EB8B4-42F2-40F6-81AA-45C87B08C57F}" dt="2024-03-12T16:21:58.185" v="291" actId="20577"/>
          <ac:spMkLst>
            <pc:docMk/>
            <pc:sldMk cId="3293026154" sldId="419"/>
            <ac:spMk id="4" creationId="{FD6F4F74-E61F-1E8C-3A77-14E1E4C3B862}"/>
          </ac:spMkLst>
        </pc:spChg>
        <pc:spChg chg="mod">
          <ac:chgData name="Baran, Geoff (ECY)" userId="8691b16c-5858-4bb3-a64d-f84ad64cd35a" providerId="ADAL" clId="{665EB8B4-42F2-40F6-81AA-45C87B08C57F}" dt="2024-03-12T16:27:02.217" v="342" actId="20577"/>
          <ac:spMkLst>
            <pc:docMk/>
            <pc:sldMk cId="3293026154" sldId="419"/>
            <ac:spMk id="5" creationId="{13490CC0-408C-9EEC-B264-B8F3F687187E}"/>
          </ac:spMkLst>
        </pc:spChg>
      </pc:sldChg>
      <pc:sldChg chg="ord">
        <pc:chgData name="Baran, Geoff (ECY)" userId="8691b16c-5858-4bb3-a64d-f84ad64cd35a" providerId="ADAL" clId="{665EB8B4-42F2-40F6-81AA-45C87B08C57F}" dt="2024-03-13T00:51:28.961" v="741"/>
        <pc:sldMkLst>
          <pc:docMk/>
          <pc:sldMk cId="276478318" sldId="420"/>
        </pc:sldMkLst>
      </pc:sldChg>
      <pc:sldChg chg="del">
        <pc:chgData name="Baran, Geoff (ECY)" userId="8691b16c-5858-4bb3-a64d-f84ad64cd35a" providerId="ADAL" clId="{665EB8B4-42F2-40F6-81AA-45C87B08C57F}" dt="2024-03-12T16:42:10.856" v="542" actId="47"/>
        <pc:sldMkLst>
          <pc:docMk/>
          <pc:sldMk cId="2357798004" sldId="421"/>
        </pc:sldMkLst>
      </pc:sldChg>
      <pc:sldChg chg="del ord">
        <pc:chgData name="Baran, Geoff (ECY)" userId="8691b16c-5858-4bb3-a64d-f84ad64cd35a" providerId="ADAL" clId="{665EB8B4-42F2-40F6-81AA-45C87B08C57F}" dt="2024-03-12T16:27:14.117" v="345" actId="47"/>
        <pc:sldMkLst>
          <pc:docMk/>
          <pc:sldMk cId="2391028216" sldId="422"/>
        </pc:sldMkLst>
      </pc:sldChg>
      <pc:sldChg chg="modSp mod ord">
        <pc:chgData name="Baran, Geoff (ECY)" userId="8691b16c-5858-4bb3-a64d-f84ad64cd35a" providerId="ADAL" clId="{665EB8B4-42F2-40F6-81AA-45C87B08C57F}" dt="2024-03-13T00:51:28.961" v="741"/>
        <pc:sldMkLst>
          <pc:docMk/>
          <pc:sldMk cId="336594887" sldId="423"/>
        </pc:sldMkLst>
        <pc:spChg chg="mod">
          <ac:chgData name="Baran, Geoff (ECY)" userId="8691b16c-5858-4bb3-a64d-f84ad64cd35a" providerId="ADAL" clId="{665EB8B4-42F2-40F6-81AA-45C87B08C57F}" dt="2024-03-12T16:27:20.301" v="351" actId="20577"/>
          <ac:spMkLst>
            <pc:docMk/>
            <pc:sldMk cId="336594887" sldId="423"/>
            <ac:spMk id="2" creationId="{00000000-0000-0000-0000-000000000000}"/>
          </ac:spMkLst>
        </pc:spChg>
        <pc:spChg chg="mod">
          <ac:chgData name="Baran, Geoff (ECY)" userId="8691b16c-5858-4bb3-a64d-f84ad64cd35a" providerId="ADAL" clId="{665EB8B4-42F2-40F6-81AA-45C87B08C57F}" dt="2024-03-12T16:27:48.936" v="391" actId="20577"/>
          <ac:spMkLst>
            <pc:docMk/>
            <pc:sldMk cId="336594887" sldId="423"/>
            <ac:spMk id="6" creationId="{00000000-0000-0000-0000-000000000000}"/>
          </ac:spMkLst>
        </pc:spChg>
      </pc:sldChg>
      <pc:sldChg chg="del">
        <pc:chgData name="Baran, Geoff (ECY)" userId="8691b16c-5858-4bb3-a64d-f84ad64cd35a" providerId="ADAL" clId="{665EB8B4-42F2-40F6-81AA-45C87B08C57F}" dt="2024-03-12T16:39:03.423" v="465" actId="47"/>
        <pc:sldMkLst>
          <pc:docMk/>
          <pc:sldMk cId="19842904" sldId="425"/>
        </pc:sldMkLst>
      </pc:sldChg>
      <pc:sldChg chg="del">
        <pc:chgData name="Baran, Geoff (ECY)" userId="8691b16c-5858-4bb3-a64d-f84ad64cd35a" providerId="ADAL" clId="{665EB8B4-42F2-40F6-81AA-45C87B08C57F}" dt="2024-03-12T16:21:23.199" v="266" actId="47"/>
        <pc:sldMkLst>
          <pc:docMk/>
          <pc:sldMk cId="3312179836" sldId="427"/>
        </pc:sldMkLst>
      </pc:sldChg>
      <pc:sldChg chg="del">
        <pc:chgData name="Baran, Geoff (ECY)" userId="8691b16c-5858-4bb3-a64d-f84ad64cd35a" providerId="ADAL" clId="{665EB8B4-42F2-40F6-81AA-45C87B08C57F}" dt="2024-03-12T16:21:23.199" v="266" actId="47"/>
        <pc:sldMkLst>
          <pc:docMk/>
          <pc:sldMk cId="1610490937" sldId="428"/>
        </pc:sldMkLst>
      </pc:sldChg>
      <pc:sldChg chg="del">
        <pc:chgData name="Baran, Geoff (ECY)" userId="8691b16c-5858-4bb3-a64d-f84ad64cd35a" providerId="ADAL" clId="{665EB8B4-42F2-40F6-81AA-45C87B08C57F}" dt="2024-03-12T16:21:23.199" v="266" actId="47"/>
        <pc:sldMkLst>
          <pc:docMk/>
          <pc:sldMk cId="4147986668" sldId="429"/>
        </pc:sldMkLst>
      </pc:sldChg>
      <pc:sldChg chg="del">
        <pc:chgData name="Baran, Geoff (ECY)" userId="8691b16c-5858-4bb3-a64d-f84ad64cd35a" providerId="ADAL" clId="{665EB8B4-42F2-40F6-81AA-45C87B08C57F}" dt="2024-03-12T16:21:23.199" v="266" actId="47"/>
        <pc:sldMkLst>
          <pc:docMk/>
          <pc:sldMk cId="4220887763" sldId="430"/>
        </pc:sldMkLst>
      </pc:sldChg>
      <pc:sldChg chg="del">
        <pc:chgData name="Baran, Geoff (ECY)" userId="8691b16c-5858-4bb3-a64d-f84ad64cd35a" providerId="ADAL" clId="{665EB8B4-42F2-40F6-81AA-45C87B08C57F}" dt="2024-03-12T16:21:23.199" v="266" actId="47"/>
        <pc:sldMkLst>
          <pc:docMk/>
          <pc:sldMk cId="1651352463" sldId="432"/>
        </pc:sldMkLst>
      </pc:sldChg>
      <pc:sldChg chg="del">
        <pc:chgData name="Baran, Geoff (ECY)" userId="8691b16c-5858-4bb3-a64d-f84ad64cd35a" providerId="ADAL" clId="{665EB8B4-42F2-40F6-81AA-45C87B08C57F}" dt="2024-03-12T16:21:23.199" v="266" actId="47"/>
        <pc:sldMkLst>
          <pc:docMk/>
          <pc:sldMk cId="623129016" sldId="433"/>
        </pc:sldMkLst>
      </pc:sldChg>
      <pc:sldChg chg="ord">
        <pc:chgData name="Baran, Geoff (ECY)" userId="8691b16c-5858-4bb3-a64d-f84ad64cd35a" providerId="ADAL" clId="{665EB8B4-42F2-40F6-81AA-45C87B08C57F}" dt="2024-03-13T00:51:28.961" v="741"/>
        <pc:sldMkLst>
          <pc:docMk/>
          <pc:sldMk cId="1947082834" sldId="434"/>
        </pc:sldMkLst>
      </pc:sldChg>
      <pc:sldChg chg="del ord">
        <pc:chgData name="Baran, Geoff (ECY)" userId="8691b16c-5858-4bb3-a64d-f84ad64cd35a" providerId="ADAL" clId="{665EB8B4-42F2-40F6-81AA-45C87B08C57F}" dt="2024-03-12T16:27:14.117" v="345" actId="47"/>
        <pc:sldMkLst>
          <pc:docMk/>
          <pc:sldMk cId="1743004285" sldId="435"/>
        </pc:sldMkLst>
      </pc:sldChg>
      <pc:sldChg chg="del">
        <pc:chgData name="Baran, Geoff (ECY)" userId="8691b16c-5858-4bb3-a64d-f84ad64cd35a" providerId="ADAL" clId="{665EB8B4-42F2-40F6-81AA-45C87B08C57F}" dt="2024-03-12T16:21:23.199" v="266" actId="47"/>
        <pc:sldMkLst>
          <pc:docMk/>
          <pc:sldMk cId="1706856660" sldId="436"/>
        </pc:sldMkLst>
      </pc:sldChg>
      <pc:sldChg chg="del">
        <pc:chgData name="Baran, Geoff (ECY)" userId="8691b16c-5858-4bb3-a64d-f84ad64cd35a" providerId="ADAL" clId="{665EB8B4-42F2-40F6-81AA-45C87B08C57F}" dt="2024-03-12T16:21:23.199" v="266" actId="47"/>
        <pc:sldMkLst>
          <pc:docMk/>
          <pc:sldMk cId="2230548420" sldId="437"/>
        </pc:sldMkLst>
      </pc:sldChg>
      <pc:sldChg chg="delSp del mod">
        <pc:chgData name="Baran, Geoff (ECY)" userId="8691b16c-5858-4bb3-a64d-f84ad64cd35a" providerId="ADAL" clId="{665EB8B4-42F2-40F6-81AA-45C87B08C57F}" dt="2024-03-12T16:39:03.423" v="465" actId="47"/>
        <pc:sldMkLst>
          <pc:docMk/>
          <pc:sldMk cId="1439679750" sldId="438"/>
        </pc:sldMkLst>
        <pc:picChg chg="del">
          <ac:chgData name="Baran, Geoff (ECY)" userId="8691b16c-5858-4bb3-a64d-f84ad64cd35a" providerId="ADAL" clId="{665EB8B4-42F2-40F6-81AA-45C87B08C57F}" dt="2024-03-12T16:38:34.958" v="464" actId="478"/>
          <ac:picMkLst>
            <pc:docMk/>
            <pc:sldMk cId="1439679750" sldId="438"/>
            <ac:picMk id="3" creationId="{80FF7333-FFEC-6A2D-E03C-FF85A59EF9FE}"/>
          </ac:picMkLst>
        </pc:picChg>
      </pc:sldChg>
      <pc:sldChg chg="modSp add mod">
        <pc:chgData name="Baran, Geoff (ECY)" userId="8691b16c-5858-4bb3-a64d-f84ad64cd35a" providerId="ADAL" clId="{665EB8B4-42F2-40F6-81AA-45C87B08C57F}" dt="2024-03-12T16:42:04.373" v="540" actId="20577"/>
        <pc:sldMkLst>
          <pc:docMk/>
          <pc:sldMk cId="3231356608" sldId="440"/>
        </pc:sldMkLst>
        <pc:spChg chg="mod">
          <ac:chgData name="Baran, Geoff (ECY)" userId="8691b16c-5858-4bb3-a64d-f84ad64cd35a" providerId="ADAL" clId="{665EB8B4-42F2-40F6-81AA-45C87B08C57F}" dt="2024-03-12T16:41:28.761" v="472" actId="20577"/>
          <ac:spMkLst>
            <pc:docMk/>
            <pc:sldMk cId="3231356608" sldId="440"/>
            <ac:spMk id="4" creationId="{FD6F4F74-E61F-1E8C-3A77-14E1E4C3B862}"/>
          </ac:spMkLst>
        </pc:spChg>
        <pc:spChg chg="mod">
          <ac:chgData name="Baran, Geoff (ECY)" userId="8691b16c-5858-4bb3-a64d-f84ad64cd35a" providerId="ADAL" clId="{665EB8B4-42F2-40F6-81AA-45C87B08C57F}" dt="2024-03-12T16:42:04.373" v="540" actId="20577"/>
          <ac:spMkLst>
            <pc:docMk/>
            <pc:sldMk cId="3231356608" sldId="440"/>
            <ac:spMk id="5" creationId="{13490CC0-408C-9EEC-B264-B8F3F687187E}"/>
          </ac:spMkLst>
        </pc:spChg>
      </pc:sldChg>
      <pc:sldChg chg="add">
        <pc:chgData name="Baran, Geoff (ECY)" userId="8691b16c-5858-4bb3-a64d-f84ad64cd35a" providerId="ADAL" clId="{665EB8B4-42F2-40F6-81AA-45C87B08C57F}" dt="2024-03-12T16:41:22.389" v="466"/>
        <pc:sldMkLst>
          <pc:docMk/>
          <pc:sldMk cId="366515720" sldId="441"/>
        </pc:sldMkLst>
      </pc:sldChg>
      <pc:sldChg chg="add del">
        <pc:chgData name="Baran, Geoff (ECY)" userId="8691b16c-5858-4bb3-a64d-f84ad64cd35a" providerId="ADAL" clId="{665EB8B4-42F2-40F6-81AA-45C87B08C57F}" dt="2024-03-12T16:42:09.044" v="541" actId="47"/>
        <pc:sldMkLst>
          <pc:docMk/>
          <pc:sldMk cId="230485376" sldId="442"/>
        </pc:sldMkLst>
      </pc:sldChg>
      <pc:sldChg chg="add del">
        <pc:chgData name="Baran, Geoff (ECY)" userId="8691b16c-5858-4bb3-a64d-f84ad64cd35a" providerId="ADAL" clId="{665EB8B4-42F2-40F6-81AA-45C87B08C57F}" dt="2024-03-12T16:42:14.970" v="543" actId="47"/>
        <pc:sldMkLst>
          <pc:docMk/>
          <pc:sldMk cId="1074826350" sldId="443"/>
        </pc:sldMkLst>
      </pc:sldChg>
      <pc:sldChg chg="modSp add mod">
        <pc:chgData name="Baran, Geoff (ECY)" userId="8691b16c-5858-4bb3-a64d-f84ad64cd35a" providerId="ADAL" clId="{665EB8B4-42F2-40F6-81AA-45C87B08C57F}" dt="2024-03-12T16:52:50.490" v="739" actId="20577"/>
        <pc:sldMkLst>
          <pc:docMk/>
          <pc:sldMk cId="500944790" sldId="444"/>
        </pc:sldMkLst>
        <pc:spChg chg="mod">
          <ac:chgData name="Baran, Geoff (ECY)" userId="8691b16c-5858-4bb3-a64d-f84ad64cd35a" providerId="ADAL" clId="{665EB8B4-42F2-40F6-81AA-45C87B08C57F}" dt="2024-03-12T16:52:50.490" v="739" actId="20577"/>
          <ac:spMkLst>
            <pc:docMk/>
            <pc:sldMk cId="500944790" sldId="444"/>
            <ac:spMk id="2" creationId="{00000000-0000-0000-0000-000000000000}"/>
          </ac:spMkLst>
        </pc:spChg>
        <pc:spChg chg="mod">
          <ac:chgData name="Baran, Geoff (ECY)" userId="8691b16c-5858-4bb3-a64d-f84ad64cd35a" providerId="ADAL" clId="{665EB8B4-42F2-40F6-81AA-45C87B08C57F}" dt="2024-03-12T16:44:26.321" v="711" actId="27636"/>
          <ac:spMkLst>
            <pc:docMk/>
            <pc:sldMk cId="500944790" sldId="444"/>
            <ac:spMk id="4" creationId="{00000000-0000-0000-0000-000000000000}"/>
          </ac:spMkLst>
        </pc:spChg>
        <pc:spChg chg="mod">
          <ac:chgData name="Baran, Geoff (ECY)" userId="8691b16c-5858-4bb3-a64d-f84ad64cd35a" providerId="ADAL" clId="{665EB8B4-42F2-40F6-81AA-45C87B08C57F}" dt="2024-03-12T16:44:43.897" v="735" actId="20577"/>
          <ac:spMkLst>
            <pc:docMk/>
            <pc:sldMk cId="500944790" sldId="444"/>
            <ac:spMk id="6" creationId="{00000000-0000-0000-0000-000000000000}"/>
          </ac:spMkLst>
        </pc:spChg>
      </pc:sldChg>
      <pc:sldChg chg="add ord">
        <pc:chgData name="Baran, Geoff (ECY)" userId="8691b16c-5858-4bb3-a64d-f84ad64cd35a" providerId="ADAL" clId="{665EB8B4-42F2-40F6-81AA-45C87B08C57F}" dt="2024-03-13T00:51:28.961" v="741"/>
        <pc:sldMkLst>
          <pc:docMk/>
          <pc:sldMk cId="2979308118" sldId="445"/>
        </pc:sldMkLst>
      </pc:sldChg>
      <pc:sldChg chg="add del">
        <pc:chgData name="Baran, Geoff (ECY)" userId="8691b16c-5858-4bb3-a64d-f84ad64cd35a" providerId="ADAL" clId="{665EB8B4-42F2-40F6-81AA-45C87B08C57F}" dt="2024-03-12T16:42:22.488" v="546"/>
        <pc:sldMkLst>
          <pc:docMk/>
          <pc:sldMk cId="1517874690" sldId="446"/>
        </pc:sldMkLst>
      </pc:sldChg>
      <pc:sldChg chg="add">
        <pc:chgData name="Baran, Geoff (ECY)" userId="8691b16c-5858-4bb3-a64d-f84ad64cd35a" providerId="ADAL" clId="{665EB8B4-42F2-40F6-81AA-45C87B08C57F}" dt="2024-03-12T16:42:24.404" v="547"/>
        <pc:sldMkLst>
          <pc:docMk/>
          <pc:sldMk cId="3896019709" sldId="446"/>
        </pc:sldMkLst>
      </pc:sldChg>
      <pc:sldChg chg="ord">
        <pc:chgData name="Baran, Geoff (ECY)" userId="8691b16c-5858-4bb3-a64d-f84ad64cd35a" providerId="ADAL" clId="{665EB8B4-42F2-40F6-81AA-45C87B08C57F}" dt="2024-03-13T00:51:28.961" v="741"/>
        <pc:sldMkLst>
          <pc:docMk/>
          <pc:sldMk cId="2920145283" sldId="448"/>
        </pc:sldMkLst>
      </pc:sldChg>
      <pc:sldChg chg="ord">
        <pc:chgData name="Baran, Geoff (ECY)" userId="8691b16c-5858-4bb3-a64d-f84ad64cd35a" providerId="ADAL" clId="{665EB8B4-42F2-40F6-81AA-45C87B08C57F}" dt="2024-03-13T00:51:28.961" v="741"/>
        <pc:sldMkLst>
          <pc:docMk/>
          <pc:sldMk cId="2110149332" sldId="449"/>
        </pc:sldMkLst>
      </pc:sldChg>
      <pc:sldChg chg="ord">
        <pc:chgData name="Baran, Geoff (ECY)" userId="8691b16c-5858-4bb3-a64d-f84ad64cd35a" providerId="ADAL" clId="{665EB8B4-42F2-40F6-81AA-45C87B08C57F}" dt="2024-03-13T00:51:28.961" v="741"/>
        <pc:sldMkLst>
          <pc:docMk/>
          <pc:sldMk cId="377104112" sldId="45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 Marine, family-owned marina on Westlake Avenue in Lake Union.</a:t>
            </a:r>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4067514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16</a:t>
            </a:fld>
            <a:endParaRPr lang="en-US"/>
          </a:p>
        </p:txBody>
      </p:sp>
    </p:spTree>
    <p:extLst>
      <p:ext uri="{BB962C8B-B14F-4D97-AF65-F5344CB8AC3E}">
        <p14:creationId xmlns:p14="http://schemas.microsoft.com/office/powerpoint/2010/main" val="646789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9378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19</a:t>
            </a:fld>
            <a:endParaRPr lang="en-US"/>
          </a:p>
        </p:txBody>
      </p:sp>
    </p:spTree>
    <p:extLst>
      <p:ext uri="{BB962C8B-B14F-4D97-AF65-F5344CB8AC3E}">
        <p14:creationId xmlns:p14="http://schemas.microsoft.com/office/powerpoint/2010/main" val="3318456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24</a:t>
            </a:fld>
            <a:endParaRPr lang="en-US"/>
          </a:p>
        </p:txBody>
      </p:sp>
    </p:spTree>
    <p:extLst>
      <p:ext uri="{BB962C8B-B14F-4D97-AF65-F5344CB8AC3E}">
        <p14:creationId xmlns:p14="http://schemas.microsoft.com/office/powerpoint/2010/main" val="837952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26</a:t>
            </a:fld>
            <a:endParaRPr lang="en-US"/>
          </a:p>
        </p:txBody>
      </p:sp>
    </p:spTree>
    <p:extLst>
      <p:ext uri="{BB962C8B-B14F-4D97-AF65-F5344CB8AC3E}">
        <p14:creationId xmlns:p14="http://schemas.microsoft.com/office/powerpoint/2010/main" val="2577245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27</a:t>
            </a:fld>
            <a:endParaRPr lang="en-US"/>
          </a:p>
        </p:txBody>
      </p:sp>
    </p:spTree>
    <p:extLst>
      <p:ext uri="{BB962C8B-B14F-4D97-AF65-F5344CB8AC3E}">
        <p14:creationId xmlns:p14="http://schemas.microsoft.com/office/powerpoint/2010/main" val="3177616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30</a:t>
            </a:fld>
            <a:endParaRPr lang="en-US"/>
          </a:p>
        </p:txBody>
      </p:sp>
    </p:spTree>
    <p:extLst>
      <p:ext uri="{BB962C8B-B14F-4D97-AF65-F5344CB8AC3E}">
        <p14:creationId xmlns:p14="http://schemas.microsoft.com/office/powerpoint/2010/main" val="19546904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32</a:t>
            </a:fld>
            <a:endParaRPr lang="en-US"/>
          </a:p>
        </p:txBody>
      </p:sp>
    </p:spTree>
    <p:extLst>
      <p:ext uri="{BB962C8B-B14F-4D97-AF65-F5344CB8AC3E}">
        <p14:creationId xmlns:p14="http://schemas.microsoft.com/office/powerpoint/2010/main" val="1262702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33</a:t>
            </a:fld>
            <a:endParaRPr lang="en-US"/>
          </a:p>
        </p:txBody>
      </p:sp>
    </p:spTree>
    <p:extLst>
      <p:ext uri="{BB962C8B-B14F-4D97-AF65-F5344CB8AC3E}">
        <p14:creationId xmlns:p14="http://schemas.microsoft.com/office/powerpoint/2010/main" val="3723576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40</a:t>
            </a:fld>
            <a:endParaRPr lang="en-US"/>
          </a:p>
        </p:txBody>
      </p:sp>
    </p:spTree>
    <p:extLst>
      <p:ext uri="{BB962C8B-B14F-4D97-AF65-F5344CB8AC3E}">
        <p14:creationId xmlns:p14="http://schemas.microsoft.com/office/powerpoint/2010/main" val="1844284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SzPts val="1000"/>
              <a:buFont typeface="Symbol" panose="05050102010706020507" pitchFamily="18" charset="2"/>
              <a:buNone/>
              <a:tabLst>
                <a:tab pos="457200" algn="l"/>
              </a:tabLst>
            </a:pPr>
            <a:endParaRPr lang="en-US" sz="180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41</a:t>
            </a:fld>
            <a:endParaRPr lang="en-US"/>
          </a:p>
        </p:txBody>
      </p:sp>
    </p:spTree>
    <p:extLst>
      <p:ext uri="{BB962C8B-B14F-4D97-AF65-F5344CB8AC3E}">
        <p14:creationId xmlns:p14="http://schemas.microsoft.com/office/powerpoint/2010/main" val="2754774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42</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basic Zoom instructions.</a:t>
            </a:r>
          </a:p>
          <a:p>
            <a:r>
              <a:rPr lang="en-US"/>
              <a:t>If there are in-person attendees, identify fire extinguisher, AED, and restroom location.</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3294562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819163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Rough overview of today’s proceedings</a:t>
            </a: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WELCOME</a:t>
            </a:r>
          </a:p>
          <a:p>
            <a:r>
              <a:rPr lang="en-US" sz="1100"/>
              <a:t>ROLL CALL</a:t>
            </a:r>
          </a:p>
          <a:p>
            <a:endParaRPr lang="en-US" sz="1100"/>
          </a:p>
          <a:p>
            <a:r>
              <a:rPr lang="en-US" sz="1100"/>
              <a:t>INTRODUCTION</a:t>
            </a:r>
          </a:p>
          <a:p>
            <a:r>
              <a:rPr lang="en-US" sz="1100"/>
              <a:t>Purpose:</a:t>
            </a:r>
          </a:p>
          <a:p>
            <a:pPr marL="275434" indent="-275434">
              <a:buFont typeface="Arial" panose="020B0604020202020204" pitchFamily="34" charset="0"/>
              <a:buChar char="•"/>
            </a:pPr>
            <a:r>
              <a:rPr lang="en-US" sz="110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a:t>Goal:</a:t>
            </a:r>
          </a:p>
          <a:p>
            <a:pPr marL="275434" indent="-275434">
              <a:buFont typeface="Arial" panose="020B0604020202020204" pitchFamily="34" charset="0"/>
              <a:buChar char="•"/>
            </a:pPr>
            <a:r>
              <a:rPr lang="en-US" sz="110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a:t>The ultimate goal of this process is to restore publicly-owned resources that have been damaged by oil spills.</a:t>
            </a:r>
          </a:p>
          <a:p>
            <a:r>
              <a:rPr lang="en-US" sz="1100"/>
              <a:t>Objectives:</a:t>
            </a:r>
          </a:p>
          <a:p>
            <a:pPr marL="165261" indent="-165261">
              <a:buFont typeface="Arial" panose="020B0604020202020204" pitchFamily="34" charset="0"/>
              <a:buChar char="•"/>
            </a:pPr>
            <a:r>
              <a:rPr lang="en-US" sz="1100"/>
              <a:t>Conduct preassessment screenings of all oil spills that impact Washington State waters.</a:t>
            </a:r>
          </a:p>
          <a:p>
            <a:pPr marL="445286" lvl="1" indent="-165261">
              <a:buFont typeface="Arial" panose="020B0604020202020204" pitchFamily="34" charset="0"/>
              <a:buChar char="•"/>
            </a:pPr>
            <a:r>
              <a:rPr lang="en-US" sz="1100"/>
              <a:t>Evaluate each case and consider whether damages are quantifiable at a reasonable cost</a:t>
            </a:r>
          </a:p>
          <a:p>
            <a:pPr marL="445286" lvl="1" indent="-165261">
              <a:buFont typeface="Arial" panose="020B0604020202020204" pitchFamily="34" charset="0"/>
              <a:buChar char="•"/>
            </a:pPr>
            <a:r>
              <a:rPr lang="en-US" sz="1100"/>
              <a:t>Whether restoration or enhancement is technically feasible.</a:t>
            </a:r>
          </a:p>
          <a:p>
            <a:pPr marL="445286" lvl="1" indent="-165261">
              <a:buFont typeface="Arial" panose="020B0604020202020204" pitchFamily="34" charset="0"/>
              <a:buChar char="•"/>
            </a:pPr>
            <a:r>
              <a:rPr lang="en-US" sz="1100"/>
              <a:t>Evaluate any projects proposed in lieu of a damage claim.</a:t>
            </a:r>
          </a:p>
          <a:p>
            <a:pPr marL="445286" lvl="1" indent="-165261">
              <a:buFont typeface="Arial" panose="020B0604020202020204" pitchFamily="34" charset="0"/>
              <a:buChar char="•"/>
            </a:pPr>
            <a:r>
              <a:rPr lang="en-US" sz="1100"/>
              <a:t>The committee will vote yes or no on those questions, and if the answer is no, the Compensation Schedule is authorized to assess damages</a:t>
            </a:r>
          </a:p>
          <a:p>
            <a:pPr marL="0" lvl="1"/>
            <a:r>
              <a:rPr lang="en-US" sz="1100"/>
              <a:t>Rules</a:t>
            </a:r>
          </a:p>
          <a:p>
            <a:pPr marL="165261" lvl="1" indent="-165261">
              <a:buFont typeface="Arial" panose="020B0604020202020204" pitchFamily="34" charset="0"/>
              <a:buChar char="•"/>
            </a:pPr>
            <a:r>
              <a:rPr lang="en-US" sz="1100"/>
              <a:t>Committee bylaws state the meeting will be carried out under parliamentary procedure. Motion, second, all in favor.</a:t>
            </a:r>
          </a:p>
          <a:p>
            <a:pPr marL="165261" lvl="1" indent="-165261">
              <a:buFont typeface="Arial" panose="020B0604020202020204" pitchFamily="34" charset="0"/>
              <a:buChar char="•"/>
            </a:pPr>
            <a:r>
              <a:rPr lang="en-US" sz="1100"/>
              <a:t>After</a:t>
            </a:r>
            <a:r>
              <a:rPr lang="en-US" sz="1100" baseline="0"/>
              <a:t> hearing discussion from the attendees, each present RDA Committee Member will vote on two things:</a:t>
            </a:r>
          </a:p>
          <a:p>
            <a:pPr marL="851016" lvl="2" indent="-165261">
              <a:buFont typeface="Arial" panose="020B0604020202020204" pitchFamily="34" charset="0"/>
              <a:buChar char="•"/>
            </a:pPr>
            <a:r>
              <a:rPr lang="en-US" sz="1100" baseline="0"/>
              <a:t>Whether damages are quantifiable at a reasonable cost</a:t>
            </a:r>
          </a:p>
          <a:p>
            <a:pPr marL="1308216" lvl="3" indent="-165261">
              <a:buFont typeface="Arial" panose="020B0604020202020204" pitchFamily="34" charset="0"/>
              <a:buChar char="•"/>
            </a:pPr>
            <a:r>
              <a:rPr lang="en-US" sz="1100" baseline="0"/>
              <a:t>This means whether the anticipated cost of a damage assessment is expected to be less than the anticipated damage that may have occurred. </a:t>
            </a:r>
          </a:p>
          <a:p>
            <a:pPr marL="851016" lvl="2" indent="-165261">
              <a:buFont typeface="Arial" panose="020B0604020202020204" pitchFamily="34" charset="0"/>
              <a:buChar char="•"/>
            </a:pPr>
            <a:r>
              <a:rPr lang="en-US" sz="1100" baseline="0"/>
              <a:t>And whether restoration or enhancement is technically feasible</a:t>
            </a:r>
          </a:p>
          <a:p>
            <a:pPr marL="1308216" lvl="3" indent="-165261">
              <a:buFont typeface="Arial" panose="020B0604020202020204" pitchFamily="34" charset="0"/>
              <a:buChar char="•"/>
            </a:pPr>
            <a:r>
              <a:rPr lang="en-US" sz="1100" baseline="0"/>
              <a:t>Project to return lost function successfully at a cost that is not disproportionate to the value of the public resource before the injury. </a:t>
            </a:r>
            <a:endParaRPr lang="en-US" sz="1100"/>
          </a:p>
          <a:p>
            <a:pPr marL="660998" lvl="1" indent="0">
              <a:buFont typeface="Arial" panose="020B0604020202020204" pitchFamily="34" charset="0"/>
              <a:buNone/>
            </a:pPr>
            <a:endParaRPr lang="en-US" sz="120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Commercial Marine, family-owned marina on Westlake Avenue in Lake Union.</a:t>
            </a:r>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3591588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3/12/2024</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3/12/2024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3/12/2024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3/12/2024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3/12/2024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3/12/2024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3/12/2024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688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a:t>Please keep your microphone </a:t>
            </a:r>
            <a:r>
              <a:rPr lang="en-US" sz="2400" b="1" i="1"/>
              <a:t>muted</a:t>
            </a:r>
            <a:r>
              <a:rPr lang="en-US" sz="2400" i="1"/>
              <a:t> unless speaking</a:t>
            </a:r>
          </a:p>
          <a:p>
            <a:pPr marL="457200" indent="-457200">
              <a:buFont typeface="Arial" panose="020B0604020202020204" pitchFamily="34" charset="0"/>
              <a:buChar char="•"/>
            </a:pPr>
            <a:r>
              <a:rPr lang="en-US" sz="2400" i="1"/>
              <a:t>Webcam is </a:t>
            </a:r>
            <a:r>
              <a:rPr lang="en-US" sz="2400" b="1" i="1"/>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a:t>Resource Damage Assessment Committee Meeting</a:t>
            </a:r>
          </a:p>
        </p:txBody>
      </p:sp>
      <p:pic>
        <p:nvPicPr>
          <p:cNvPr id="12" name="Picture 11">
            <a:extLst>
              <a:ext uri="{FF2B5EF4-FFF2-40B4-BE49-F238E27FC236}">
                <a16:creationId xmlns:a16="http://schemas.microsoft.com/office/drawing/2014/main" id="{B1B18C67-5913-4C61-3CC8-F27D70DC8C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5905" y="5478077"/>
            <a:ext cx="4642089" cy="520727"/>
          </a:xfrm>
          <a:prstGeom prst="rect">
            <a:avLst/>
          </a:prstGeom>
        </p:spPr>
      </p:pic>
      <p:sp>
        <p:nvSpPr>
          <p:cNvPr id="6" name="Arrow: Right 5">
            <a:extLst>
              <a:ext uri="{FF2B5EF4-FFF2-40B4-BE49-F238E27FC236}">
                <a16:creationId xmlns:a16="http://schemas.microsoft.com/office/drawing/2014/main" id="{10C56B0A-4278-00D7-43E6-DB02E7518355}"/>
              </a:ext>
            </a:extLst>
          </p:cNvPr>
          <p:cNvSpPr/>
          <p:nvPr/>
        </p:nvSpPr>
        <p:spPr>
          <a:xfrm rot="7901582">
            <a:off x="3018831" y="5029882"/>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grpSp>
        <p:nvGrpSpPr>
          <p:cNvPr id="3" name="Group 2">
            <a:extLst>
              <a:ext uri="{FF2B5EF4-FFF2-40B4-BE49-F238E27FC236}">
                <a16:creationId xmlns:a16="http://schemas.microsoft.com/office/drawing/2014/main" id="{69AFB7F1-A3FC-4141-8CBF-A0D2F2A1B6D8}"/>
              </a:ext>
            </a:extLst>
          </p:cNvPr>
          <p:cNvGrpSpPr>
            <a:grpSpLocks noChangeAspect="1"/>
          </p:cNvGrpSpPr>
          <p:nvPr/>
        </p:nvGrpSpPr>
        <p:grpSpPr>
          <a:xfrm>
            <a:off x="234800" y="1581210"/>
            <a:ext cx="11665070" cy="4775140"/>
            <a:chOff x="111294" y="1587499"/>
            <a:chExt cx="11912082" cy="4876255"/>
          </a:xfrm>
          <a:effectLst>
            <a:outerShdw blurRad="50800" dist="38100" dir="5400000" algn="t" rotWithShape="0">
              <a:prstClr val="black">
                <a:alpha val="40000"/>
              </a:prstClr>
            </a:outerShdw>
          </a:effectLst>
        </p:grpSpPr>
        <p:pic>
          <p:nvPicPr>
            <p:cNvPr id="6" name="Picture 5" descr="A map of a city&#10;&#10;Description automatically generated">
              <a:extLst>
                <a:ext uri="{FF2B5EF4-FFF2-40B4-BE49-F238E27FC236}">
                  <a16:creationId xmlns:a16="http://schemas.microsoft.com/office/drawing/2014/main" id="{4E2A04D7-7BE4-7598-43C9-099C91040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294" y="1587499"/>
              <a:ext cx="11912082" cy="4876255"/>
            </a:xfrm>
            <a:prstGeom prst="rect">
              <a:avLst/>
            </a:prstGeom>
            <a:ln w="9525">
              <a:solidFill>
                <a:srgbClr val="00B0F0"/>
              </a:solidFill>
            </a:ln>
            <a:effectLst>
              <a:outerShdw blurRad="50800" dist="38100" dir="5400000" algn="t" rotWithShape="0">
                <a:prstClr val="black">
                  <a:alpha val="40000"/>
                </a:prstClr>
              </a:outerShdw>
            </a:effectLst>
          </p:spPr>
        </p:pic>
        <p:sp>
          <p:nvSpPr>
            <p:cNvPr id="7" name="Oval 6">
              <a:extLst>
                <a:ext uri="{FF2B5EF4-FFF2-40B4-BE49-F238E27FC236}">
                  <a16:creationId xmlns:a16="http://schemas.microsoft.com/office/drawing/2014/main" id="{B6075A8F-7549-5561-A3CD-4D97827948C1}"/>
                </a:ext>
              </a:extLst>
            </p:cNvPr>
            <p:cNvSpPr/>
            <p:nvPr/>
          </p:nvSpPr>
          <p:spPr>
            <a:xfrm>
              <a:off x="6031707" y="3848100"/>
              <a:ext cx="90488" cy="83343"/>
            </a:xfrm>
            <a:prstGeom prst="ellipse">
              <a:avLst/>
            </a:prstGeom>
            <a:solidFill>
              <a:srgbClr val="FFFF00"/>
            </a:solidFill>
            <a:ln w="952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448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11</a:t>
            </a:fld>
            <a:endParaRPr lang="en-US"/>
          </a:p>
        </p:txBody>
      </p:sp>
      <p:pic>
        <p:nvPicPr>
          <p:cNvPr id="5" name="Picture 4" descr="A aerial view of a river&#10;&#10;Description automatically generated">
            <a:extLst>
              <a:ext uri="{FF2B5EF4-FFF2-40B4-BE49-F238E27FC236}">
                <a16:creationId xmlns:a16="http://schemas.microsoft.com/office/drawing/2014/main" id="{C5259723-FEE9-8B06-9AC0-53F80B7B5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961" y="1535953"/>
            <a:ext cx="11804747" cy="4845833"/>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67202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12</a:t>
            </a:fld>
            <a:endParaRPr lang="en-US"/>
          </a:p>
        </p:txBody>
      </p:sp>
      <p:pic>
        <p:nvPicPr>
          <p:cNvPr id="8" name="Picture 7" descr="A dock on a lake&#10;&#10;Description automatically generated">
            <a:extLst>
              <a:ext uri="{FF2B5EF4-FFF2-40B4-BE49-F238E27FC236}">
                <a16:creationId xmlns:a16="http://schemas.microsoft.com/office/drawing/2014/main" id="{A2B23E72-EC97-990C-6239-9E856E70D5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901" y="381000"/>
            <a:ext cx="8128000" cy="6096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48936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13</a:t>
            </a:fld>
            <a:endParaRPr lang="en-US"/>
          </a:p>
        </p:txBody>
      </p:sp>
      <p:pic>
        <p:nvPicPr>
          <p:cNvPr id="5" name="Picture 4" descr="Oil spill on the water&#10;&#10;Description automatically generated">
            <a:extLst>
              <a:ext uri="{FF2B5EF4-FFF2-40B4-BE49-F238E27FC236}">
                <a16:creationId xmlns:a16="http://schemas.microsoft.com/office/drawing/2014/main" id="{2D07E693-EE73-81A1-68DD-423724F812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192" y="739302"/>
            <a:ext cx="6989323" cy="5241992"/>
          </a:xfrm>
          <a:prstGeom prst="rect">
            <a:avLst/>
          </a:prstGeom>
          <a:effectLst>
            <a:outerShdw blurRad="50800" dist="38100" dir="5400000" algn="t" rotWithShape="0">
              <a:prstClr val="black">
                <a:alpha val="40000"/>
              </a:prstClr>
            </a:outerShdw>
          </a:effectLst>
        </p:spPr>
      </p:pic>
      <p:pic>
        <p:nvPicPr>
          <p:cNvPr id="7" name="Picture 6" descr="A pile of papers in a river&#10;&#10;Description automatically generated">
            <a:extLst>
              <a:ext uri="{FF2B5EF4-FFF2-40B4-BE49-F238E27FC236}">
                <a16:creationId xmlns:a16="http://schemas.microsoft.com/office/drawing/2014/main" id="{67888643-9D9E-F06D-4E6A-7B47910934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03460" y="1069434"/>
            <a:ext cx="6108969" cy="458172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253529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14</a:t>
            </a:fld>
            <a:endParaRPr lang="en-US"/>
          </a:p>
        </p:txBody>
      </p:sp>
      <p:pic>
        <p:nvPicPr>
          <p:cNvPr id="5" name="Picture 4" descr="A machine in a dirty water&#10;&#10;Description automatically generated with medium confidence">
            <a:extLst>
              <a:ext uri="{FF2B5EF4-FFF2-40B4-BE49-F238E27FC236}">
                <a16:creationId xmlns:a16="http://schemas.microsoft.com/office/drawing/2014/main" id="{66410906-EFA0-4CBE-95E8-C0BF43794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 y="590550"/>
            <a:ext cx="6096000" cy="4572000"/>
          </a:xfrm>
          <a:prstGeom prst="rect">
            <a:avLst/>
          </a:prstGeom>
          <a:effectLst>
            <a:outerShdw blurRad="50800" dist="38100" dir="5400000" algn="t" rotWithShape="0">
              <a:prstClr val="black">
                <a:alpha val="40000"/>
              </a:prstClr>
            </a:outerShdw>
          </a:effectLst>
        </p:spPr>
      </p:pic>
      <p:pic>
        <p:nvPicPr>
          <p:cNvPr id="8" name="Picture 7" descr="A group of men working on a construction site&#10;&#10;Description automatically generated">
            <a:extLst>
              <a:ext uri="{FF2B5EF4-FFF2-40B4-BE49-F238E27FC236}">
                <a16:creationId xmlns:a16="http://schemas.microsoft.com/office/drawing/2014/main" id="{21665E34-410F-6266-2CB3-AE922E309F7E}"/>
              </a:ext>
            </a:extLst>
          </p:cNvPr>
          <p:cNvPicPr>
            <a:picLocks noChangeAspect="1"/>
          </p:cNvPicPr>
          <p:nvPr/>
        </p:nvPicPr>
        <p:blipFill rotWithShape="1">
          <a:blip r:embed="rId3">
            <a:extLst>
              <a:ext uri="{28A0092B-C50C-407E-A947-70E740481C1C}">
                <a14:useLocalDpi xmlns:a14="http://schemas.microsoft.com/office/drawing/2010/main" val="0"/>
              </a:ext>
            </a:extLst>
          </a:blip>
          <a:srcRect l="13695"/>
          <a:stretch/>
        </p:blipFill>
        <p:spPr>
          <a:xfrm>
            <a:off x="6562725" y="1533525"/>
            <a:ext cx="5261170" cy="45720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116522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15</a:t>
            </a:fld>
            <a:endParaRPr lang="en-US"/>
          </a:p>
        </p:txBody>
      </p:sp>
      <p:pic>
        <p:nvPicPr>
          <p:cNvPr id="6" name="Picture 5" descr="A map of a river&#10;&#10;Description automatically generated">
            <a:extLst>
              <a:ext uri="{FF2B5EF4-FFF2-40B4-BE49-F238E27FC236}">
                <a16:creationId xmlns:a16="http://schemas.microsoft.com/office/drawing/2014/main" id="{C4312139-823F-0E09-8C34-67FF7D693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67" y="1535953"/>
            <a:ext cx="11968065" cy="4894308"/>
          </a:xfrm>
          <a:prstGeom prst="rect">
            <a:avLst/>
          </a:prstGeom>
          <a:ln w="9525">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47270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a:t>ERTS# 727657</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a:t>Are the damages quantifiable at a reasonable cost?</a:t>
            </a:r>
          </a:p>
          <a:p>
            <a:r>
              <a:rPr lang="en-US"/>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a:t>Estimated spill to water volume:</a:t>
            </a:r>
          </a:p>
          <a:p>
            <a:pPr lvl="1"/>
            <a:r>
              <a:rPr lang="en-US"/>
              <a:t>To be determined</a:t>
            </a:r>
          </a:p>
          <a:p>
            <a:r>
              <a:rPr lang="en-US" b="1"/>
              <a:t>Oil Type</a:t>
            </a:r>
          </a:p>
          <a:p>
            <a:pPr lvl="1"/>
            <a:r>
              <a:rPr lang="en-US"/>
              <a:t>Lube/Mineral Oil</a:t>
            </a:r>
          </a:p>
          <a:p>
            <a:r>
              <a:rPr lang="en-US" b="1"/>
              <a:t>Geographic Extent of Impacts</a:t>
            </a:r>
          </a:p>
          <a:p>
            <a:pPr lvl="1"/>
            <a:r>
              <a:rPr lang="en-US"/>
              <a:t>Spokane River</a:t>
            </a:r>
          </a:p>
          <a:p>
            <a:r>
              <a:rPr lang="en-US" b="1"/>
              <a:t>Volume of oil recovered within the first 24 hours:</a:t>
            </a:r>
          </a:p>
          <a:p>
            <a:pPr lvl="1"/>
            <a:r>
              <a:rPr lang="en-US"/>
              <a:t>None</a:t>
            </a:r>
          </a:p>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16</a:t>
            </a:fld>
            <a:endParaRPr lang="en-US"/>
          </a:p>
        </p:txBody>
      </p:sp>
    </p:spTree>
    <p:extLst>
      <p:ext uri="{BB962C8B-B14F-4D97-AF65-F5344CB8AC3E}">
        <p14:creationId xmlns:p14="http://schemas.microsoft.com/office/powerpoint/2010/main" val="2990707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a:t>ERTS# 727754</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17</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a:t>Complete Office Truck Diesel Spill</a:t>
            </a:r>
          </a:p>
          <a:p>
            <a:r>
              <a:rPr lang="de-DE"/>
              <a:t>December 31, 2023</a:t>
            </a:r>
            <a:endParaRPr lang="en-US"/>
          </a:p>
        </p:txBody>
      </p:sp>
    </p:spTree>
    <p:extLst>
      <p:ext uri="{BB962C8B-B14F-4D97-AF65-F5344CB8AC3E}">
        <p14:creationId xmlns:p14="http://schemas.microsoft.com/office/powerpoint/2010/main" val="3293026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18</a:t>
            </a:fld>
            <a:endParaRPr lang="en-US"/>
          </a:p>
        </p:txBody>
      </p:sp>
      <p:pic>
        <p:nvPicPr>
          <p:cNvPr id="6" name="Picture 5" descr="A map of a city&#10;&#10;Description automatically generated">
            <a:extLst>
              <a:ext uri="{FF2B5EF4-FFF2-40B4-BE49-F238E27FC236}">
                <a16:creationId xmlns:a16="http://schemas.microsoft.com/office/drawing/2014/main" id="{53EBED6B-E42C-3ABB-1A1B-DD9B24191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80" y="1535953"/>
            <a:ext cx="11831640" cy="4918493"/>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647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 body of water&#10;&#10;Description automatically generated">
            <a:extLst>
              <a:ext uri="{FF2B5EF4-FFF2-40B4-BE49-F238E27FC236}">
                <a16:creationId xmlns:a16="http://schemas.microsoft.com/office/drawing/2014/main" id="{C8198167-2A3B-D117-4157-85AC58BD3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79" y="1503684"/>
            <a:ext cx="11814045" cy="4851088"/>
          </a:xfrm>
          <a:prstGeom prst="rect">
            <a:avLst/>
          </a:prstGeom>
          <a:ln>
            <a:solidFill>
              <a:srgbClr val="00B0F0"/>
            </a:solidFill>
          </a:ln>
        </p:spPr>
      </p:pic>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19</a:t>
            </a:fld>
            <a:endParaRPr lang="en-US"/>
          </a:p>
        </p:txBody>
      </p:sp>
      <p:pic>
        <p:nvPicPr>
          <p:cNvPr id="6" name="Picture 5" descr="An aerial view of a city&#10;&#10;Description automatically generated">
            <a:extLst>
              <a:ext uri="{FF2B5EF4-FFF2-40B4-BE49-F238E27FC236}">
                <a16:creationId xmlns:a16="http://schemas.microsoft.com/office/drawing/2014/main" id="{FAC291C9-9CED-F806-46BA-E9D8A29DA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776" y="1502106"/>
            <a:ext cx="11796448" cy="4940499"/>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47082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a:t>Resource Damage Assessment Committee Meeting</a:t>
            </a:r>
          </a:p>
        </p:txBody>
      </p:sp>
      <p:sp>
        <p:nvSpPr>
          <p:cNvPr id="3" name="Subtitle 2"/>
          <p:cNvSpPr>
            <a:spLocks noGrp="1"/>
          </p:cNvSpPr>
          <p:nvPr>
            <p:ph type="subTitle" idx="1"/>
          </p:nvPr>
        </p:nvSpPr>
        <p:spPr>
          <a:xfrm>
            <a:off x="2071474" y="5299104"/>
            <a:ext cx="9447620" cy="1057245"/>
          </a:xfrm>
        </p:spPr>
        <p:txBody>
          <a:bodyPr anchor="t">
            <a:noAutofit/>
          </a:bodyPr>
          <a:lstStyle/>
          <a:p>
            <a:r>
              <a:rPr lang="en-US" sz="2400"/>
              <a:t>Geoff Baran</a:t>
            </a:r>
          </a:p>
          <a:p>
            <a:r>
              <a:rPr lang="en-US" sz="2400"/>
              <a:t>March 13, 2024</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20</a:t>
            </a:fld>
            <a:endParaRPr lang="en-US"/>
          </a:p>
        </p:txBody>
      </p:sp>
      <p:pic>
        <p:nvPicPr>
          <p:cNvPr id="3" name="Picture 2" descr="A truck parked outside a building&#10;&#10;Description automatically generated">
            <a:extLst>
              <a:ext uri="{FF2B5EF4-FFF2-40B4-BE49-F238E27FC236}">
                <a16:creationId xmlns:a16="http://schemas.microsoft.com/office/drawing/2014/main" id="{728A953D-7CCE-361B-75C4-2837034EC2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421" y="317240"/>
            <a:ext cx="7733033" cy="5803641"/>
          </a:xfrm>
          <a:prstGeom prst="rect">
            <a:avLst/>
          </a:prstGeom>
          <a:effectLst>
            <a:outerShdw blurRad="50800" dist="38100" dir="5400000" algn="t" rotWithShape="0">
              <a:prstClr val="black">
                <a:alpha val="40000"/>
              </a:prstClr>
            </a:outerShdw>
          </a:effectLst>
        </p:spPr>
      </p:pic>
      <p:pic>
        <p:nvPicPr>
          <p:cNvPr id="6" name="Picture 5" descr="A close up of a car&#10;&#10;Description automatically generated">
            <a:extLst>
              <a:ext uri="{FF2B5EF4-FFF2-40B4-BE49-F238E27FC236}">
                <a16:creationId xmlns:a16="http://schemas.microsoft.com/office/drawing/2014/main" id="{BCB5DF0C-8484-2B4A-255F-8D208893D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1028" y="1688569"/>
            <a:ext cx="4850978" cy="3640659"/>
          </a:xfrm>
          <a:prstGeom prst="rect">
            <a:avLst/>
          </a:prstGeom>
          <a:ln>
            <a:solidFill>
              <a:schemeClr val="bg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9308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21</a:t>
            </a:fld>
            <a:endParaRPr lang="en-US"/>
          </a:p>
        </p:txBody>
      </p:sp>
      <p:pic>
        <p:nvPicPr>
          <p:cNvPr id="5" name="Picture 4" descr="A pile of white objects on the ground&#10;&#10;Description automatically generated">
            <a:extLst>
              <a:ext uri="{FF2B5EF4-FFF2-40B4-BE49-F238E27FC236}">
                <a16:creationId xmlns:a16="http://schemas.microsoft.com/office/drawing/2014/main" id="{5AA9D163-F14B-D2F0-A116-8C5E62F47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666" y="269675"/>
            <a:ext cx="8596668" cy="645180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20145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22</a:t>
            </a:fld>
            <a:endParaRPr lang="en-US"/>
          </a:p>
        </p:txBody>
      </p:sp>
      <p:pic>
        <p:nvPicPr>
          <p:cNvPr id="8" name="Picture 7" descr="A pipe with a pipe and sticks on it&#10;&#10;Description automatically generated with medium confidence">
            <a:extLst>
              <a:ext uri="{FF2B5EF4-FFF2-40B4-BE49-F238E27FC236}">
                <a16:creationId xmlns:a16="http://schemas.microsoft.com/office/drawing/2014/main" id="{7B712138-C5C4-E9D3-5184-5439448A79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0066" y="248723"/>
            <a:ext cx="8711867" cy="653825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1101493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23</a:t>
            </a:fld>
            <a:endParaRPr lang="en-US"/>
          </a:p>
        </p:txBody>
      </p:sp>
      <p:pic>
        <p:nvPicPr>
          <p:cNvPr id="3" name="Picture 2" descr="A bridge over water with trees and bushes&#10;&#10;Description automatically generated">
            <a:extLst>
              <a:ext uri="{FF2B5EF4-FFF2-40B4-BE49-F238E27FC236}">
                <a16:creationId xmlns:a16="http://schemas.microsoft.com/office/drawing/2014/main" id="{1D727096-0E60-8DBD-9BD6-8FCCFD9E62BE}"/>
              </a:ext>
            </a:extLst>
          </p:cNvPr>
          <p:cNvPicPr>
            <a:picLocks noChangeAspect="1"/>
          </p:cNvPicPr>
          <p:nvPr/>
        </p:nvPicPr>
        <p:blipFill rotWithShape="1">
          <a:blip r:embed="rId2">
            <a:extLst>
              <a:ext uri="{28A0092B-C50C-407E-A947-70E740481C1C}">
                <a14:useLocalDpi xmlns:a14="http://schemas.microsoft.com/office/drawing/2010/main" val="0"/>
              </a:ext>
            </a:extLst>
          </a:blip>
          <a:srcRect b="6053"/>
          <a:stretch/>
        </p:blipFill>
        <p:spPr>
          <a:xfrm>
            <a:off x="7176780" y="360676"/>
            <a:ext cx="4789777" cy="5995827"/>
          </a:xfrm>
          <a:prstGeom prst="rect">
            <a:avLst/>
          </a:prstGeom>
          <a:effectLst>
            <a:outerShdw blurRad="50800" dist="38100" dir="5400000" algn="t" rotWithShape="0">
              <a:prstClr val="black">
                <a:alpha val="40000"/>
              </a:prstClr>
            </a:outerShdw>
          </a:effectLst>
        </p:spPr>
      </p:pic>
      <p:pic>
        <p:nvPicPr>
          <p:cNvPr id="6" name="Picture 5" descr="A body of water with a bridge and leaves on the ground&#10;&#10;Description automatically generated">
            <a:extLst>
              <a:ext uri="{FF2B5EF4-FFF2-40B4-BE49-F238E27FC236}">
                <a16:creationId xmlns:a16="http://schemas.microsoft.com/office/drawing/2014/main" id="{F95A7C28-E07C-BF54-07CE-2D5DD80C9A22}"/>
              </a:ext>
            </a:extLst>
          </p:cNvPr>
          <p:cNvPicPr>
            <a:picLocks noChangeAspect="1"/>
          </p:cNvPicPr>
          <p:nvPr/>
        </p:nvPicPr>
        <p:blipFill rotWithShape="1">
          <a:blip r:embed="rId3">
            <a:extLst>
              <a:ext uri="{28A0092B-C50C-407E-A947-70E740481C1C}">
                <a14:useLocalDpi xmlns:a14="http://schemas.microsoft.com/office/drawing/2010/main" val="0"/>
              </a:ext>
            </a:extLst>
          </a:blip>
          <a:srcRect l="14392" t="7859"/>
          <a:stretch/>
        </p:blipFill>
        <p:spPr>
          <a:xfrm>
            <a:off x="225443" y="529352"/>
            <a:ext cx="6839338" cy="552463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7104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a:t>ERTS# 727754</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a:t>Are the damages quantifiable at a reasonable cost?</a:t>
            </a:r>
          </a:p>
          <a:p>
            <a:r>
              <a:rPr lang="en-US"/>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a:t>Estimated spill to water volume:</a:t>
            </a:r>
          </a:p>
          <a:p>
            <a:pPr lvl="1"/>
            <a:r>
              <a:rPr lang="en-US"/>
              <a:t>30 gallons</a:t>
            </a:r>
          </a:p>
          <a:p>
            <a:r>
              <a:rPr lang="en-US" b="1"/>
              <a:t>Oil Type</a:t>
            </a:r>
          </a:p>
          <a:p>
            <a:pPr lvl="1"/>
            <a:r>
              <a:rPr lang="en-US"/>
              <a:t>Gasoline</a:t>
            </a:r>
          </a:p>
          <a:p>
            <a:r>
              <a:rPr lang="en-US" b="1"/>
              <a:t>Geographic Extent of Impacts</a:t>
            </a:r>
          </a:p>
          <a:p>
            <a:pPr lvl="1"/>
            <a:r>
              <a:rPr lang="en-US"/>
              <a:t>Duwamish Waterway</a:t>
            </a:r>
          </a:p>
          <a:p>
            <a:r>
              <a:rPr lang="en-US" b="1"/>
              <a:t>Volume of oil recovered within the first 24 hours:</a:t>
            </a:r>
          </a:p>
          <a:p>
            <a:pPr lvl="1"/>
            <a:r>
              <a:rPr lang="en-US"/>
              <a:t>None</a:t>
            </a:r>
          </a:p>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24</a:t>
            </a:fld>
            <a:endParaRPr lang="en-US"/>
          </a:p>
        </p:txBody>
      </p:sp>
    </p:spTree>
    <p:extLst>
      <p:ext uri="{BB962C8B-B14F-4D97-AF65-F5344CB8AC3E}">
        <p14:creationId xmlns:p14="http://schemas.microsoft.com/office/powerpoint/2010/main" val="33659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a:t>ERTS# 727699</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25</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a:t>P/C </a:t>
            </a:r>
            <a:r>
              <a:rPr lang="de-DE" i="1"/>
              <a:t>Maiad II</a:t>
            </a:r>
            <a:r>
              <a:rPr lang="de-DE"/>
              <a:t> Sinking Diesel Spill into the Lewis River</a:t>
            </a:r>
          </a:p>
          <a:p>
            <a:r>
              <a:rPr lang="de-DE"/>
              <a:t>December 28, 2023</a:t>
            </a:r>
            <a:endParaRPr lang="en-US"/>
          </a:p>
        </p:txBody>
      </p:sp>
    </p:spTree>
    <p:extLst>
      <p:ext uri="{BB962C8B-B14F-4D97-AF65-F5344CB8AC3E}">
        <p14:creationId xmlns:p14="http://schemas.microsoft.com/office/powerpoint/2010/main" val="222502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26</a:t>
            </a:fld>
            <a:endParaRPr lang="en-US"/>
          </a:p>
        </p:txBody>
      </p:sp>
      <p:pic>
        <p:nvPicPr>
          <p:cNvPr id="5" name="Picture 4" descr="A map of a river&#10;&#10;Description automatically generated">
            <a:extLst>
              <a:ext uri="{FF2B5EF4-FFF2-40B4-BE49-F238E27FC236}">
                <a16:creationId xmlns:a16="http://schemas.microsoft.com/office/drawing/2014/main" id="{45C77107-D12A-A2DD-85C9-F0A9698D67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44" y="1535953"/>
            <a:ext cx="11769911" cy="4927801"/>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34594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27</a:t>
            </a:fld>
            <a:endParaRPr lang="en-US"/>
          </a:p>
        </p:txBody>
      </p:sp>
      <p:pic>
        <p:nvPicPr>
          <p:cNvPr id="6" name="Picture 5" descr="A road with cars on it&#10;&#10;Description automatically generated">
            <a:extLst>
              <a:ext uri="{FF2B5EF4-FFF2-40B4-BE49-F238E27FC236}">
                <a16:creationId xmlns:a16="http://schemas.microsoft.com/office/drawing/2014/main" id="{B4CA622E-EE74-E924-D70D-D6F7226AF8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153" y="1518197"/>
            <a:ext cx="11776085" cy="4927801"/>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71188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at on the water&#10;&#10;Description automatically generated">
            <a:extLst>
              <a:ext uri="{FF2B5EF4-FFF2-40B4-BE49-F238E27FC236}">
                <a16:creationId xmlns:a16="http://schemas.microsoft.com/office/drawing/2014/main" id="{1249EEFF-3062-F2DA-4C72-C89115B1D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291410" y="1070715"/>
            <a:ext cx="6288760" cy="4716570"/>
          </a:xfrm>
          <a:prstGeom prst="rect">
            <a:avLst/>
          </a:prstGeom>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F275850-B71D-490D-965C-ED6AE5531855}" type="slidenum">
              <a:rPr lang="en-US" smtClean="0">
                <a:solidFill>
                  <a:schemeClr val="tx1">
                    <a:tint val="75000"/>
                  </a:schemeClr>
                </a:solidFill>
              </a:rPr>
              <a:pPr>
                <a:spcAft>
                  <a:spcPts val="600"/>
                </a:spcAft>
              </a:pPr>
              <a:t>28</a:t>
            </a:fld>
            <a:endParaRPr lang="en-US">
              <a:solidFill>
                <a:schemeClr val="tx1">
                  <a:tint val="75000"/>
                </a:schemeClr>
              </a:solidFill>
            </a:endParaRPr>
          </a:p>
        </p:txBody>
      </p:sp>
      <p:pic>
        <p:nvPicPr>
          <p:cNvPr id="8" name="Picture 7" descr="A boat in the water&#10;&#10;Description automatically generated">
            <a:extLst>
              <a:ext uri="{FF2B5EF4-FFF2-40B4-BE49-F238E27FC236}">
                <a16:creationId xmlns:a16="http://schemas.microsoft.com/office/drawing/2014/main" id="{AE4EE613-B8B7-AB35-11DF-FB348C7ADB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9220" y="1056808"/>
            <a:ext cx="6410128" cy="48075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80131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F275850-B71D-490D-965C-ED6AE5531855}" type="slidenum">
              <a:rPr lang="en-US" smtClean="0">
                <a:solidFill>
                  <a:schemeClr val="tx1">
                    <a:tint val="75000"/>
                  </a:schemeClr>
                </a:solidFill>
              </a:rPr>
              <a:pPr>
                <a:spcAft>
                  <a:spcPts val="600"/>
                </a:spcAft>
              </a:pPr>
              <a:t>29</a:t>
            </a:fld>
            <a:endParaRPr lang="en-US">
              <a:solidFill>
                <a:schemeClr val="tx1">
                  <a:tint val="75000"/>
                </a:schemeClr>
              </a:solidFill>
            </a:endParaRPr>
          </a:p>
        </p:txBody>
      </p:sp>
      <p:pic>
        <p:nvPicPr>
          <p:cNvPr id="12" name="Picture 11" descr="A boat in the water&#10;&#10;Description automatically generated">
            <a:extLst>
              <a:ext uri="{FF2B5EF4-FFF2-40B4-BE49-F238E27FC236}">
                <a16:creationId xmlns:a16="http://schemas.microsoft.com/office/drawing/2014/main" id="{AFA5EBDD-CF9D-3AFB-68E8-F36EB5228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6778" y="1134676"/>
            <a:ext cx="6307584" cy="4730688"/>
          </a:xfrm>
          <a:prstGeom prst="rect">
            <a:avLst/>
          </a:prstGeom>
          <a:effectLst>
            <a:outerShdw blurRad="50800" dist="38100" dir="5400000" algn="t" rotWithShape="0">
              <a:prstClr val="black">
                <a:alpha val="40000"/>
              </a:prstClr>
            </a:outerShdw>
          </a:effectLst>
        </p:spPr>
      </p:pic>
      <p:pic>
        <p:nvPicPr>
          <p:cNvPr id="16" name="Picture 15" descr="A close-up of a ladder&#10;&#10;Description automatically generated">
            <a:extLst>
              <a:ext uri="{FF2B5EF4-FFF2-40B4-BE49-F238E27FC236}">
                <a16:creationId xmlns:a16="http://schemas.microsoft.com/office/drawing/2014/main" id="{7D83384B-AB2B-F51A-50F4-2C788E1D4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325308" y="1116921"/>
            <a:ext cx="6165542" cy="462415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81964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t>Welcome to MS Teams</a:t>
            </a:r>
            <a:endParaRPr lang="en-US"/>
          </a:p>
        </p:txBody>
      </p:sp>
      <p:sp>
        <p:nvSpPr>
          <p:cNvPr id="3" name="Content Placeholder 2"/>
          <p:cNvSpPr>
            <a:spLocks noGrp="1"/>
          </p:cNvSpPr>
          <p:nvPr>
            <p:ph idx="1"/>
          </p:nvPr>
        </p:nvSpPr>
        <p:spPr>
          <a:xfrm>
            <a:off x="565265" y="1775014"/>
            <a:ext cx="9232403" cy="2765990"/>
          </a:xfrm>
        </p:spPr>
        <p:txBody>
          <a:bodyPr>
            <a:normAutofit/>
          </a:bodyPr>
          <a:lstStyle/>
          <a:p>
            <a:r>
              <a:rPr lang="en-US" altLang="ja-JP"/>
              <a:t>Webcam is optional</a:t>
            </a:r>
          </a:p>
          <a:p>
            <a:r>
              <a:rPr lang="en-US" altLang="ja-JP"/>
              <a:t>Please mute your microphone to reduce background noise</a:t>
            </a:r>
          </a:p>
          <a:p>
            <a:r>
              <a:rPr lang="en-US" altLang="ja-JP"/>
              <a:t>For immediate questions or comments, please raise your hand</a:t>
            </a:r>
          </a:p>
          <a:p>
            <a:r>
              <a:rPr lang="en-US" altLang="ja-JP"/>
              <a:t>Please use the chat function </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7" name="Picture 6">
            <a:extLst>
              <a:ext uri="{FF2B5EF4-FFF2-40B4-BE49-F238E27FC236}">
                <a16:creationId xmlns:a16="http://schemas.microsoft.com/office/drawing/2014/main" id="{0D783AE6-DE4C-8A0E-AC38-BC65C4F56834}"/>
              </a:ext>
            </a:extLst>
          </p:cNvPr>
          <p:cNvPicPr>
            <a:picLocks noChangeAspect="1"/>
          </p:cNvPicPr>
          <p:nvPr/>
        </p:nvPicPr>
        <p:blipFill>
          <a:blip r:embed="rId3"/>
          <a:stretch>
            <a:fillRect/>
          </a:stretch>
        </p:blipFill>
        <p:spPr>
          <a:xfrm>
            <a:off x="2453893" y="4684158"/>
            <a:ext cx="7343775" cy="1171575"/>
          </a:xfrm>
          <a:prstGeom prst="rect">
            <a:avLst/>
          </a:prstGeom>
        </p:spPr>
      </p:pic>
      <p:sp>
        <p:nvSpPr>
          <p:cNvPr id="9" name="Arrow: Right 8">
            <a:extLst>
              <a:ext uri="{FF2B5EF4-FFF2-40B4-BE49-F238E27FC236}">
                <a16:creationId xmlns:a16="http://schemas.microsoft.com/office/drawing/2014/main" id="{8228079F-9E7C-C371-4328-90050ACF622A}"/>
              </a:ext>
            </a:extLst>
          </p:cNvPr>
          <p:cNvSpPr/>
          <p:nvPr/>
        </p:nvSpPr>
        <p:spPr>
          <a:xfrm rot="7901582">
            <a:off x="3871047" y="450341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1.45833E-6 -7.40741E-7 L 0.07005 -7.40741E-7 " pathEditMode="relative" rAng="0" ptsTypes="AA">
                                      <p:cBhvr>
                                        <p:cTn id="6" dur="1000" fill="hold"/>
                                        <p:tgtEl>
                                          <p:spTgt spid="9"/>
                                        </p:tgtEl>
                                        <p:attrNameLst>
                                          <p:attrName>ppt_x</p:attrName>
                                          <p:attrName>ppt_y</p:attrName>
                                        </p:attrNameLst>
                                      </p:cBhvr>
                                      <p:rCtr x="3503"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7006 -7.40741E-7 L 0.24597 -7.40741E-7 " pathEditMode="relative" rAng="0" ptsTypes="AA">
                                      <p:cBhvr>
                                        <p:cTn id="10" dur="1000" fill="hold"/>
                                        <p:tgtEl>
                                          <p:spTgt spid="9"/>
                                        </p:tgtEl>
                                        <p:attrNameLst>
                                          <p:attrName>ppt_x</p:attrName>
                                          <p:attrName>ppt_y</p:attrName>
                                        </p:attrNameLst>
                                      </p:cBhvr>
                                      <p:rCtr x="9010" y="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2" nodeType="clickEffect">
                                  <p:stCondLst>
                                    <p:cond delay="0"/>
                                  </p:stCondLst>
                                  <p:childTnLst>
                                    <p:animMotion origin="layout" path="M 0.24596 -7.40741E-7 L 0.3138 -7.40741E-7 " pathEditMode="relative" rAng="0" ptsTypes="AA">
                                      <p:cBhvr>
                                        <p:cTn id="14" dur="1000" fill="hold"/>
                                        <p:tgtEl>
                                          <p:spTgt spid="9"/>
                                        </p:tgtEl>
                                        <p:attrNameLst>
                                          <p:attrName>ppt_x</p:attrName>
                                          <p:attrName>ppt_y</p:attrName>
                                        </p:attrNameLst>
                                      </p:cBhvr>
                                      <p:rCtr x="3503" y="0"/>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3" nodeType="clickEffect">
                                  <p:stCondLst>
                                    <p:cond delay="0"/>
                                  </p:stCondLst>
                                  <p:childTnLst>
                                    <p:animMotion origin="layout" path="M 0.3138 -7.40741E-7 L 0.37513 -7.40741E-7 " pathEditMode="relative" rAng="0" ptsTypes="AA">
                                      <p:cBhvr>
                                        <p:cTn id="18" dur="1000" fill="hold"/>
                                        <p:tgtEl>
                                          <p:spTgt spid="9"/>
                                        </p:tgtEl>
                                        <p:attrNameLst>
                                          <p:attrName>ppt_x</p:attrName>
                                          <p:attrName>ppt_y</p:attrName>
                                        </p:attrNameLst>
                                      </p:cBhvr>
                                      <p:rCtr x="30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a:t>ERTS# 727699</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a:t>Are the damages quantifiable at a reasonable cost?</a:t>
            </a:r>
          </a:p>
          <a:p>
            <a:r>
              <a:rPr lang="en-US"/>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a:t>Estimated spill to water volume:</a:t>
            </a:r>
          </a:p>
          <a:p>
            <a:pPr lvl="1"/>
            <a:r>
              <a:rPr lang="en-US"/>
              <a:t>65 gallons</a:t>
            </a:r>
          </a:p>
          <a:p>
            <a:r>
              <a:rPr lang="en-US" b="1"/>
              <a:t>Oil Type</a:t>
            </a:r>
          </a:p>
          <a:p>
            <a:pPr lvl="1"/>
            <a:r>
              <a:rPr lang="en-US"/>
              <a:t>Diesel</a:t>
            </a:r>
          </a:p>
          <a:p>
            <a:r>
              <a:rPr lang="en-US" b="1"/>
              <a:t>Geographic Extent of Impacts</a:t>
            </a:r>
          </a:p>
          <a:p>
            <a:pPr lvl="1"/>
            <a:r>
              <a:rPr lang="en-US"/>
              <a:t>Lewis River</a:t>
            </a:r>
          </a:p>
          <a:p>
            <a:r>
              <a:rPr lang="en-US" b="1"/>
              <a:t>Volume of oil recovered within the first 24 hours:</a:t>
            </a:r>
          </a:p>
          <a:p>
            <a:pPr lvl="1"/>
            <a:r>
              <a:rPr lang="en-US"/>
              <a:t>None</a:t>
            </a:r>
          </a:p>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30</a:t>
            </a:fld>
            <a:endParaRPr lang="en-US"/>
          </a:p>
        </p:txBody>
      </p:sp>
    </p:spTree>
    <p:extLst>
      <p:ext uri="{BB962C8B-B14F-4D97-AF65-F5344CB8AC3E}">
        <p14:creationId xmlns:p14="http://schemas.microsoft.com/office/powerpoint/2010/main" val="918431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a:t>ERTS# 728009</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31</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994647"/>
          </a:xfrm>
        </p:spPr>
        <p:txBody>
          <a:bodyPr>
            <a:normAutofit/>
          </a:bodyPr>
          <a:lstStyle/>
          <a:p>
            <a:r>
              <a:rPr lang="de-DE"/>
              <a:t>Port of Everett Vessel Fire and Fuel Spill</a:t>
            </a:r>
          </a:p>
          <a:p>
            <a:r>
              <a:rPr lang="de-DE"/>
              <a:t>January 14, 2024</a:t>
            </a:r>
            <a:endParaRPr lang="en-US"/>
          </a:p>
        </p:txBody>
      </p:sp>
    </p:spTree>
    <p:extLst>
      <p:ext uri="{BB962C8B-B14F-4D97-AF65-F5344CB8AC3E}">
        <p14:creationId xmlns:p14="http://schemas.microsoft.com/office/powerpoint/2010/main" val="32313566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32</a:t>
            </a:fld>
            <a:endParaRPr lang="en-US"/>
          </a:p>
        </p:txBody>
      </p:sp>
      <p:pic>
        <p:nvPicPr>
          <p:cNvPr id="6" name="Picture 5" descr="A map of the ocean&#10;&#10;Description automatically generated">
            <a:extLst>
              <a:ext uri="{FF2B5EF4-FFF2-40B4-BE49-F238E27FC236}">
                <a16:creationId xmlns:a16="http://schemas.microsoft.com/office/drawing/2014/main" id="{D044AADF-1774-0D34-B205-4228308D0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79" y="1517291"/>
            <a:ext cx="11831641" cy="4943825"/>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6515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33</a:t>
            </a:fld>
            <a:endParaRPr lang="en-US"/>
          </a:p>
        </p:txBody>
      </p:sp>
      <p:pic>
        <p:nvPicPr>
          <p:cNvPr id="5" name="Picture 4" descr="Aerial view of a city&#10;&#10;Description automatically generated">
            <a:extLst>
              <a:ext uri="{FF2B5EF4-FFF2-40B4-BE49-F238E27FC236}">
                <a16:creationId xmlns:a16="http://schemas.microsoft.com/office/drawing/2014/main" id="{38C7B969-1E86-4CD9-37F1-85CE66F0C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45" y="1509889"/>
            <a:ext cx="11831641" cy="4941779"/>
          </a:xfrm>
          <a:prstGeom prst="rect">
            <a:avLst/>
          </a:prstGeom>
          <a:ln>
            <a:solidFill>
              <a:srgbClr val="00B0F0"/>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027929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34</a:t>
            </a:fld>
            <a:endParaRPr lang="en-US"/>
          </a:p>
        </p:txBody>
      </p:sp>
      <p:pic>
        <p:nvPicPr>
          <p:cNvPr id="6" name="Picture 5" descr="A row of storage buildings in a river&#10;&#10;Description automatically generated">
            <a:extLst>
              <a:ext uri="{FF2B5EF4-FFF2-40B4-BE49-F238E27FC236}">
                <a16:creationId xmlns:a16="http://schemas.microsoft.com/office/drawing/2014/main" id="{72C2D7E8-DE73-B130-8F28-B97307881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049" y="264110"/>
            <a:ext cx="10942046" cy="615490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960197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35</a:t>
            </a:fld>
            <a:endParaRPr lang="en-US"/>
          </a:p>
        </p:txBody>
      </p:sp>
      <p:pic>
        <p:nvPicPr>
          <p:cNvPr id="6" name="Picture 5" descr="A row of storage buildings in a river&#10;&#10;Description automatically generated">
            <a:extLst>
              <a:ext uri="{FF2B5EF4-FFF2-40B4-BE49-F238E27FC236}">
                <a16:creationId xmlns:a16="http://schemas.microsoft.com/office/drawing/2014/main" id="{72C2D7E8-DE73-B130-8F28-B973078817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7352" y="-11643313"/>
            <a:ext cx="55306248" cy="3110976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026073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36</a:t>
            </a:fld>
            <a:endParaRPr lang="en-US"/>
          </a:p>
        </p:txBody>
      </p:sp>
      <p:pic>
        <p:nvPicPr>
          <p:cNvPr id="3" name="Picture 2" descr="A close-up of a door&#10;&#10;Description automatically generated">
            <a:extLst>
              <a:ext uri="{FF2B5EF4-FFF2-40B4-BE49-F238E27FC236}">
                <a16:creationId xmlns:a16="http://schemas.microsoft.com/office/drawing/2014/main" id="{A7A0476C-5D06-50A9-E917-35E9C5948057}"/>
              </a:ext>
            </a:extLst>
          </p:cNvPr>
          <p:cNvPicPr>
            <a:picLocks noChangeAspect="1"/>
          </p:cNvPicPr>
          <p:nvPr/>
        </p:nvPicPr>
        <p:blipFill rotWithShape="1">
          <a:blip r:embed="rId2">
            <a:extLst>
              <a:ext uri="{28A0092B-C50C-407E-A947-70E740481C1C}">
                <a14:useLocalDpi xmlns:a14="http://schemas.microsoft.com/office/drawing/2010/main" val="0"/>
              </a:ext>
            </a:extLst>
          </a:blip>
          <a:srcRect l="16895" r="4293"/>
          <a:stretch/>
        </p:blipFill>
        <p:spPr>
          <a:xfrm>
            <a:off x="282329" y="499461"/>
            <a:ext cx="7286625" cy="5200650"/>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descr="A concrete wall with a drain&#10;&#10;Description automatically generated with medium confidence">
            <a:extLst>
              <a:ext uri="{FF2B5EF4-FFF2-40B4-BE49-F238E27FC236}">
                <a16:creationId xmlns:a16="http://schemas.microsoft.com/office/drawing/2014/main" id="{0089754C-704C-9B02-88AA-04B3592B4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512254" y="1621491"/>
            <a:ext cx="6143860" cy="3455921"/>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804350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37</a:t>
            </a:fld>
            <a:endParaRPr lang="en-US"/>
          </a:p>
        </p:txBody>
      </p:sp>
      <p:pic>
        <p:nvPicPr>
          <p:cNvPr id="9" name="Picture 8" descr="A red liquid in a canal&#10;&#10;Description automatically generated with medium confidence">
            <a:extLst>
              <a:ext uri="{FF2B5EF4-FFF2-40B4-BE49-F238E27FC236}">
                <a16:creationId xmlns:a16="http://schemas.microsoft.com/office/drawing/2014/main" id="{35DA9C2C-3912-25B4-B280-E3BB137851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905" y="244074"/>
            <a:ext cx="10866268" cy="611227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570278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38</a:t>
            </a:fld>
            <a:endParaRPr lang="en-US"/>
          </a:p>
        </p:txBody>
      </p:sp>
      <p:pic>
        <p:nvPicPr>
          <p:cNvPr id="6" name="Picture 5" descr="A burned out car in a building&#10;&#10;Description automatically generated with medium confidence">
            <a:extLst>
              <a:ext uri="{FF2B5EF4-FFF2-40B4-BE49-F238E27FC236}">
                <a16:creationId xmlns:a16="http://schemas.microsoft.com/office/drawing/2014/main" id="{D2E3C228-661A-95C4-1C77-711112344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1593" y="1659934"/>
            <a:ext cx="6290011" cy="3538131"/>
          </a:xfrm>
          <a:prstGeom prst="rect">
            <a:avLst/>
          </a:prstGeom>
          <a:ln>
            <a:solidFill>
              <a:schemeClr val="tx1"/>
            </a:solidFill>
          </a:ln>
          <a:effectLst>
            <a:outerShdw blurRad="50800" dist="38100" dir="5400000" algn="t" rotWithShape="0">
              <a:prstClr val="black">
                <a:alpha val="40000"/>
              </a:prstClr>
            </a:outerShdw>
          </a:effectLst>
        </p:spPr>
      </p:pic>
      <p:pic>
        <p:nvPicPr>
          <p:cNvPr id="5" name="Picture 4" descr="A broken bike in a garage&#10;&#10;Description automatically generated with medium confidence">
            <a:extLst>
              <a:ext uri="{FF2B5EF4-FFF2-40B4-BE49-F238E27FC236}">
                <a16:creationId xmlns:a16="http://schemas.microsoft.com/office/drawing/2014/main" id="{29247918-2E98-F084-9E0F-CBDAA0F05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41527" y="1659933"/>
            <a:ext cx="6290012" cy="3538132"/>
          </a:xfrm>
          <a:prstGeom prst="rect">
            <a:avLst/>
          </a:prstGeom>
          <a:ln>
            <a:solidFill>
              <a:schemeClr val="tx1"/>
            </a:solidFill>
          </a:ln>
          <a:effectLst>
            <a:outerShdw blurRad="50800" dist="38100" dir="5400000" algn="t" rotWithShape="0">
              <a:prstClr val="black">
                <a:alpha val="40000"/>
              </a:prstClr>
            </a:outerShdw>
          </a:effectLst>
        </p:spPr>
      </p:pic>
      <p:pic>
        <p:nvPicPr>
          <p:cNvPr id="3" name="Picture 2" descr="A close-up of a machine&#10;&#10;Description automatically generated">
            <a:extLst>
              <a:ext uri="{FF2B5EF4-FFF2-40B4-BE49-F238E27FC236}">
                <a16:creationId xmlns:a16="http://schemas.microsoft.com/office/drawing/2014/main" id="{8F272372-FCE8-C240-70A2-9C6235C7B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944967" y="1659935"/>
            <a:ext cx="6290011" cy="3538131"/>
          </a:xfrm>
          <a:prstGeom prst="rect">
            <a:avLst/>
          </a:prstGeom>
          <a:ln>
            <a:solidFill>
              <a:schemeClr val="tx1"/>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53741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4D9291-C1C8-FC1A-FA99-A01C9C80387F}"/>
              </a:ext>
            </a:extLst>
          </p:cNvPr>
          <p:cNvPicPr>
            <a:picLocks noChangeAspect="1"/>
          </p:cNvPicPr>
          <p:nvPr/>
        </p:nvPicPr>
        <p:blipFill rotWithShape="1">
          <a:blip r:embed="rId2"/>
          <a:srcRect l="34134" r="26311"/>
          <a:stretch/>
        </p:blipFill>
        <p:spPr>
          <a:xfrm>
            <a:off x="7381543" y="672947"/>
            <a:ext cx="4678024" cy="4659847"/>
          </a:xfrm>
          <a:prstGeom prst="rect">
            <a:avLst/>
          </a:prstGeom>
          <a:effectLst>
            <a:outerShdw blurRad="50800" dist="38100" dir="5400000" algn="t" rotWithShape="0">
              <a:prstClr val="black">
                <a:alpha val="40000"/>
              </a:prstClr>
            </a:outerShdw>
          </a:effectLst>
        </p:spPr>
      </p:pic>
      <p:sp>
        <p:nvSpPr>
          <p:cNvPr id="4" name="Slide Number Placeholder 3">
            <a:extLst>
              <a:ext uri="{FF2B5EF4-FFF2-40B4-BE49-F238E27FC236}">
                <a16:creationId xmlns:a16="http://schemas.microsoft.com/office/drawing/2014/main" id="{C3E61463-7B12-8B5D-587E-B3BE29639C16}"/>
              </a:ext>
            </a:extLst>
          </p:cNvPr>
          <p:cNvSpPr>
            <a:spLocks noGrp="1"/>
          </p:cNvSpPr>
          <p:nvPr>
            <p:ph type="sldNum" sz="quarter" idx="12"/>
          </p:nvPr>
        </p:nvSpPr>
        <p:spPr/>
        <p:txBody>
          <a:bodyPr/>
          <a:lstStyle/>
          <a:p>
            <a:fld id="{BF275850-B71D-490D-965C-ED6AE5531855}" type="slidenum">
              <a:rPr lang="en-US" smtClean="0"/>
              <a:t>39</a:t>
            </a:fld>
            <a:endParaRPr lang="en-US"/>
          </a:p>
        </p:txBody>
      </p:sp>
      <p:pic>
        <p:nvPicPr>
          <p:cNvPr id="7" name="Picture 6" descr="A close-up of a pipe&#10;&#10;Description automatically generated">
            <a:extLst>
              <a:ext uri="{FF2B5EF4-FFF2-40B4-BE49-F238E27FC236}">
                <a16:creationId xmlns:a16="http://schemas.microsoft.com/office/drawing/2014/main" id="{28A3F2B6-E8F8-32FD-4043-9711C0C2EF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296621" y="1673469"/>
            <a:ext cx="6227767" cy="3503119"/>
          </a:xfrm>
          <a:prstGeom prst="rect">
            <a:avLst/>
          </a:prstGeom>
          <a:effectLst>
            <a:outerShdw blurRad="50800" dist="38100" dir="5400000" algn="t" rotWithShape="0">
              <a:prstClr val="black">
                <a:alpha val="40000"/>
              </a:prstClr>
            </a:outerShdw>
          </a:effectLst>
        </p:spPr>
      </p:pic>
      <p:pic>
        <p:nvPicPr>
          <p:cNvPr id="11" name="Picture 10" descr="A close up of a stone&#10;&#10;Description automatically generated">
            <a:extLst>
              <a:ext uri="{FF2B5EF4-FFF2-40B4-BE49-F238E27FC236}">
                <a16:creationId xmlns:a16="http://schemas.microsoft.com/office/drawing/2014/main" id="{A1F56591-A3F3-C031-B42A-6C4A24C70C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361300" y="1673471"/>
            <a:ext cx="6227765" cy="350311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31744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3BEF15AC-1856-BC76-1B9F-C2CBFD721914}"/>
              </a:ext>
            </a:extLst>
          </p:cNvPr>
          <p:cNvCxnSpPr/>
          <p:nvPr/>
        </p:nvCxnSpPr>
        <p:spPr>
          <a:xfrm flipH="1">
            <a:off x="6952891" y="2301240"/>
            <a:ext cx="1253705" cy="0"/>
          </a:xfrm>
          <a:prstGeom prst="straightConnector1">
            <a:avLst/>
          </a:prstGeom>
          <a:ln w="76200">
            <a:solidFill>
              <a:schemeClr val="bg1">
                <a:lumMod val="65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7C57EA87-E265-AD5D-F1A5-DDE2C733F3F3}"/>
              </a:ext>
            </a:extLst>
          </p:cNvPr>
          <p:cNvSpPr>
            <a:spLocks noGrp="1"/>
          </p:cNvSpPr>
          <p:nvPr>
            <p:ph type="title"/>
          </p:nvPr>
        </p:nvSpPr>
        <p:spPr/>
        <p:txBody>
          <a:bodyPr/>
          <a:lstStyle/>
          <a:p>
            <a:r>
              <a:rPr lang="en-US"/>
              <a:t>Ecology Building</a:t>
            </a:r>
          </a:p>
        </p:txBody>
      </p:sp>
      <p:sp>
        <p:nvSpPr>
          <p:cNvPr id="5" name="Slide Number Placeholder 4">
            <a:extLst>
              <a:ext uri="{FF2B5EF4-FFF2-40B4-BE49-F238E27FC236}">
                <a16:creationId xmlns:a16="http://schemas.microsoft.com/office/drawing/2014/main" id="{F040D7B7-2B07-2187-9202-D0C3DCCE720F}"/>
              </a:ext>
            </a:extLst>
          </p:cNvPr>
          <p:cNvSpPr>
            <a:spLocks noGrp="1"/>
          </p:cNvSpPr>
          <p:nvPr>
            <p:ph type="sldNum" sz="quarter" idx="12"/>
          </p:nvPr>
        </p:nvSpPr>
        <p:spPr/>
        <p:txBody>
          <a:bodyPr/>
          <a:lstStyle/>
          <a:p>
            <a:fld id="{BF275850-B71D-490D-965C-ED6AE5531855}" type="slidenum">
              <a:rPr lang="en-US" smtClean="0"/>
              <a:t>4</a:t>
            </a:fld>
            <a:endParaRPr lang="en-US"/>
          </a:p>
        </p:txBody>
      </p:sp>
      <p:sp>
        <p:nvSpPr>
          <p:cNvPr id="14" name="Content Placeholder 13">
            <a:extLst>
              <a:ext uri="{FF2B5EF4-FFF2-40B4-BE49-F238E27FC236}">
                <a16:creationId xmlns:a16="http://schemas.microsoft.com/office/drawing/2014/main" id="{EF1D9D2F-78EA-E05C-50CD-16665D7D1A7F}"/>
              </a:ext>
            </a:extLst>
          </p:cNvPr>
          <p:cNvSpPr>
            <a:spLocks noGrp="1"/>
          </p:cNvSpPr>
          <p:nvPr>
            <p:ph sz="half" idx="1"/>
          </p:nvPr>
        </p:nvSpPr>
        <p:spPr/>
        <p:txBody>
          <a:bodyPr>
            <a:normAutofit lnSpcReduction="10000"/>
          </a:bodyPr>
          <a:lstStyle/>
          <a:p>
            <a:r>
              <a:rPr lang="en-US"/>
              <a:t>We are in R1S-16</a:t>
            </a:r>
          </a:p>
          <a:p>
            <a:r>
              <a:rPr lang="en-US"/>
              <a:t>Restrooms are located down the hall</a:t>
            </a:r>
          </a:p>
          <a:p>
            <a:r>
              <a:rPr lang="en-US"/>
              <a:t>Fire Extinguisher is outside the door</a:t>
            </a:r>
          </a:p>
          <a:p>
            <a:r>
              <a:rPr lang="en-US"/>
              <a:t>An AED is available at the Security Desk</a:t>
            </a:r>
          </a:p>
          <a:p>
            <a:r>
              <a:rPr lang="en-US"/>
              <a:t>In the event of an evacuation, our exit door is across the hall into the field</a:t>
            </a:r>
          </a:p>
          <a:p>
            <a:endParaRPr lang="en-US"/>
          </a:p>
        </p:txBody>
      </p:sp>
      <p:sp>
        <p:nvSpPr>
          <p:cNvPr id="18" name="Rectangle: Rounded Corners 17">
            <a:extLst>
              <a:ext uri="{FF2B5EF4-FFF2-40B4-BE49-F238E27FC236}">
                <a16:creationId xmlns:a16="http://schemas.microsoft.com/office/drawing/2014/main" id="{57A08A15-6BFD-E241-B495-D8A82BF642F4}"/>
              </a:ext>
            </a:extLst>
          </p:cNvPr>
          <p:cNvSpPr/>
          <p:nvPr/>
        </p:nvSpPr>
        <p:spPr>
          <a:xfrm>
            <a:off x="7411721" y="445811"/>
            <a:ext cx="1788160" cy="888922"/>
          </a:xfrm>
          <a:prstGeom prst="roundRect">
            <a:avLst/>
          </a:prstGeom>
          <a:ln w="76200">
            <a:solidFill>
              <a:srgbClr val="7AA456"/>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a:latin typeface="+mj-lt"/>
              </a:rPr>
              <a:t>AED located at Security Desk</a:t>
            </a:r>
          </a:p>
        </p:txBody>
      </p:sp>
      <p:grpSp>
        <p:nvGrpSpPr>
          <p:cNvPr id="83" name="Group 82">
            <a:extLst>
              <a:ext uri="{FF2B5EF4-FFF2-40B4-BE49-F238E27FC236}">
                <a16:creationId xmlns:a16="http://schemas.microsoft.com/office/drawing/2014/main" id="{68D0C242-32CC-8FE0-370D-E4047935DA78}"/>
              </a:ext>
            </a:extLst>
          </p:cNvPr>
          <p:cNvGrpSpPr/>
          <p:nvPr/>
        </p:nvGrpSpPr>
        <p:grpSpPr>
          <a:xfrm>
            <a:off x="7892535" y="1813560"/>
            <a:ext cx="2104905" cy="4249419"/>
            <a:chOff x="7892535" y="1813560"/>
            <a:chExt cx="2104905" cy="4249419"/>
          </a:xfrm>
        </p:grpSpPr>
        <p:grpSp>
          <p:nvGrpSpPr>
            <p:cNvPr id="82" name="Group 81">
              <a:extLst>
                <a:ext uri="{FF2B5EF4-FFF2-40B4-BE49-F238E27FC236}">
                  <a16:creationId xmlns:a16="http://schemas.microsoft.com/office/drawing/2014/main" id="{6890AF13-0CE1-491C-874C-EE57ADB5CD62}"/>
                </a:ext>
              </a:extLst>
            </p:cNvPr>
            <p:cNvGrpSpPr/>
            <p:nvPr/>
          </p:nvGrpSpPr>
          <p:grpSpPr>
            <a:xfrm>
              <a:off x="7904480" y="1813560"/>
              <a:ext cx="2092960" cy="4249419"/>
              <a:chOff x="7904480" y="1813560"/>
              <a:chExt cx="2092960" cy="4249419"/>
            </a:xfrm>
          </p:grpSpPr>
          <p:cxnSp>
            <p:nvCxnSpPr>
              <p:cNvPr id="28" name="Straight Connector 27">
                <a:extLst>
                  <a:ext uri="{FF2B5EF4-FFF2-40B4-BE49-F238E27FC236}">
                    <a16:creationId xmlns:a16="http://schemas.microsoft.com/office/drawing/2014/main" id="{896E8BE2-0674-6792-C13F-216FD7988C85}"/>
                  </a:ext>
                </a:extLst>
              </p:cNvPr>
              <p:cNvCxnSpPr>
                <a:cxnSpLocks/>
              </p:cNvCxnSpPr>
              <p:nvPr/>
            </p:nvCxnSpPr>
            <p:spPr>
              <a:xfrm>
                <a:off x="8564880" y="2722880"/>
                <a:ext cx="0" cy="23672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40C4E9-2DBA-5A10-DB10-01804170BC4D}"/>
                  </a:ext>
                </a:extLst>
              </p:cNvPr>
              <p:cNvCxnSpPr>
                <a:cxnSpLocks/>
              </p:cNvCxnSpPr>
              <p:nvPr/>
            </p:nvCxnSpPr>
            <p:spPr>
              <a:xfrm>
                <a:off x="8564880" y="230124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E16E811-AF95-B0F7-A6D8-D5D51854F7F3}"/>
                  </a:ext>
                </a:extLst>
              </p:cNvPr>
              <p:cNvCxnSpPr>
                <a:cxnSpLocks/>
              </p:cNvCxnSpPr>
              <p:nvPr/>
            </p:nvCxnSpPr>
            <p:spPr>
              <a:xfrm>
                <a:off x="9958590" y="2301240"/>
                <a:ext cx="0" cy="137668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A42D45E-8D0F-56D8-2829-DA0929406C2B}"/>
                  </a:ext>
                </a:extLst>
              </p:cNvPr>
              <p:cNvCxnSpPr>
                <a:cxnSpLocks/>
              </p:cNvCxnSpPr>
              <p:nvPr/>
            </p:nvCxnSpPr>
            <p:spPr>
              <a:xfrm>
                <a:off x="8564880" y="3677920"/>
                <a:ext cx="14325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776EC4-4BDB-F3E7-9AF6-C56F1962FCE4}"/>
                  </a:ext>
                </a:extLst>
              </p:cNvPr>
              <p:cNvCxnSpPr>
                <a:cxnSpLocks/>
              </p:cNvCxnSpPr>
              <p:nvPr/>
            </p:nvCxnSpPr>
            <p:spPr>
              <a:xfrm flipH="1">
                <a:off x="8564880" y="5054599"/>
                <a:ext cx="1317512" cy="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CDF0A05-32EB-23CA-4C34-E7191EAE7FF5}"/>
                  </a:ext>
                </a:extLst>
              </p:cNvPr>
              <p:cNvCxnSpPr>
                <a:cxnSpLocks/>
              </p:cNvCxnSpPr>
              <p:nvPr/>
            </p:nvCxnSpPr>
            <p:spPr>
              <a:xfrm>
                <a:off x="8046720" y="2550160"/>
                <a:ext cx="0" cy="277113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364236B-C46E-66E9-F08E-F4E46D56C99E}"/>
                  </a:ext>
                </a:extLst>
              </p:cNvPr>
              <p:cNvCxnSpPr>
                <a:cxnSpLocks/>
              </p:cNvCxnSpPr>
              <p:nvPr/>
            </p:nvCxnSpPr>
            <p:spPr>
              <a:xfrm>
                <a:off x="8564880" y="1813560"/>
                <a:ext cx="0" cy="5232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DAEA44C-0BC0-B6DB-5EB4-288F737FF7FE}"/>
                  </a:ext>
                </a:extLst>
              </p:cNvPr>
              <p:cNvCxnSpPr>
                <a:cxnSpLocks/>
              </p:cNvCxnSpPr>
              <p:nvPr/>
            </p:nvCxnSpPr>
            <p:spPr>
              <a:xfrm>
                <a:off x="8845549" y="2301240"/>
                <a:ext cx="0" cy="42164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C5F9174-336B-217A-4F82-8656449CEDF4}"/>
                  </a:ext>
                </a:extLst>
              </p:cNvPr>
              <p:cNvCxnSpPr>
                <a:cxnSpLocks/>
              </p:cNvCxnSpPr>
              <p:nvPr/>
            </p:nvCxnSpPr>
            <p:spPr>
              <a:xfrm>
                <a:off x="7945120" y="5704840"/>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B6468052-FFCE-2910-D640-B60F40AF347C}"/>
                  </a:ext>
                </a:extLst>
              </p:cNvPr>
              <p:cNvCxnSpPr>
                <a:cxnSpLocks/>
              </p:cNvCxnSpPr>
              <p:nvPr/>
            </p:nvCxnSpPr>
            <p:spPr>
              <a:xfrm>
                <a:off x="8046720" y="5740400"/>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70585E9-59CC-CA4D-4D2D-F91E507A1152}"/>
                  </a:ext>
                </a:extLst>
              </p:cNvPr>
              <p:cNvCxnSpPr>
                <a:cxnSpLocks/>
              </p:cNvCxnSpPr>
              <p:nvPr/>
            </p:nvCxnSpPr>
            <p:spPr>
              <a:xfrm>
                <a:off x="7945120" y="5321299"/>
                <a:ext cx="13716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99067625-DF9D-ABB4-2E91-189ADC8C0386}"/>
                  </a:ext>
                </a:extLst>
              </p:cNvPr>
              <p:cNvSpPr/>
              <p:nvPr/>
            </p:nvSpPr>
            <p:spPr>
              <a:xfrm>
                <a:off x="7904480" y="5321299"/>
                <a:ext cx="106677" cy="383541"/>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9326B365-07A6-11A0-6B74-2D46AB8DD742}"/>
                  </a:ext>
                </a:extLst>
              </p:cNvPr>
              <p:cNvSpPr/>
              <p:nvPr/>
            </p:nvSpPr>
            <p:spPr>
              <a:xfrm>
                <a:off x="8671444" y="2346960"/>
                <a:ext cx="121920" cy="121920"/>
              </a:xfrm>
              <a:prstGeom prst="ellipse">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63" name="Straight Connector 62">
                <a:extLst>
                  <a:ext uri="{FF2B5EF4-FFF2-40B4-BE49-F238E27FC236}">
                    <a16:creationId xmlns:a16="http://schemas.microsoft.com/office/drawing/2014/main" id="{A67EEE05-EEF9-D2BE-B518-DD0431601BF4}"/>
                  </a:ext>
                </a:extLst>
              </p:cNvPr>
              <p:cNvCxnSpPr>
                <a:cxnSpLocks/>
              </p:cNvCxnSpPr>
              <p:nvPr/>
            </p:nvCxnSpPr>
            <p:spPr>
              <a:xfrm>
                <a:off x="8564880" y="5704814"/>
                <a:ext cx="0" cy="32257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9" name="Rectangle 58">
                <a:extLst>
                  <a:ext uri="{FF2B5EF4-FFF2-40B4-BE49-F238E27FC236}">
                    <a16:creationId xmlns:a16="http://schemas.microsoft.com/office/drawing/2014/main" id="{284DB688-C4E8-222B-0F49-9E0FEDD09746}"/>
                  </a:ext>
                </a:extLst>
              </p:cNvPr>
              <p:cNvSpPr/>
              <p:nvPr/>
            </p:nvSpPr>
            <p:spPr>
              <a:xfrm>
                <a:off x="8564880" y="5321299"/>
                <a:ext cx="1317504" cy="459738"/>
              </a:xfrm>
              <a:prstGeom prst="rect">
                <a:avLst/>
              </a:prstGeom>
              <a:ln w="76200">
                <a:solidFill>
                  <a:srgbClr val="4468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latin typeface="+mj-lt"/>
                  </a:rPr>
                  <a:t>Restrooms</a:t>
                </a:r>
              </a:p>
            </p:txBody>
          </p:sp>
          <p:sp>
            <p:nvSpPr>
              <p:cNvPr id="66" name="TextBox 65">
                <a:extLst>
                  <a:ext uri="{FF2B5EF4-FFF2-40B4-BE49-F238E27FC236}">
                    <a16:creationId xmlns:a16="http://schemas.microsoft.com/office/drawing/2014/main" id="{0F0EADA5-1594-68E9-EA7E-DC5A6B57D79D}"/>
                  </a:ext>
                </a:extLst>
              </p:cNvPr>
              <p:cNvSpPr txBox="1"/>
              <p:nvPr/>
            </p:nvSpPr>
            <p:spPr>
              <a:xfrm>
                <a:off x="8793364" y="2942558"/>
                <a:ext cx="1006558" cy="400110"/>
              </a:xfrm>
              <a:prstGeom prst="rect">
                <a:avLst/>
              </a:prstGeom>
              <a:noFill/>
            </p:spPr>
            <p:txBody>
              <a:bodyPr wrap="none" rtlCol="0">
                <a:spAutoFit/>
              </a:bodyPr>
              <a:lstStyle/>
              <a:p>
                <a:r>
                  <a:rPr lang="en-US" sz="2000">
                    <a:latin typeface="+mj-lt"/>
                  </a:rPr>
                  <a:t>R1S-16</a:t>
                </a:r>
              </a:p>
            </p:txBody>
          </p:sp>
          <p:cxnSp>
            <p:nvCxnSpPr>
              <p:cNvPr id="68" name="Straight Connector 67">
                <a:extLst>
                  <a:ext uri="{FF2B5EF4-FFF2-40B4-BE49-F238E27FC236}">
                    <a16:creationId xmlns:a16="http://schemas.microsoft.com/office/drawing/2014/main" id="{96E78BD7-EE06-6FDA-781E-65B36303BD3D}"/>
                  </a:ext>
                </a:extLst>
              </p:cNvPr>
              <p:cNvCxnSpPr>
                <a:cxnSpLocks/>
              </p:cNvCxnSpPr>
              <p:nvPr/>
            </p:nvCxnSpPr>
            <p:spPr>
              <a:xfrm>
                <a:off x="8046720" y="1823720"/>
                <a:ext cx="0" cy="26162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FD622E9-7225-205E-9171-EC63B0CAD519}"/>
                  </a:ext>
                </a:extLst>
              </p:cNvPr>
              <p:cNvCxnSpPr>
                <a:cxnSpLocks/>
              </p:cNvCxnSpPr>
              <p:nvPr/>
            </p:nvCxnSpPr>
            <p:spPr>
              <a:xfrm>
                <a:off x="7950200" y="240792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28ED675-1BFA-CF50-CDB7-77B24CBAA252}"/>
                  </a:ext>
                </a:extLst>
              </p:cNvPr>
              <p:cNvCxnSpPr>
                <a:cxnSpLocks/>
              </p:cNvCxnSpPr>
              <p:nvPr/>
            </p:nvCxnSpPr>
            <p:spPr>
              <a:xfrm>
                <a:off x="7945120" y="2009140"/>
                <a:ext cx="0" cy="16510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D727A2F-442C-115B-84B3-BBBF487D3F86}"/>
                  </a:ext>
                </a:extLst>
              </p:cNvPr>
              <p:cNvCxnSpPr>
                <a:cxnSpLocks/>
              </p:cNvCxnSpPr>
              <p:nvPr/>
            </p:nvCxnSpPr>
            <p:spPr>
              <a:xfrm>
                <a:off x="7950200" y="2048510"/>
                <a:ext cx="9652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8C18753-E3C1-F591-58FC-CC49AD056BF1}"/>
                  </a:ext>
                </a:extLst>
              </p:cNvPr>
              <p:cNvCxnSpPr>
                <a:cxnSpLocks/>
              </p:cNvCxnSpPr>
              <p:nvPr/>
            </p:nvCxnSpPr>
            <p:spPr>
              <a:xfrm>
                <a:off x="7914640" y="2573020"/>
                <a:ext cx="16764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A4CF0D1-A8BF-6C09-9E74-85D4A5BB6438}"/>
                  </a:ext>
                </a:extLst>
              </p:cNvPr>
              <p:cNvSpPr/>
              <p:nvPr/>
            </p:nvSpPr>
            <p:spPr>
              <a:xfrm>
                <a:off x="9824720" y="5095238"/>
                <a:ext cx="106679" cy="190497"/>
              </a:xfrm>
              <a:prstGeom prst="rect">
                <a:avLst/>
              </a:prstGeom>
              <a:solidFill>
                <a:schemeClr val="bg1">
                  <a:lumMod val="75000"/>
                </a:schemeClr>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E9540540-BACA-D554-8ECB-0C09DD3795EE}"/>
                </a:ext>
              </a:extLst>
            </p:cNvPr>
            <p:cNvSpPr/>
            <p:nvPr/>
          </p:nvSpPr>
          <p:spPr>
            <a:xfrm flipH="1">
              <a:off x="7892535" y="2136286"/>
              <a:ext cx="100094" cy="355596"/>
            </a:xfrm>
            <a:prstGeom prst="rect">
              <a:avLst/>
            </a:prstGeom>
            <a:solidFill>
              <a:srgbClr val="FFD76D"/>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85" name="Arrow: Right 84">
            <a:extLst>
              <a:ext uri="{FF2B5EF4-FFF2-40B4-BE49-F238E27FC236}">
                <a16:creationId xmlns:a16="http://schemas.microsoft.com/office/drawing/2014/main" id="{EBBFF582-CA5C-D02A-48BB-E44936641337}"/>
              </a:ext>
            </a:extLst>
          </p:cNvPr>
          <p:cNvSpPr/>
          <p:nvPr/>
        </p:nvSpPr>
        <p:spPr>
          <a:xfrm rot="16200000">
            <a:off x="8072121" y="1447797"/>
            <a:ext cx="467360" cy="396246"/>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6" name="Speech Bubble: Rectangle with Corners Rounded 85">
            <a:extLst>
              <a:ext uri="{FF2B5EF4-FFF2-40B4-BE49-F238E27FC236}">
                <a16:creationId xmlns:a16="http://schemas.microsoft.com/office/drawing/2014/main" id="{27327F2B-FDCB-539C-7E0D-7DC0D9ACC9E1}"/>
              </a:ext>
            </a:extLst>
          </p:cNvPr>
          <p:cNvSpPr/>
          <p:nvPr/>
        </p:nvSpPr>
        <p:spPr>
          <a:xfrm>
            <a:off x="8845550" y="1464345"/>
            <a:ext cx="1564631" cy="682311"/>
          </a:xfrm>
          <a:prstGeom prst="wedgeRoundRectCallout">
            <a:avLst>
              <a:gd name="adj1" fmla="val -52558"/>
              <a:gd name="adj2" fmla="val 82499"/>
              <a:gd name="adj3" fmla="val 16667"/>
            </a:avLst>
          </a:prstGeom>
          <a:ln w="38100"/>
        </p:spPr>
        <p:style>
          <a:lnRef idx="2">
            <a:schemeClr val="accent5"/>
          </a:lnRef>
          <a:fillRef idx="1">
            <a:schemeClr val="lt1"/>
          </a:fillRef>
          <a:effectRef idx="0">
            <a:schemeClr val="accent5"/>
          </a:effectRef>
          <a:fontRef idx="minor">
            <a:schemeClr val="dk1"/>
          </a:fontRef>
        </p:style>
        <p:txBody>
          <a:bodyPr rtlCol="0" anchor="ctr"/>
          <a:lstStyle/>
          <a:p>
            <a:pPr algn="ctr"/>
            <a:r>
              <a:rPr lang="en-US">
                <a:latin typeface="+mj-lt"/>
              </a:rPr>
              <a:t>Fire Extinguisher</a:t>
            </a:r>
          </a:p>
        </p:txBody>
      </p:sp>
      <p:sp>
        <p:nvSpPr>
          <p:cNvPr id="4" name="TextBox 3">
            <a:extLst>
              <a:ext uri="{FF2B5EF4-FFF2-40B4-BE49-F238E27FC236}">
                <a16:creationId xmlns:a16="http://schemas.microsoft.com/office/drawing/2014/main" id="{EFD8D3B6-0B65-B6B2-B1FD-47A4AF9F1003}"/>
              </a:ext>
            </a:extLst>
          </p:cNvPr>
          <p:cNvSpPr txBox="1"/>
          <p:nvPr/>
        </p:nvSpPr>
        <p:spPr>
          <a:xfrm>
            <a:off x="6364246" y="2366528"/>
            <a:ext cx="1381212" cy="707886"/>
          </a:xfrm>
          <a:prstGeom prst="rect">
            <a:avLst/>
          </a:prstGeom>
          <a:noFill/>
        </p:spPr>
        <p:txBody>
          <a:bodyPr wrap="none" rtlCol="0">
            <a:spAutoFit/>
          </a:bodyPr>
          <a:lstStyle/>
          <a:p>
            <a:pPr algn="ctr"/>
            <a:r>
              <a:rPr lang="en-US" sz="2000">
                <a:solidFill>
                  <a:schemeClr val="bg1">
                    <a:lumMod val="50000"/>
                  </a:schemeClr>
                </a:solidFill>
              </a:rPr>
              <a:t>Evacuation</a:t>
            </a:r>
          </a:p>
          <a:p>
            <a:pPr algn="ctr"/>
            <a:r>
              <a:rPr lang="en-US" sz="2000">
                <a:solidFill>
                  <a:schemeClr val="bg1">
                    <a:lumMod val="50000"/>
                  </a:schemeClr>
                </a:solidFill>
              </a:rPr>
              <a:t>Route</a:t>
            </a:r>
          </a:p>
        </p:txBody>
      </p:sp>
    </p:spTree>
    <p:extLst>
      <p:ext uri="{BB962C8B-B14F-4D97-AF65-F5344CB8AC3E}">
        <p14:creationId xmlns:p14="http://schemas.microsoft.com/office/powerpoint/2010/main" val="2665855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3441FC-68AA-3596-C110-DB144ED2CA3A}"/>
              </a:ext>
            </a:extLst>
          </p:cNvPr>
          <p:cNvSpPr/>
          <p:nvPr/>
        </p:nvSpPr>
        <p:spPr>
          <a:xfrm>
            <a:off x="6096000" y="1842940"/>
            <a:ext cx="5420658" cy="4513410"/>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0" y="198437"/>
            <a:ext cx="10907058" cy="1325563"/>
          </a:xfrm>
        </p:spPr>
        <p:txBody>
          <a:bodyPr/>
          <a:lstStyle/>
          <a:p>
            <a:r>
              <a:rPr lang="en-US"/>
              <a:t>ERTS# 728009</a:t>
            </a:r>
          </a:p>
        </p:txBody>
      </p:sp>
      <p:sp>
        <p:nvSpPr>
          <p:cNvPr id="3" name="Text Placeholder 2"/>
          <p:cNvSpPr>
            <a:spLocks noGrp="1"/>
          </p:cNvSpPr>
          <p:nvPr>
            <p:ph type="body" idx="1"/>
          </p:nvPr>
        </p:nvSpPr>
        <p:spPr/>
        <p:txBody>
          <a:bodyPr>
            <a:normAutofit/>
          </a:bodyPr>
          <a:lstStyle/>
          <a:p>
            <a:r>
              <a:rPr lang="en-US" sz="3200" b="0">
                <a:latin typeface="+mj-lt"/>
              </a:rPr>
              <a:t>Preassessment Screening</a:t>
            </a:r>
          </a:p>
        </p:txBody>
      </p:sp>
      <p:sp>
        <p:nvSpPr>
          <p:cNvPr id="4" name="Content Placeholder 3"/>
          <p:cNvSpPr>
            <a:spLocks noGrp="1"/>
          </p:cNvSpPr>
          <p:nvPr>
            <p:ph sz="half" idx="2"/>
          </p:nvPr>
        </p:nvSpPr>
        <p:spPr/>
        <p:txBody>
          <a:bodyPr>
            <a:normAutofit fontScale="92500" lnSpcReduction="10000"/>
          </a:bodyPr>
          <a:lstStyle/>
          <a:p>
            <a:r>
              <a:rPr lang="en-US"/>
              <a:t>Are the damages quantifiable at a reasonable cost?</a:t>
            </a:r>
          </a:p>
          <a:p>
            <a:r>
              <a:rPr lang="en-US"/>
              <a:t>Is restoration or enhancement technically feasible?</a:t>
            </a:r>
          </a:p>
        </p:txBody>
      </p:sp>
      <p:sp>
        <p:nvSpPr>
          <p:cNvPr id="5" name="Text Placeholder 4"/>
          <p:cNvSpPr>
            <a:spLocks noGrp="1"/>
          </p:cNvSpPr>
          <p:nvPr>
            <p:ph type="body" sz="quarter" idx="3"/>
          </p:nvPr>
        </p:nvSpPr>
        <p:spPr/>
        <p:txBody>
          <a:bodyPr>
            <a:normAutofit/>
          </a:bodyPr>
          <a:lstStyle/>
          <a:p>
            <a:r>
              <a:rPr lang="en-US" sz="3200" b="0">
                <a:latin typeface="+mj-lt"/>
              </a:rPr>
              <a:t>Incident Information</a:t>
            </a:r>
          </a:p>
        </p:txBody>
      </p:sp>
      <p:sp>
        <p:nvSpPr>
          <p:cNvPr id="6" name="Content Placeholder 5"/>
          <p:cNvSpPr>
            <a:spLocks noGrp="1"/>
          </p:cNvSpPr>
          <p:nvPr>
            <p:ph sz="quarter" idx="4"/>
          </p:nvPr>
        </p:nvSpPr>
        <p:spPr/>
        <p:txBody>
          <a:bodyPr>
            <a:normAutofit fontScale="92500" lnSpcReduction="10000"/>
          </a:bodyPr>
          <a:lstStyle/>
          <a:p>
            <a:r>
              <a:rPr lang="en-US" b="1"/>
              <a:t>Estimated spill to water volume:</a:t>
            </a:r>
          </a:p>
          <a:p>
            <a:pPr lvl="1"/>
            <a:r>
              <a:rPr lang="en-US"/>
              <a:t>As much as 150 gallons</a:t>
            </a:r>
          </a:p>
          <a:p>
            <a:r>
              <a:rPr lang="en-US" b="1"/>
              <a:t>Oil Type</a:t>
            </a:r>
          </a:p>
          <a:p>
            <a:pPr lvl="1"/>
            <a:r>
              <a:rPr lang="en-US"/>
              <a:t>120 gallons diesel fuel and 30 gallons gasoline</a:t>
            </a:r>
          </a:p>
          <a:p>
            <a:r>
              <a:rPr lang="en-US" b="1"/>
              <a:t>Geographic Extent of Impacts</a:t>
            </a:r>
          </a:p>
          <a:p>
            <a:pPr lvl="1"/>
            <a:r>
              <a:rPr lang="en-US"/>
              <a:t>Possession Sound</a:t>
            </a:r>
          </a:p>
          <a:p>
            <a:r>
              <a:rPr lang="en-US" b="1"/>
              <a:t>Volume of oil recovered within the first 24 hours:</a:t>
            </a:r>
          </a:p>
          <a:p>
            <a:pPr lvl="1"/>
            <a:r>
              <a:rPr lang="en-US"/>
              <a:t>None</a:t>
            </a:r>
          </a:p>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40</a:t>
            </a:fld>
            <a:endParaRPr lang="en-US"/>
          </a:p>
        </p:txBody>
      </p:sp>
    </p:spTree>
    <p:extLst>
      <p:ext uri="{BB962C8B-B14F-4D97-AF65-F5344CB8AC3E}">
        <p14:creationId xmlns:p14="http://schemas.microsoft.com/office/powerpoint/2010/main" val="5009447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FFC5E1-6D14-95A8-5CDF-A3BE1F35E2FF}"/>
              </a:ext>
            </a:extLst>
          </p:cNvPr>
          <p:cNvSpPr>
            <a:spLocks noGrp="1"/>
          </p:cNvSpPr>
          <p:nvPr>
            <p:ph sz="half" idx="1"/>
          </p:nvPr>
        </p:nvSpPr>
        <p:spPr/>
        <p:txBody>
          <a:bodyPr/>
          <a:lstStyle/>
          <a:p>
            <a:pPr marL="0" indent="0">
              <a:buNone/>
            </a:pPr>
            <a:r>
              <a:rPr lang="en-US" sz="2800">
                <a:solidFill>
                  <a:schemeClr val="tx2"/>
                </a:solidFill>
                <a:latin typeface="+mj-lt"/>
              </a:rPr>
              <a:t>Open Case Updates</a:t>
            </a:r>
          </a:p>
          <a:p>
            <a:r>
              <a:rPr lang="en-US" sz="2400"/>
              <a:t>ERTS #727283 Olympic Pipeline Gasoline Spill</a:t>
            </a:r>
          </a:p>
          <a:p>
            <a:pPr marL="457200" lvl="1" indent="0">
              <a:spcAft>
                <a:spcPts val="1200"/>
              </a:spcAft>
              <a:buNone/>
            </a:pPr>
            <a:r>
              <a:rPr lang="en-US" sz="2000"/>
              <a:t>Conway 12/10/2023</a:t>
            </a:r>
          </a:p>
        </p:txBody>
      </p:sp>
      <p:sp>
        <p:nvSpPr>
          <p:cNvPr id="3" name="Slide Number Placeholder 2">
            <a:extLst>
              <a:ext uri="{FF2B5EF4-FFF2-40B4-BE49-F238E27FC236}">
                <a16:creationId xmlns:a16="http://schemas.microsoft.com/office/drawing/2014/main" id="{25A00F61-7D78-9D91-6A4E-4764C48701A6}"/>
              </a:ext>
            </a:extLst>
          </p:cNvPr>
          <p:cNvSpPr>
            <a:spLocks noGrp="1"/>
          </p:cNvSpPr>
          <p:nvPr>
            <p:ph type="sldNum" sz="quarter" idx="12"/>
          </p:nvPr>
        </p:nvSpPr>
        <p:spPr/>
        <p:txBody>
          <a:bodyPr/>
          <a:lstStyle/>
          <a:p>
            <a:fld id="{BF275850-B71D-490D-965C-ED6AE5531855}" type="slidenum">
              <a:rPr lang="en-US" smtClean="0"/>
              <a:pPr/>
              <a:t>41</a:t>
            </a:fld>
            <a:endParaRPr lang="en-US"/>
          </a:p>
        </p:txBody>
      </p:sp>
      <p:sp>
        <p:nvSpPr>
          <p:cNvPr id="4" name="Title 3">
            <a:extLst>
              <a:ext uri="{FF2B5EF4-FFF2-40B4-BE49-F238E27FC236}">
                <a16:creationId xmlns:a16="http://schemas.microsoft.com/office/drawing/2014/main" id="{CB057EE6-D651-37AC-11D0-93F7AE6480B3}"/>
              </a:ext>
            </a:extLst>
          </p:cNvPr>
          <p:cNvSpPr>
            <a:spLocks noGrp="1"/>
          </p:cNvSpPr>
          <p:nvPr>
            <p:ph type="title"/>
          </p:nvPr>
        </p:nvSpPr>
        <p:spPr/>
        <p:txBody>
          <a:bodyPr/>
          <a:lstStyle/>
          <a:p>
            <a:r>
              <a:rPr lang="en-US"/>
              <a:t>Old Business</a:t>
            </a:r>
          </a:p>
        </p:txBody>
      </p:sp>
    </p:spTree>
    <p:extLst>
      <p:ext uri="{BB962C8B-B14F-4D97-AF65-F5344CB8AC3E}">
        <p14:creationId xmlns:p14="http://schemas.microsoft.com/office/powerpoint/2010/main" val="11831568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02DB2FC-0955-8D61-800D-61224A9A4063}"/>
              </a:ext>
            </a:extLst>
          </p:cNvPr>
          <p:cNvSpPr>
            <a:spLocks noGrp="1"/>
          </p:cNvSpPr>
          <p:nvPr>
            <p:ph sz="half" idx="1"/>
          </p:nvPr>
        </p:nvSpPr>
        <p:spPr/>
        <p:txBody>
          <a:bodyPr/>
          <a:lstStyle/>
          <a:p>
            <a:pPr marL="0" indent="0">
              <a:buNone/>
            </a:pPr>
            <a:r>
              <a:rPr lang="en-US" sz="2800"/>
              <a:t>Next meeting Wednesday, April 10, 2024</a:t>
            </a:r>
            <a:endParaRPr lang="en-US"/>
          </a:p>
          <a:p>
            <a:pPr marL="0" indent="0">
              <a:buNone/>
            </a:pPr>
            <a:r>
              <a:rPr lang="en-US" sz="2800"/>
              <a:t> Room R1S-16 (and Teams)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42</a:t>
            </a:fld>
            <a:endParaRPr lang="en-US"/>
          </a:p>
        </p:txBody>
      </p:sp>
      <p:sp>
        <p:nvSpPr>
          <p:cNvPr id="2" name="Title 1"/>
          <p:cNvSpPr>
            <a:spLocks noGrp="1"/>
          </p:cNvSpPr>
          <p:nvPr>
            <p:ph type="title"/>
          </p:nvPr>
        </p:nvSpPr>
        <p:spPr/>
        <p:txBody>
          <a:bodyPr anchor="ctr">
            <a:normAutofit/>
          </a:bodyPr>
          <a:lstStyle/>
          <a:p>
            <a:r>
              <a:rPr lang="en-US" sz="2400"/>
              <a:t>Announcements</a:t>
            </a:r>
          </a:p>
        </p:txBody>
      </p:sp>
    </p:spTree>
    <p:extLst>
      <p:ext uri="{BB962C8B-B14F-4D97-AF65-F5344CB8AC3E}">
        <p14:creationId xmlns:p14="http://schemas.microsoft.com/office/powerpoint/2010/main" val="2426885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Meeting Adjourned</a:t>
            </a:r>
          </a:p>
        </p:txBody>
      </p:sp>
      <p:sp>
        <p:nvSpPr>
          <p:cNvPr id="3" name="Subtitle 2"/>
          <p:cNvSpPr>
            <a:spLocks noGrp="1"/>
          </p:cNvSpPr>
          <p:nvPr>
            <p:ph type="subTitle" idx="1"/>
          </p:nvPr>
        </p:nvSpPr>
        <p:spPr/>
        <p:txBody>
          <a:bodyPr/>
          <a:lstStyle/>
          <a:p>
            <a:r>
              <a:rPr lang="en-US"/>
              <a:t>Geoff Baran</a:t>
            </a:r>
            <a:br>
              <a:rPr lang="en-US"/>
            </a:br>
            <a:r>
              <a:rPr lang="en-US" sz="2000"/>
              <a:t>Washington State Department of Ecology</a:t>
            </a:r>
          </a:p>
          <a:p>
            <a:r>
              <a:rPr lang="en-US" sz="2000"/>
              <a:t>360-790-9725</a:t>
            </a:r>
          </a:p>
          <a:p>
            <a:r>
              <a:rPr lang="en-US" sz="2000">
                <a:hlinkClick r:id="rId2"/>
              </a:rPr>
              <a:t>Geoff.Baran@ecy.wa.gov</a:t>
            </a:r>
            <a:endParaRPr lang="en-US"/>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43</a:t>
            </a:fld>
            <a:endParaRPr lang="en-US"/>
          </a:p>
        </p:txBody>
      </p:sp>
    </p:spTree>
    <p:extLst>
      <p:ext uri="{BB962C8B-B14F-4D97-AF65-F5344CB8AC3E}">
        <p14:creationId xmlns:p14="http://schemas.microsoft.com/office/powerpoint/2010/main" val="4114942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39F4D3-0AC1-8DED-5C89-3CE89B10DAEA}"/>
              </a:ext>
            </a:extLst>
          </p:cNvPr>
          <p:cNvSpPr>
            <a:spLocks noGrp="1"/>
          </p:cNvSpPr>
          <p:nvPr>
            <p:ph type="title"/>
          </p:nvPr>
        </p:nvSpPr>
        <p:spPr/>
        <p:txBody>
          <a:bodyPr/>
          <a:lstStyle/>
          <a:p>
            <a:r>
              <a:rPr lang="en-US"/>
              <a:t>Ecology NRDA Team</a:t>
            </a:r>
          </a:p>
        </p:txBody>
      </p:sp>
      <p:pic>
        <p:nvPicPr>
          <p:cNvPr id="9" name="Content Placeholder 8" descr="A person smiling at the camera&#10;&#10;Description automatically generated">
            <a:extLst>
              <a:ext uri="{FF2B5EF4-FFF2-40B4-BE49-F238E27FC236}">
                <a16:creationId xmlns:a16="http://schemas.microsoft.com/office/drawing/2014/main" id="{EAA26049-3861-61EF-39C7-F84B8CE8CB96}"/>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7134496" y="1661161"/>
            <a:ext cx="3282798" cy="3282798"/>
          </a:xfrm>
          <a:prstGeom prst="ellipse">
            <a:avLst/>
          </a:prstGeom>
        </p:spPr>
      </p:pic>
      <p:pic>
        <p:nvPicPr>
          <p:cNvPr id="11" name="Content Placeholder 10" descr="A person smiling at the camera&#10;&#10;Description automatically generated">
            <a:extLst>
              <a:ext uri="{FF2B5EF4-FFF2-40B4-BE49-F238E27FC236}">
                <a16:creationId xmlns:a16="http://schemas.microsoft.com/office/drawing/2014/main" id="{1F8C446C-A30E-09F6-9E47-5318B6D6D1B7}"/>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774706" y="1661161"/>
            <a:ext cx="3282799" cy="3282799"/>
          </a:xfrm>
          <a:prstGeom prst="ellipse">
            <a:avLst/>
          </a:prstGeom>
        </p:spPr>
      </p:pic>
      <p:sp>
        <p:nvSpPr>
          <p:cNvPr id="4" name="Slide Number Placeholder 3">
            <a:extLst>
              <a:ext uri="{FF2B5EF4-FFF2-40B4-BE49-F238E27FC236}">
                <a16:creationId xmlns:a16="http://schemas.microsoft.com/office/drawing/2014/main" id="{237BE1E9-4CED-4A55-80CF-DE9DA0558429}"/>
              </a:ext>
            </a:extLst>
          </p:cNvPr>
          <p:cNvSpPr>
            <a:spLocks noGrp="1"/>
          </p:cNvSpPr>
          <p:nvPr>
            <p:ph type="sldNum" sz="quarter" idx="12"/>
          </p:nvPr>
        </p:nvSpPr>
        <p:spPr/>
        <p:txBody>
          <a:bodyPr/>
          <a:lstStyle/>
          <a:p>
            <a:fld id="{BF275850-B71D-490D-965C-ED6AE5531855}" type="slidenum">
              <a:rPr lang="en-US" smtClean="0"/>
              <a:t>5</a:t>
            </a:fld>
            <a:endParaRPr lang="en-US"/>
          </a:p>
        </p:txBody>
      </p:sp>
      <p:sp>
        <p:nvSpPr>
          <p:cNvPr id="12" name="TextBox 11">
            <a:extLst>
              <a:ext uri="{FF2B5EF4-FFF2-40B4-BE49-F238E27FC236}">
                <a16:creationId xmlns:a16="http://schemas.microsoft.com/office/drawing/2014/main" id="{388F1A8B-DF91-D999-81A3-BD5F495E59A5}"/>
              </a:ext>
            </a:extLst>
          </p:cNvPr>
          <p:cNvSpPr txBox="1"/>
          <p:nvPr/>
        </p:nvSpPr>
        <p:spPr>
          <a:xfrm>
            <a:off x="895047" y="5070388"/>
            <a:ext cx="5042115" cy="1200329"/>
          </a:xfrm>
          <a:prstGeom prst="rect">
            <a:avLst/>
          </a:prstGeom>
          <a:noFill/>
        </p:spPr>
        <p:txBody>
          <a:bodyPr wrap="square" rtlCol="0">
            <a:spAutoFit/>
          </a:bodyPr>
          <a:lstStyle/>
          <a:p>
            <a:pPr algn="ctr"/>
            <a:r>
              <a:rPr lang="en-US" sz="2400">
                <a:latin typeface="+mj-lt"/>
              </a:rPr>
              <a:t>Geoff Baran</a:t>
            </a:r>
          </a:p>
          <a:p>
            <a:pPr algn="ctr"/>
            <a:r>
              <a:rPr lang="en-US" sz="2400"/>
              <a:t>Committee Chair</a:t>
            </a:r>
          </a:p>
          <a:p>
            <a:pPr algn="ctr"/>
            <a:r>
              <a:rPr lang="en-US" sz="2400" i="1"/>
              <a:t>Host, facilitator</a:t>
            </a:r>
          </a:p>
        </p:txBody>
      </p:sp>
      <p:sp>
        <p:nvSpPr>
          <p:cNvPr id="13" name="TextBox 12">
            <a:extLst>
              <a:ext uri="{FF2B5EF4-FFF2-40B4-BE49-F238E27FC236}">
                <a16:creationId xmlns:a16="http://schemas.microsoft.com/office/drawing/2014/main" id="{1AD81379-DF51-6233-BE1A-5648791C49AA}"/>
              </a:ext>
            </a:extLst>
          </p:cNvPr>
          <p:cNvSpPr txBox="1"/>
          <p:nvPr/>
        </p:nvSpPr>
        <p:spPr>
          <a:xfrm>
            <a:off x="6254837" y="5069167"/>
            <a:ext cx="5042115" cy="1200329"/>
          </a:xfrm>
          <a:prstGeom prst="rect">
            <a:avLst/>
          </a:prstGeom>
          <a:noFill/>
        </p:spPr>
        <p:txBody>
          <a:bodyPr wrap="square" rtlCol="0">
            <a:spAutoFit/>
          </a:bodyPr>
          <a:lstStyle/>
          <a:p>
            <a:pPr algn="ctr"/>
            <a:r>
              <a:rPr lang="en-US" sz="2400">
                <a:latin typeface="+mj-lt"/>
              </a:rPr>
              <a:t>Josh Weide</a:t>
            </a:r>
          </a:p>
          <a:p>
            <a:pPr algn="ctr"/>
            <a:r>
              <a:rPr lang="en-US" sz="2400"/>
              <a:t>Committee Executive Director</a:t>
            </a:r>
          </a:p>
          <a:p>
            <a:pPr algn="ctr"/>
            <a:r>
              <a:rPr lang="en-US" sz="2400" i="1"/>
              <a:t>Note taker, moderator</a:t>
            </a:r>
          </a:p>
        </p:txBody>
      </p:sp>
    </p:spTree>
    <p:extLst>
      <p:ext uri="{BB962C8B-B14F-4D97-AF65-F5344CB8AC3E}">
        <p14:creationId xmlns:p14="http://schemas.microsoft.com/office/powerpoint/2010/main" val="2315022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grpSp>
        <p:nvGrpSpPr>
          <p:cNvPr id="16" name="Group 15" descr="List Item 1"/>
          <p:cNvGrpSpPr/>
          <p:nvPr/>
        </p:nvGrpSpPr>
        <p:grpSpPr>
          <a:xfrm>
            <a:off x="3476702" y="861415"/>
            <a:ext cx="6226098" cy="830997"/>
            <a:chOff x="3476702" y="861415"/>
            <a:chExt cx="6226098" cy="830997"/>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1</a:t>
              </a:r>
            </a:p>
          </p:txBody>
        </p:sp>
        <p:sp>
          <p:nvSpPr>
            <p:cNvPr id="10" name="TextBox 9"/>
            <p:cNvSpPr txBox="1"/>
            <p:nvPr/>
          </p:nvSpPr>
          <p:spPr>
            <a:xfrm>
              <a:off x="4313382" y="861415"/>
              <a:ext cx="5389418" cy="830997"/>
            </a:xfrm>
            <a:prstGeom prst="rect">
              <a:avLst/>
            </a:prstGeom>
            <a:noFill/>
          </p:spPr>
          <p:txBody>
            <a:bodyPr wrap="square" rtlCol="0" anchor="ctr">
              <a:spAutoFit/>
            </a:bodyPr>
            <a:lstStyle/>
            <a:p>
              <a:r>
                <a:rPr lang="en-US" sz="2400"/>
                <a:t>Call to Order</a:t>
              </a:r>
            </a:p>
            <a:p>
              <a:r>
                <a:rPr lang="en-US" sz="2400"/>
                <a:t>Roll Call, Introduction,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a:t>New Business</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a:t>Old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a:t>Announcements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a:t>Adjourn</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a:p>
        </p:txBody>
      </p:sp>
    </p:spTree>
    <p:extLst>
      <p:ext uri="{BB962C8B-B14F-4D97-AF65-F5344CB8AC3E}">
        <p14:creationId xmlns:p14="http://schemas.microsoft.com/office/powerpoint/2010/main" val="1757243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Welcome, Roll Call</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85101"/>
          <a:stretch/>
        </p:blipFill>
        <p:spPr>
          <a:xfrm>
            <a:off x="4503948" y="2383776"/>
            <a:ext cx="1624442"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2572782" y="2383774"/>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527" r="14167"/>
          <a:stretch/>
        </p:blipFill>
        <p:spPr>
          <a:xfrm>
            <a:off x="8015812" y="2284903"/>
            <a:ext cx="1777986" cy="2090447"/>
          </a:xfrm>
          <a:prstGeom prst="rect">
            <a:avLst/>
          </a:prstGeom>
        </p:spPr>
      </p:pic>
      <p:pic>
        <p:nvPicPr>
          <p:cNvPr id="3" name="Picture 2">
            <a:extLst>
              <a:ext uri="{FF2B5EF4-FFF2-40B4-BE49-F238E27FC236}">
                <a16:creationId xmlns:a16="http://schemas.microsoft.com/office/drawing/2014/main" id="{0DBB5547-EB5B-736E-3798-641F5E79CB36}"/>
              </a:ext>
            </a:extLst>
          </p:cNvPr>
          <p:cNvPicPr>
            <a:picLocks noChangeAspect="1"/>
          </p:cNvPicPr>
          <p:nvPr/>
        </p:nvPicPr>
        <p:blipFill rotWithShape="1">
          <a:blip r:embed="rId4">
            <a:clrChange>
              <a:clrFrom>
                <a:srgbClr val="FFFFFF"/>
              </a:clrFrom>
              <a:clrTo>
                <a:srgbClr val="FFFFFF">
                  <a:alpha val="0"/>
                </a:srgbClr>
              </a:clrTo>
            </a:clrChange>
          </a:blip>
          <a:srcRect l="1622" t="1399" r="3930" b="1316"/>
          <a:stretch/>
        </p:blipFill>
        <p:spPr>
          <a:xfrm>
            <a:off x="9793798" y="2383774"/>
            <a:ext cx="1563108" cy="2090447"/>
          </a:xfrm>
          <a:prstGeom prst="rect">
            <a:avLst/>
          </a:prstGeom>
        </p:spPr>
      </p:pic>
      <p:pic>
        <p:nvPicPr>
          <p:cNvPr id="5" name="Content Placeholder 39">
            <a:extLst>
              <a:ext uri="{FF2B5EF4-FFF2-40B4-BE49-F238E27FC236}">
                <a16:creationId xmlns:a16="http://schemas.microsoft.com/office/drawing/2014/main" id="{B41285C6-EA93-F241-FEFE-0BAF3CBCCB29}"/>
              </a:ext>
            </a:extLst>
          </p:cNvPr>
          <p:cNvPicPr>
            <a:picLocks noChangeAspect="1"/>
          </p:cNvPicPr>
          <p:nvPr/>
        </p:nvPicPr>
        <p:blipFill rotWithShape="1">
          <a:blip r:embed="rId3"/>
          <a:srcRect l="15032" r="69293"/>
          <a:stretch/>
        </p:blipFill>
        <p:spPr>
          <a:xfrm>
            <a:off x="883121" y="2383776"/>
            <a:ext cx="1709053" cy="2090447"/>
          </a:xfrm>
          <a:prstGeom prst="rect">
            <a:avLst/>
          </a:prstGeom>
        </p:spPr>
      </p:pic>
      <p:pic>
        <p:nvPicPr>
          <p:cNvPr id="10" name="Picture 9">
            <a:extLst>
              <a:ext uri="{FF2B5EF4-FFF2-40B4-BE49-F238E27FC236}">
                <a16:creationId xmlns:a16="http://schemas.microsoft.com/office/drawing/2014/main" id="{0C5FBEA8-35A5-D211-5010-66BDF6C538EB}"/>
              </a:ext>
            </a:extLst>
          </p:cNvPr>
          <p:cNvPicPr>
            <a:picLocks noChangeAspect="1"/>
          </p:cNvPicPr>
          <p:nvPr/>
        </p:nvPicPr>
        <p:blipFill>
          <a:blip r:embed="rId5"/>
          <a:stretch>
            <a:fillRect/>
          </a:stretch>
        </p:blipFill>
        <p:spPr>
          <a:xfrm>
            <a:off x="6209837" y="2383775"/>
            <a:ext cx="1898595" cy="1704443"/>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C3B41CD-C755-0B5C-ED6E-66166AD56073}"/>
              </a:ext>
            </a:extLst>
          </p:cNvPr>
          <p:cNvSpPr>
            <a:spLocks noGrp="1"/>
          </p:cNvSpPr>
          <p:nvPr>
            <p:ph sz="half" idx="1"/>
          </p:nvPr>
        </p:nvSpPr>
        <p:spPr/>
        <p:txBody>
          <a:bodyPr/>
          <a:lstStyle/>
          <a:p>
            <a:pPr marL="0" indent="0">
              <a:buNone/>
            </a:pPr>
            <a:r>
              <a:rPr lang="en-US">
                <a:solidFill>
                  <a:srgbClr val="44688F"/>
                </a:solidFill>
                <a:latin typeface="+mj-lt"/>
              </a:rPr>
              <a:t>Preassessment Screenings</a:t>
            </a:r>
          </a:p>
          <a:p>
            <a:pPr lvl="1"/>
            <a:r>
              <a:rPr lang="en-US"/>
              <a:t>ERTS #727657 Inland Empire Paper Lube Oil Spill</a:t>
            </a:r>
          </a:p>
          <a:p>
            <a:pPr lvl="1"/>
            <a:r>
              <a:rPr lang="en-US"/>
              <a:t>ERTS #727699 P/C </a:t>
            </a:r>
            <a:r>
              <a:rPr lang="en-US" i="1" err="1"/>
              <a:t>Maiad</a:t>
            </a:r>
            <a:r>
              <a:rPr lang="en-US" i="1"/>
              <a:t> II </a:t>
            </a:r>
            <a:r>
              <a:rPr lang="en-US"/>
              <a:t>Sinking and Diesel Spill</a:t>
            </a:r>
          </a:p>
          <a:p>
            <a:pPr lvl="1"/>
            <a:r>
              <a:rPr lang="en-US"/>
              <a:t>ERTS #</a:t>
            </a:r>
            <a:r>
              <a:rPr lang="de-DE"/>
              <a:t>727754 Complete Office Truck Diesel Spill</a:t>
            </a:r>
          </a:p>
          <a:p>
            <a:pPr lvl="1"/>
            <a:r>
              <a:rPr lang="de-DE"/>
              <a:t>ERTS# 728009 Port of Everett Vessel Fire and Fuel Spill</a:t>
            </a:r>
            <a:endParaRPr lang="en-US"/>
          </a:p>
        </p:txBody>
      </p:sp>
      <p:sp>
        <p:nvSpPr>
          <p:cNvPr id="3" name="Slide Number Placeholder 2"/>
          <p:cNvSpPr>
            <a:spLocks noGrp="1"/>
          </p:cNvSpPr>
          <p:nvPr>
            <p:ph type="sldNum" sz="quarter" idx="12"/>
          </p:nvPr>
        </p:nvSpPr>
        <p:spPr/>
        <p:txBody>
          <a:bodyPr/>
          <a:lstStyle/>
          <a:p>
            <a:fld id="{BF275850-B71D-490D-965C-ED6AE5531855}" type="slidenum">
              <a:rPr lang="en-US" smtClean="0"/>
              <a:pPr/>
              <a:t>8</a:t>
            </a:fld>
            <a:endParaRPr lang="en-US"/>
          </a:p>
        </p:txBody>
      </p:sp>
      <p:sp>
        <p:nvSpPr>
          <p:cNvPr id="2" name="Title 1"/>
          <p:cNvSpPr>
            <a:spLocks noGrp="1"/>
          </p:cNvSpPr>
          <p:nvPr>
            <p:ph type="title"/>
          </p:nvPr>
        </p:nvSpPr>
        <p:spPr/>
        <p:txBody>
          <a:bodyPr anchor="ctr"/>
          <a:lstStyle/>
          <a:p>
            <a:r>
              <a:rPr lang="en-US"/>
              <a:t>New Business</a:t>
            </a:r>
          </a:p>
        </p:txBody>
      </p:sp>
    </p:spTree>
    <p:extLst>
      <p:ext uri="{BB962C8B-B14F-4D97-AF65-F5344CB8AC3E}">
        <p14:creationId xmlns:p14="http://schemas.microsoft.com/office/powerpoint/2010/main" val="1757095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6F4F74-E61F-1E8C-3A77-14E1E4C3B862}"/>
              </a:ext>
            </a:extLst>
          </p:cNvPr>
          <p:cNvSpPr>
            <a:spLocks noGrp="1"/>
          </p:cNvSpPr>
          <p:nvPr>
            <p:ph type="title"/>
          </p:nvPr>
        </p:nvSpPr>
        <p:spPr/>
        <p:txBody>
          <a:bodyPr/>
          <a:lstStyle/>
          <a:p>
            <a:r>
              <a:rPr lang="en-US"/>
              <a:t>ERTS# 727657</a:t>
            </a:r>
          </a:p>
        </p:txBody>
      </p:sp>
      <p:sp>
        <p:nvSpPr>
          <p:cNvPr id="3" name="Slide Number Placeholder 2">
            <a:extLst>
              <a:ext uri="{FF2B5EF4-FFF2-40B4-BE49-F238E27FC236}">
                <a16:creationId xmlns:a16="http://schemas.microsoft.com/office/drawing/2014/main" id="{49E0CF3B-EDC4-8033-AB8A-8F4EFB971BAF}"/>
              </a:ext>
            </a:extLst>
          </p:cNvPr>
          <p:cNvSpPr>
            <a:spLocks noGrp="1"/>
          </p:cNvSpPr>
          <p:nvPr>
            <p:ph type="sldNum" sz="quarter" idx="12"/>
          </p:nvPr>
        </p:nvSpPr>
        <p:spPr/>
        <p:txBody>
          <a:bodyPr/>
          <a:lstStyle/>
          <a:p>
            <a:fld id="{BF275850-B71D-490D-965C-ED6AE5531855}" type="slidenum">
              <a:rPr lang="en-US" smtClean="0"/>
              <a:pPr/>
              <a:t>9</a:t>
            </a:fld>
            <a:endParaRPr lang="en-US"/>
          </a:p>
        </p:txBody>
      </p:sp>
      <p:sp>
        <p:nvSpPr>
          <p:cNvPr id="5" name="Text Placeholder 4">
            <a:extLst>
              <a:ext uri="{FF2B5EF4-FFF2-40B4-BE49-F238E27FC236}">
                <a16:creationId xmlns:a16="http://schemas.microsoft.com/office/drawing/2014/main" id="{13490CC0-408C-9EEC-B264-B8F3F687187E}"/>
              </a:ext>
            </a:extLst>
          </p:cNvPr>
          <p:cNvSpPr>
            <a:spLocks noGrp="1"/>
          </p:cNvSpPr>
          <p:nvPr>
            <p:ph type="body" sz="quarter" idx="13"/>
          </p:nvPr>
        </p:nvSpPr>
        <p:spPr>
          <a:xfrm>
            <a:off x="652462" y="3428999"/>
            <a:ext cx="10368889" cy="1740160"/>
          </a:xfrm>
        </p:spPr>
        <p:txBody>
          <a:bodyPr>
            <a:normAutofit/>
          </a:bodyPr>
          <a:lstStyle/>
          <a:p>
            <a:r>
              <a:rPr lang="en-US"/>
              <a:t>Inland Empire Paper Lube Oil Spill to Spokane River</a:t>
            </a:r>
          </a:p>
          <a:p>
            <a:r>
              <a:rPr lang="en-US"/>
              <a:t>December 26, 2023</a:t>
            </a:r>
          </a:p>
        </p:txBody>
      </p:sp>
    </p:spTree>
    <p:extLst>
      <p:ext uri="{BB962C8B-B14F-4D97-AF65-F5344CB8AC3E}">
        <p14:creationId xmlns:p14="http://schemas.microsoft.com/office/powerpoint/2010/main" val="2365347830"/>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2024-03-13T07:00:00+00:00</Meeting_x0020_Dat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7" ma:contentTypeDescription="Create a new document." ma:contentTypeScope="" ma:versionID="41bd18ddf66ad229469e70fd78e1b8ff">
  <xsd:schema xmlns:xsd="http://www.w3.org/2001/XMLSchema" xmlns:xs="http://www.w3.org/2001/XMLSchema" xmlns:p="http://schemas.microsoft.com/office/2006/metadata/properties" xmlns:ns2="3496bab8-2249-4a23-b874-14359f3dc0cf" xmlns:ns3="9aff5ade-26ee-48d5-adb6-a25d28dbfe55" targetNamespace="http://schemas.microsoft.com/office/2006/metadata/properties" ma:root="true" ma:fieldsID="38377fe04014fab203f80f6d61658069" ns2:_="" ns3:_="">
    <xsd:import namespace="3496bab8-2249-4a23-b874-14359f3dc0cf"/>
    <xsd:import namespace="9aff5ade-26ee-48d5-adb6-a25d28dbfe55"/>
    <xsd:element name="properties">
      <xsd:complexType>
        <xsd:sequence>
          <xsd:element name="documentManagement">
            <xsd:complexType>
              <xsd:all>
                <xsd:element ref="ns2:Meeting_x0020_Date"/>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earchProperties" ma:index="1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ff5ade-26ee-48d5-adb6-a25d28dbfe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2.xml><?xml version="1.0" encoding="utf-8"?>
<ds:datastoreItem xmlns:ds="http://schemas.openxmlformats.org/officeDocument/2006/customXml" ds:itemID="{94621AFA-7222-4969-988A-96C3C6AF30AA}">
  <ds:schemaRefs>
    <ds:schemaRef ds:uri="3496bab8-2249-4a23-b874-14359f3dc0cf"/>
    <ds:schemaRef ds:uri="9aff5ade-26ee-48d5-adb6-a25d28dbfe5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F17BF38-D0D9-498A-9003-ADAD34EFCF47}">
  <ds:schemaRefs>
    <ds:schemaRef ds:uri="3496bab8-2249-4a23-b874-14359f3dc0cf"/>
    <ds:schemaRef ds:uri="9aff5ade-26ee-48d5-adb6-a25d28dbfe5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1026</Words>
  <Application>Microsoft Office PowerPoint</Application>
  <PresentationFormat>Widescreen</PresentationFormat>
  <Paragraphs>229</Paragraphs>
  <Slides>43</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Arial</vt:lpstr>
      <vt:lpstr>Calibri</vt:lpstr>
      <vt:lpstr>Franklin Gothic Book</vt:lpstr>
      <vt:lpstr>Franklin Gothic Medium</vt:lpstr>
      <vt:lpstr>Symbol</vt:lpstr>
      <vt:lpstr>Times New Roman</vt:lpstr>
      <vt:lpstr>Office Theme</vt:lpstr>
      <vt:lpstr>The meeting will begin shortly</vt:lpstr>
      <vt:lpstr>Resource Damage Assessment Committee Meeting</vt:lpstr>
      <vt:lpstr>Welcome to MS Teams</vt:lpstr>
      <vt:lpstr>Ecology Building</vt:lpstr>
      <vt:lpstr>Ecology NRDA Team</vt:lpstr>
      <vt:lpstr>Table of Contents</vt:lpstr>
      <vt:lpstr>Welcome, Roll Call</vt:lpstr>
      <vt:lpstr>New Business</vt:lpstr>
      <vt:lpstr>ERTS# 727657</vt:lpstr>
      <vt:lpstr>Spill Location</vt:lpstr>
      <vt:lpstr>Spill Location</vt:lpstr>
      <vt:lpstr>PowerPoint Presentation</vt:lpstr>
      <vt:lpstr>PowerPoint Presentation</vt:lpstr>
      <vt:lpstr>PowerPoint Presentation</vt:lpstr>
      <vt:lpstr>Spill Location</vt:lpstr>
      <vt:lpstr>ERTS# 727657</vt:lpstr>
      <vt:lpstr>ERTS# 727754</vt:lpstr>
      <vt:lpstr>Spill Location</vt:lpstr>
      <vt:lpstr>Spill Location</vt:lpstr>
      <vt:lpstr>PowerPoint Presentation</vt:lpstr>
      <vt:lpstr>PowerPoint Presentation</vt:lpstr>
      <vt:lpstr>PowerPoint Presentation</vt:lpstr>
      <vt:lpstr>PowerPoint Presentation</vt:lpstr>
      <vt:lpstr>ERTS# 727754</vt:lpstr>
      <vt:lpstr>ERTS# 727699</vt:lpstr>
      <vt:lpstr>Spill Location</vt:lpstr>
      <vt:lpstr>Spill Location</vt:lpstr>
      <vt:lpstr>PowerPoint Presentation</vt:lpstr>
      <vt:lpstr>PowerPoint Presentation</vt:lpstr>
      <vt:lpstr>ERTS# 727699</vt:lpstr>
      <vt:lpstr>ERTS# 728009</vt:lpstr>
      <vt:lpstr>Spill Location</vt:lpstr>
      <vt:lpstr>Spill Location</vt:lpstr>
      <vt:lpstr>PowerPoint Presentation</vt:lpstr>
      <vt:lpstr>PowerPoint Presentation</vt:lpstr>
      <vt:lpstr>PowerPoint Presentation</vt:lpstr>
      <vt:lpstr>PowerPoint Presentation</vt:lpstr>
      <vt:lpstr>PowerPoint Presentation</vt:lpstr>
      <vt:lpstr>PowerPoint Presentation</vt:lpstr>
      <vt:lpstr>ERTS# 728009</vt:lpstr>
      <vt:lpstr>Old Business</vt:lpstr>
      <vt:lpstr>Announcements</vt:lpstr>
      <vt:lpstr>Meeting Adjourned</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Resource Damage Assessment Committee Meeting</dc:title>
  <dc:creator>Baran, Geoff (ECY)</dc:creator>
  <cp:lastModifiedBy>Baran, Geoff (ECY)</cp:lastModifiedBy>
  <cp:revision>1</cp:revision>
  <dcterms:created xsi:type="dcterms:W3CDTF">2020-12-18T18:32:02Z</dcterms:created>
  <dcterms:modified xsi:type="dcterms:W3CDTF">2024-03-13T00:51:37Z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