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0" r:id="rId5"/>
    <p:sldId id="256" r:id="rId6"/>
    <p:sldId id="257" r:id="rId7"/>
    <p:sldId id="407" r:id="rId8"/>
    <p:sldId id="406" r:id="rId9"/>
    <p:sldId id="262" r:id="rId10"/>
    <p:sldId id="263" r:id="rId11"/>
    <p:sldId id="272" r:id="rId12"/>
    <p:sldId id="371" r:id="rId13"/>
    <p:sldId id="275" r:id="rId14"/>
    <p:sldId id="397" r:id="rId15"/>
    <p:sldId id="424" r:id="rId16"/>
    <p:sldId id="454" r:id="rId17"/>
    <p:sldId id="451" r:id="rId18"/>
    <p:sldId id="452" r:id="rId19"/>
    <p:sldId id="453" r:id="rId20"/>
    <p:sldId id="379" r:id="rId21"/>
    <p:sldId id="419" r:id="rId22"/>
    <p:sldId id="420" r:id="rId23"/>
    <p:sldId id="434" r:id="rId24"/>
    <p:sldId id="456" r:id="rId25"/>
    <p:sldId id="445" r:id="rId26"/>
    <p:sldId id="423" r:id="rId27"/>
    <p:sldId id="395" r:id="rId28"/>
    <p:sldId id="307"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C6A0A6-C52D-41E2-B69B-25CA61F24186}">
          <p14:sldIdLst>
            <p14:sldId id="260"/>
            <p14:sldId id="256"/>
            <p14:sldId id="257"/>
            <p14:sldId id="407"/>
            <p14:sldId id="406"/>
            <p14:sldId id="262"/>
            <p14:sldId id="263"/>
          </p14:sldIdLst>
        </p14:section>
        <p14:section name="New Business" id="{29455369-6814-4539-BEB4-E13028CE80FE}">
          <p14:sldIdLst>
            <p14:sldId id="272"/>
            <p14:sldId id="371"/>
            <p14:sldId id="275"/>
            <p14:sldId id="397"/>
            <p14:sldId id="424"/>
            <p14:sldId id="454"/>
            <p14:sldId id="451"/>
            <p14:sldId id="452"/>
            <p14:sldId id="453"/>
            <p14:sldId id="379"/>
            <p14:sldId id="419"/>
            <p14:sldId id="420"/>
            <p14:sldId id="434"/>
            <p14:sldId id="456"/>
            <p14:sldId id="445"/>
            <p14:sldId id="423"/>
          </p14:sldIdLst>
        </p14:section>
        <p14:section name="Old Business" id="{63A30A72-3DB5-4199-83E3-6C9984A2BA18}">
          <p14:sldIdLst>
            <p14:sldId id="395"/>
          </p14:sldIdLst>
        </p14:section>
        <p14:section name="Announcements and Adjourn" id="{364F7B5A-2C88-4C02-9592-FC0F4E9C71CA}">
          <p14:sldIdLst>
            <p14:sldId id="307"/>
            <p14:sldId id="271"/>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A456"/>
    <a:srgbClr val="44688F"/>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3D979-8DBD-4F95-B67D-5C7AA100C760}" v="1" dt="2024-04-10T17:44:30.465"/>
    <p1510:client id="{BC836B58-00F7-4C2D-A81B-A7A4C274CBC6}" v="4" dt="2024-04-09T19:31:36.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17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n, Geoff (ECY)" userId="8691b16c-5858-4bb3-a64d-f84ad64cd35a" providerId="ADAL" clId="{BC836B58-00F7-4C2D-A81B-A7A4C274CBC6}"/>
    <pc:docChg chg="undo custSel addSld delSld modSld modSection">
      <pc:chgData name="Baran, Geoff (ECY)" userId="8691b16c-5858-4bb3-a64d-f84ad64cd35a" providerId="ADAL" clId="{BC836B58-00F7-4C2D-A81B-A7A4C274CBC6}" dt="2024-04-10T15:43:12.237" v="588" actId="20577"/>
      <pc:docMkLst>
        <pc:docMk/>
      </pc:docMkLst>
      <pc:sldChg chg="modSp mod">
        <pc:chgData name="Baran, Geoff (ECY)" userId="8691b16c-5858-4bb3-a64d-f84ad64cd35a" providerId="ADAL" clId="{BC836B58-00F7-4C2D-A81B-A7A4C274CBC6}" dt="2024-04-08T17:55:43.575" v="7" actId="20577"/>
        <pc:sldMkLst>
          <pc:docMk/>
          <pc:sldMk cId="3484986873" sldId="256"/>
        </pc:sldMkLst>
        <pc:spChg chg="mod">
          <ac:chgData name="Baran, Geoff (ECY)" userId="8691b16c-5858-4bb3-a64d-f84ad64cd35a" providerId="ADAL" clId="{BC836B58-00F7-4C2D-A81B-A7A4C274CBC6}" dt="2024-04-08T17:55:43.575" v="7" actId="20577"/>
          <ac:spMkLst>
            <pc:docMk/>
            <pc:sldMk cId="3484986873" sldId="256"/>
            <ac:spMk id="3" creationId="{00000000-0000-0000-0000-000000000000}"/>
          </ac:spMkLst>
        </pc:spChg>
      </pc:sldChg>
      <pc:sldChg chg="modSp mod">
        <pc:chgData name="Baran, Geoff (ECY)" userId="8691b16c-5858-4bb3-a64d-f84ad64cd35a" providerId="ADAL" clId="{BC836B58-00F7-4C2D-A81B-A7A4C274CBC6}" dt="2024-04-08T18:24:14.386" v="110" actId="20577"/>
        <pc:sldMkLst>
          <pc:docMk/>
          <pc:sldMk cId="1757095258" sldId="272"/>
        </pc:sldMkLst>
        <pc:spChg chg="mod">
          <ac:chgData name="Baran, Geoff (ECY)" userId="8691b16c-5858-4bb3-a64d-f84ad64cd35a" providerId="ADAL" clId="{BC836B58-00F7-4C2D-A81B-A7A4C274CBC6}" dt="2024-04-08T18:24:14.386" v="110" actId="20577"/>
          <ac:spMkLst>
            <pc:docMk/>
            <pc:sldMk cId="1757095258" sldId="272"/>
            <ac:spMk id="4" creationId="{0C3B41CD-C755-0B5C-ED6E-66166AD56073}"/>
          </ac:spMkLst>
        </pc:spChg>
      </pc:sldChg>
      <pc:sldChg chg="addSp delSp modSp mod">
        <pc:chgData name="Baran, Geoff (ECY)" userId="8691b16c-5858-4bb3-a64d-f84ad64cd35a" providerId="ADAL" clId="{BC836B58-00F7-4C2D-A81B-A7A4C274CBC6}" dt="2024-04-09T19:23:06.700" v="364" actId="478"/>
        <pc:sldMkLst>
          <pc:docMk/>
          <pc:sldMk cId="1334488358" sldId="275"/>
        </pc:sldMkLst>
        <pc:spChg chg="del topLvl">
          <ac:chgData name="Baran, Geoff (ECY)" userId="8691b16c-5858-4bb3-a64d-f84ad64cd35a" providerId="ADAL" clId="{BC836B58-00F7-4C2D-A81B-A7A4C274CBC6}" dt="2024-04-09T19:23:06.700" v="364" actId="478"/>
          <ac:spMkLst>
            <pc:docMk/>
            <pc:sldMk cId="1334488358" sldId="275"/>
            <ac:spMk id="7" creationId="{B6075A8F-7549-5561-A3CD-4D97827948C1}"/>
          </ac:spMkLst>
        </pc:spChg>
        <pc:grpChg chg="add del">
          <ac:chgData name="Baran, Geoff (ECY)" userId="8691b16c-5858-4bb3-a64d-f84ad64cd35a" providerId="ADAL" clId="{BC836B58-00F7-4C2D-A81B-A7A4C274CBC6}" dt="2024-04-09T19:23:06.700" v="364" actId="478"/>
          <ac:grpSpMkLst>
            <pc:docMk/>
            <pc:sldMk cId="1334488358" sldId="275"/>
            <ac:grpSpMk id="3" creationId="{69AFB7F1-A3FC-4141-8CBF-A0D2F2A1B6D8}"/>
          </ac:grpSpMkLst>
        </pc:grpChg>
        <pc:picChg chg="mod topLvl">
          <ac:chgData name="Baran, Geoff (ECY)" userId="8691b16c-5858-4bb3-a64d-f84ad64cd35a" providerId="ADAL" clId="{BC836B58-00F7-4C2D-A81B-A7A4C274CBC6}" dt="2024-04-09T19:23:06.700" v="364" actId="478"/>
          <ac:picMkLst>
            <pc:docMk/>
            <pc:sldMk cId="1334488358" sldId="275"/>
            <ac:picMk id="6" creationId="{4E2A04D7-7BE4-7598-43C9-099C910407E7}"/>
          </ac:picMkLst>
        </pc:picChg>
        <pc:picChg chg="add del">
          <ac:chgData name="Baran, Geoff (ECY)" userId="8691b16c-5858-4bb3-a64d-f84ad64cd35a" providerId="ADAL" clId="{BC836B58-00F7-4C2D-A81B-A7A4C274CBC6}" dt="2024-04-09T16:29:23.985" v="358" actId="22"/>
          <ac:picMkLst>
            <pc:docMk/>
            <pc:sldMk cId="1334488358" sldId="275"/>
            <ac:picMk id="8" creationId="{B35C027D-F84A-8431-82BC-06C235AC6164}"/>
          </ac:picMkLst>
        </pc:picChg>
        <pc:picChg chg="add del">
          <ac:chgData name="Baran, Geoff (ECY)" userId="8691b16c-5858-4bb3-a64d-f84ad64cd35a" providerId="ADAL" clId="{BC836B58-00F7-4C2D-A81B-A7A4C274CBC6}" dt="2024-04-09T16:30:04.691" v="361" actId="22"/>
          <ac:picMkLst>
            <pc:docMk/>
            <pc:sldMk cId="1334488358" sldId="275"/>
            <ac:picMk id="10" creationId="{ABCBC23D-F589-6D26-94B3-0721992DC48A}"/>
          </ac:picMkLst>
        </pc:picChg>
      </pc:sldChg>
      <pc:sldChg chg="modSp mod">
        <pc:chgData name="Baran, Geoff (ECY)" userId="8691b16c-5858-4bb3-a64d-f84ad64cd35a" providerId="ADAL" clId="{BC836B58-00F7-4C2D-A81B-A7A4C274CBC6}" dt="2024-04-10T15:43:12.237" v="588" actId="20577"/>
        <pc:sldMkLst>
          <pc:docMk/>
          <pc:sldMk cId="2426885022" sldId="307"/>
        </pc:sldMkLst>
        <pc:spChg chg="mod">
          <ac:chgData name="Baran, Geoff (ECY)" userId="8691b16c-5858-4bb3-a64d-f84ad64cd35a" providerId="ADAL" clId="{BC836B58-00F7-4C2D-A81B-A7A4C274CBC6}" dt="2024-04-10T15:43:12.237" v="588" actId="20577"/>
          <ac:spMkLst>
            <pc:docMk/>
            <pc:sldMk cId="2426885022" sldId="307"/>
            <ac:spMk id="4" creationId="{702DB2FC-0955-8D61-800D-61224A9A4063}"/>
          </ac:spMkLst>
        </pc:spChg>
      </pc:sldChg>
      <pc:sldChg chg="modSp mod">
        <pc:chgData name="Baran, Geoff (ECY)" userId="8691b16c-5858-4bb3-a64d-f84ad64cd35a" providerId="ADAL" clId="{BC836B58-00F7-4C2D-A81B-A7A4C274CBC6}" dt="2024-04-08T19:05:04.845" v="355" actId="114"/>
        <pc:sldMkLst>
          <pc:docMk/>
          <pc:sldMk cId="2365347830" sldId="371"/>
        </pc:sldMkLst>
        <pc:spChg chg="mod">
          <ac:chgData name="Baran, Geoff (ECY)" userId="8691b16c-5858-4bb3-a64d-f84ad64cd35a" providerId="ADAL" clId="{BC836B58-00F7-4C2D-A81B-A7A4C274CBC6}" dt="2024-04-08T18:24:24.088" v="116" actId="20577"/>
          <ac:spMkLst>
            <pc:docMk/>
            <pc:sldMk cId="2365347830" sldId="371"/>
            <ac:spMk id="4" creationId="{FD6F4F74-E61F-1E8C-3A77-14E1E4C3B862}"/>
          </ac:spMkLst>
        </pc:spChg>
        <pc:spChg chg="mod">
          <ac:chgData name="Baran, Geoff (ECY)" userId="8691b16c-5858-4bb3-a64d-f84ad64cd35a" providerId="ADAL" clId="{BC836B58-00F7-4C2D-A81B-A7A4C274CBC6}" dt="2024-04-08T19:05:04.845" v="355" actId="114"/>
          <ac:spMkLst>
            <pc:docMk/>
            <pc:sldMk cId="2365347830" sldId="371"/>
            <ac:spMk id="5" creationId="{13490CC0-408C-9EEC-B264-B8F3F687187E}"/>
          </ac:spMkLst>
        </pc:spChg>
      </pc:sldChg>
      <pc:sldChg chg="del">
        <pc:chgData name="Baran, Geoff (ECY)" userId="8691b16c-5858-4bb3-a64d-f84ad64cd35a" providerId="ADAL" clId="{BC836B58-00F7-4C2D-A81B-A7A4C274CBC6}" dt="2024-04-09T19:24:40.817" v="375" actId="47"/>
        <pc:sldMkLst>
          <pc:docMk/>
          <pc:sldMk cId="3425352943" sldId="372"/>
        </pc:sldMkLst>
      </pc:sldChg>
      <pc:sldChg chg="modSp mod">
        <pc:chgData name="Baran, Geoff (ECY)" userId="8691b16c-5858-4bb3-a64d-f84ad64cd35a" providerId="ADAL" clId="{BC836B58-00F7-4C2D-A81B-A7A4C274CBC6}" dt="2024-04-08T18:29:50.698" v="226" actId="20577"/>
        <pc:sldMkLst>
          <pc:docMk/>
          <pc:sldMk cId="2990707086" sldId="379"/>
        </pc:sldMkLst>
        <pc:spChg chg="mod">
          <ac:chgData name="Baran, Geoff (ECY)" userId="8691b16c-5858-4bb3-a64d-f84ad64cd35a" providerId="ADAL" clId="{BC836B58-00F7-4C2D-A81B-A7A4C274CBC6}" dt="2024-04-08T18:29:17.874" v="170" actId="20577"/>
          <ac:spMkLst>
            <pc:docMk/>
            <pc:sldMk cId="2990707086" sldId="379"/>
            <ac:spMk id="2" creationId="{00000000-0000-0000-0000-000000000000}"/>
          </ac:spMkLst>
        </pc:spChg>
        <pc:spChg chg="mod">
          <ac:chgData name="Baran, Geoff (ECY)" userId="8691b16c-5858-4bb3-a64d-f84ad64cd35a" providerId="ADAL" clId="{BC836B58-00F7-4C2D-A81B-A7A4C274CBC6}" dt="2024-04-08T18:29:50.698" v="226" actId="20577"/>
          <ac:spMkLst>
            <pc:docMk/>
            <pc:sldMk cId="2990707086" sldId="379"/>
            <ac:spMk id="6" creationId="{00000000-0000-0000-0000-000000000000}"/>
          </ac:spMkLst>
        </pc:spChg>
      </pc:sldChg>
      <pc:sldChg chg="modSp mod">
        <pc:chgData name="Baran, Geoff (ECY)" userId="8691b16c-5858-4bb3-a64d-f84ad64cd35a" providerId="ADAL" clId="{BC836B58-00F7-4C2D-A81B-A7A4C274CBC6}" dt="2024-04-09T16:31:07.376" v="363" actId="14826"/>
        <pc:sldMkLst>
          <pc:docMk/>
          <pc:sldMk cId="1667202355" sldId="397"/>
        </pc:sldMkLst>
        <pc:picChg chg="mod">
          <ac:chgData name="Baran, Geoff (ECY)" userId="8691b16c-5858-4bb3-a64d-f84ad64cd35a" providerId="ADAL" clId="{BC836B58-00F7-4C2D-A81B-A7A4C274CBC6}" dt="2024-04-09T16:31:07.376" v="363" actId="14826"/>
          <ac:picMkLst>
            <pc:docMk/>
            <pc:sldMk cId="1667202355" sldId="397"/>
            <ac:picMk id="5" creationId="{C5259723-FEE9-8B06-9AC0-53F80B7B51CB}"/>
          </ac:picMkLst>
        </pc:picChg>
      </pc:sldChg>
      <pc:sldChg chg="del">
        <pc:chgData name="Baran, Geoff (ECY)" userId="8691b16c-5858-4bb3-a64d-f84ad64cd35a" providerId="ADAL" clId="{BC836B58-00F7-4C2D-A81B-A7A4C274CBC6}" dt="2024-04-08T18:45:09.984" v="290" actId="47"/>
        <pc:sldMkLst>
          <pc:docMk/>
          <pc:sldMk cId="222502436" sldId="409"/>
        </pc:sldMkLst>
      </pc:sldChg>
      <pc:sldChg chg="del">
        <pc:chgData name="Baran, Geoff (ECY)" userId="8691b16c-5858-4bb3-a64d-f84ad64cd35a" providerId="ADAL" clId="{BC836B58-00F7-4C2D-A81B-A7A4C274CBC6}" dt="2024-04-08T18:45:09.984" v="290" actId="47"/>
        <pc:sldMkLst>
          <pc:docMk/>
          <pc:sldMk cId="4134594791" sldId="410"/>
        </pc:sldMkLst>
      </pc:sldChg>
      <pc:sldChg chg="del">
        <pc:chgData name="Baran, Geoff (ECY)" userId="8691b16c-5858-4bb3-a64d-f84ad64cd35a" providerId="ADAL" clId="{BC836B58-00F7-4C2D-A81B-A7A4C274CBC6}" dt="2024-04-08T18:45:09.984" v="290" actId="47"/>
        <pc:sldMkLst>
          <pc:docMk/>
          <pc:sldMk cId="1571188624" sldId="411"/>
        </pc:sldMkLst>
      </pc:sldChg>
      <pc:sldChg chg="del">
        <pc:chgData name="Baran, Geoff (ECY)" userId="8691b16c-5858-4bb3-a64d-f84ad64cd35a" providerId="ADAL" clId="{BC836B58-00F7-4C2D-A81B-A7A4C274CBC6}" dt="2024-04-08T18:45:09.984" v="290" actId="47"/>
        <pc:sldMkLst>
          <pc:docMk/>
          <pc:sldMk cId="91843116" sldId="413"/>
        </pc:sldMkLst>
      </pc:sldChg>
      <pc:sldChg chg="del">
        <pc:chgData name="Baran, Geoff (ECY)" userId="8691b16c-5858-4bb3-a64d-f84ad64cd35a" providerId="ADAL" clId="{BC836B58-00F7-4C2D-A81B-A7A4C274CBC6}" dt="2024-04-09T19:24:40.817" v="375" actId="47"/>
        <pc:sldMkLst>
          <pc:docMk/>
          <pc:sldMk cId="1747270973" sldId="418"/>
        </pc:sldMkLst>
      </pc:sldChg>
      <pc:sldChg chg="modSp mod">
        <pc:chgData name="Baran, Geoff (ECY)" userId="8691b16c-5858-4bb3-a64d-f84ad64cd35a" providerId="ADAL" clId="{BC836B58-00F7-4C2D-A81B-A7A4C274CBC6}" dt="2024-04-08T18:45:00.293" v="289" actId="20577"/>
        <pc:sldMkLst>
          <pc:docMk/>
          <pc:sldMk cId="3293026154" sldId="419"/>
        </pc:sldMkLst>
        <pc:spChg chg="mod">
          <ac:chgData name="Baran, Geoff (ECY)" userId="8691b16c-5858-4bb3-a64d-f84ad64cd35a" providerId="ADAL" clId="{BC836B58-00F7-4C2D-A81B-A7A4C274CBC6}" dt="2024-04-08T18:44:35.799" v="232" actId="20577"/>
          <ac:spMkLst>
            <pc:docMk/>
            <pc:sldMk cId="3293026154" sldId="419"/>
            <ac:spMk id="4" creationId="{FD6F4F74-E61F-1E8C-3A77-14E1E4C3B862}"/>
          </ac:spMkLst>
        </pc:spChg>
        <pc:spChg chg="mod">
          <ac:chgData name="Baran, Geoff (ECY)" userId="8691b16c-5858-4bb3-a64d-f84ad64cd35a" providerId="ADAL" clId="{BC836B58-00F7-4C2D-A81B-A7A4C274CBC6}" dt="2024-04-08T18:45:00.293" v="289" actId="20577"/>
          <ac:spMkLst>
            <pc:docMk/>
            <pc:sldMk cId="3293026154" sldId="419"/>
            <ac:spMk id="5" creationId="{13490CC0-408C-9EEC-B264-B8F3F687187E}"/>
          </ac:spMkLst>
        </pc:spChg>
      </pc:sldChg>
      <pc:sldChg chg="modSp mod">
        <pc:chgData name="Baran, Geoff (ECY)" userId="8691b16c-5858-4bb3-a64d-f84ad64cd35a" providerId="ADAL" clId="{BC836B58-00F7-4C2D-A81B-A7A4C274CBC6}" dt="2024-04-09T19:33:44.214" v="404" actId="14826"/>
        <pc:sldMkLst>
          <pc:docMk/>
          <pc:sldMk cId="276478318" sldId="420"/>
        </pc:sldMkLst>
        <pc:picChg chg="mod">
          <ac:chgData name="Baran, Geoff (ECY)" userId="8691b16c-5858-4bb3-a64d-f84ad64cd35a" providerId="ADAL" clId="{BC836B58-00F7-4C2D-A81B-A7A4C274CBC6}" dt="2024-04-09T19:33:44.214" v="404" actId="14826"/>
          <ac:picMkLst>
            <pc:docMk/>
            <pc:sldMk cId="276478318" sldId="420"/>
            <ac:picMk id="6" creationId="{53EBED6B-E42C-3ABB-1A1B-DD9B24191758}"/>
          </ac:picMkLst>
        </pc:picChg>
      </pc:sldChg>
      <pc:sldChg chg="modSp mod">
        <pc:chgData name="Baran, Geoff (ECY)" userId="8691b16c-5858-4bb3-a64d-f84ad64cd35a" providerId="ADAL" clId="{BC836B58-00F7-4C2D-A81B-A7A4C274CBC6}" dt="2024-04-08T18:53:22.201" v="354" actId="20577"/>
        <pc:sldMkLst>
          <pc:docMk/>
          <pc:sldMk cId="336594887" sldId="423"/>
        </pc:sldMkLst>
        <pc:spChg chg="mod">
          <ac:chgData name="Baran, Geoff (ECY)" userId="8691b16c-5858-4bb3-a64d-f84ad64cd35a" providerId="ADAL" clId="{BC836B58-00F7-4C2D-A81B-A7A4C274CBC6}" dt="2024-04-08T18:53:22.201" v="354" actId="20577"/>
          <ac:spMkLst>
            <pc:docMk/>
            <pc:sldMk cId="336594887" sldId="423"/>
            <ac:spMk id="6" creationId="{00000000-0000-0000-0000-000000000000}"/>
          </ac:spMkLst>
        </pc:spChg>
      </pc:sldChg>
      <pc:sldChg chg="addSp delSp modSp mod">
        <pc:chgData name="Baran, Geoff (ECY)" userId="8691b16c-5858-4bb3-a64d-f84ad64cd35a" providerId="ADAL" clId="{BC836B58-00F7-4C2D-A81B-A7A4C274CBC6}" dt="2024-04-09T19:27:12.647" v="396" actId="688"/>
        <pc:sldMkLst>
          <pc:docMk/>
          <pc:sldMk cId="3748936655" sldId="424"/>
        </pc:sldMkLst>
        <pc:picChg chg="add del mod">
          <ac:chgData name="Baran, Geoff (ECY)" userId="8691b16c-5858-4bb3-a64d-f84ad64cd35a" providerId="ADAL" clId="{BC836B58-00F7-4C2D-A81B-A7A4C274CBC6}" dt="2024-04-09T19:24:05.920" v="367" actId="478"/>
          <ac:picMkLst>
            <pc:docMk/>
            <pc:sldMk cId="3748936655" sldId="424"/>
            <ac:picMk id="2" creationId="{0242390A-6498-C77A-E61B-A58AC93BC8B5}"/>
          </ac:picMkLst>
        </pc:picChg>
        <pc:picChg chg="add mod ord">
          <ac:chgData name="Baran, Geoff (ECY)" userId="8691b16c-5858-4bb3-a64d-f84ad64cd35a" providerId="ADAL" clId="{BC836B58-00F7-4C2D-A81B-A7A4C274CBC6}" dt="2024-04-09T19:27:12.647" v="396" actId="688"/>
          <ac:picMkLst>
            <pc:docMk/>
            <pc:sldMk cId="3748936655" sldId="424"/>
            <ac:picMk id="5" creationId="{C2866604-05EF-23C0-8020-C01FBAD99091}"/>
          </ac:picMkLst>
        </pc:picChg>
        <pc:picChg chg="del">
          <ac:chgData name="Baran, Geoff (ECY)" userId="8691b16c-5858-4bb3-a64d-f84ad64cd35a" providerId="ADAL" clId="{BC836B58-00F7-4C2D-A81B-A7A4C274CBC6}" dt="2024-04-09T19:24:01.290" v="365" actId="478"/>
          <ac:picMkLst>
            <pc:docMk/>
            <pc:sldMk cId="3748936655" sldId="424"/>
            <ac:picMk id="8" creationId="{A2B23E72-EC97-990C-6239-9E856E70D5DA}"/>
          </ac:picMkLst>
        </pc:picChg>
      </pc:sldChg>
      <pc:sldChg chg="del">
        <pc:chgData name="Baran, Geoff (ECY)" userId="8691b16c-5858-4bb3-a64d-f84ad64cd35a" providerId="ADAL" clId="{BC836B58-00F7-4C2D-A81B-A7A4C274CBC6}" dt="2024-04-08T18:45:09.984" v="290" actId="47"/>
        <pc:sldMkLst>
          <pc:docMk/>
          <pc:sldMk cId="3281964768" sldId="426"/>
        </pc:sldMkLst>
      </pc:sldChg>
      <pc:sldChg chg="delSp modSp mod">
        <pc:chgData name="Baran, Geoff (ECY)" userId="8691b16c-5858-4bb3-a64d-f84ad64cd35a" providerId="ADAL" clId="{BC836B58-00F7-4C2D-A81B-A7A4C274CBC6}" dt="2024-04-09T19:43:49.042" v="410" actId="14826"/>
        <pc:sldMkLst>
          <pc:docMk/>
          <pc:sldMk cId="1947082834" sldId="434"/>
        </pc:sldMkLst>
        <pc:picChg chg="del">
          <ac:chgData name="Baran, Geoff (ECY)" userId="8691b16c-5858-4bb3-a64d-f84ad64cd35a" providerId="ADAL" clId="{BC836B58-00F7-4C2D-A81B-A7A4C274CBC6}" dt="2024-04-09T19:34:47.123" v="408" actId="478"/>
          <ac:picMkLst>
            <pc:docMk/>
            <pc:sldMk cId="1947082834" sldId="434"/>
            <ac:picMk id="5" creationId="{C8198167-2A3B-D117-4157-85AC58BD34DB}"/>
          </ac:picMkLst>
        </pc:picChg>
        <pc:picChg chg="mod">
          <ac:chgData name="Baran, Geoff (ECY)" userId="8691b16c-5858-4bb3-a64d-f84ad64cd35a" providerId="ADAL" clId="{BC836B58-00F7-4C2D-A81B-A7A4C274CBC6}" dt="2024-04-09T19:43:49.042" v="410" actId="14826"/>
          <ac:picMkLst>
            <pc:docMk/>
            <pc:sldMk cId="1947082834" sldId="434"/>
            <ac:picMk id="6" creationId="{FAC291C9-9CED-F806-46BA-E9D8A29DA0CB}"/>
          </ac:picMkLst>
        </pc:picChg>
      </pc:sldChg>
      <pc:sldChg chg="del">
        <pc:chgData name="Baran, Geoff (ECY)" userId="8691b16c-5858-4bb3-a64d-f84ad64cd35a" providerId="ADAL" clId="{BC836B58-00F7-4C2D-A81B-A7A4C274CBC6}" dt="2024-04-09T19:24:40.817" v="375" actId="47"/>
        <pc:sldMkLst>
          <pc:docMk/>
          <pc:sldMk cId="3116522771" sldId="439"/>
        </pc:sldMkLst>
      </pc:sldChg>
      <pc:sldChg chg="del">
        <pc:chgData name="Baran, Geoff (ECY)" userId="8691b16c-5858-4bb3-a64d-f84ad64cd35a" providerId="ADAL" clId="{BC836B58-00F7-4C2D-A81B-A7A4C274CBC6}" dt="2024-04-08T18:45:09.984" v="290" actId="47"/>
        <pc:sldMkLst>
          <pc:docMk/>
          <pc:sldMk cId="3231356608" sldId="440"/>
        </pc:sldMkLst>
      </pc:sldChg>
      <pc:sldChg chg="del">
        <pc:chgData name="Baran, Geoff (ECY)" userId="8691b16c-5858-4bb3-a64d-f84ad64cd35a" providerId="ADAL" clId="{BC836B58-00F7-4C2D-A81B-A7A4C274CBC6}" dt="2024-04-08T18:45:09.984" v="290" actId="47"/>
        <pc:sldMkLst>
          <pc:docMk/>
          <pc:sldMk cId="366515720" sldId="441"/>
        </pc:sldMkLst>
      </pc:sldChg>
      <pc:sldChg chg="del">
        <pc:chgData name="Baran, Geoff (ECY)" userId="8691b16c-5858-4bb3-a64d-f84ad64cd35a" providerId="ADAL" clId="{BC836B58-00F7-4C2D-A81B-A7A4C274CBC6}" dt="2024-04-08T18:45:09.984" v="290" actId="47"/>
        <pc:sldMkLst>
          <pc:docMk/>
          <pc:sldMk cId="500944790" sldId="444"/>
        </pc:sldMkLst>
      </pc:sldChg>
      <pc:sldChg chg="addSp delSp modSp mod">
        <pc:chgData name="Baran, Geoff (ECY)" userId="8691b16c-5858-4bb3-a64d-f84ad64cd35a" providerId="ADAL" clId="{BC836B58-00F7-4C2D-A81B-A7A4C274CBC6}" dt="2024-04-09T19:31:47.900" v="402" actId="12788"/>
        <pc:sldMkLst>
          <pc:docMk/>
          <pc:sldMk cId="2979308118" sldId="445"/>
        </pc:sldMkLst>
        <pc:picChg chg="add mod">
          <ac:chgData name="Baran, Geoff (ECY)" userId="8691b16c-5858-4bb3-a64d-f84ad64cd35a" providerId="ADAL" clId="{BC836B58-00F7-4C2D-A81B-A7A4C274CBC6}" dt="2024-04-09T19:31:47.900" v="402" actId="12788"/>
          <ac:picMkLst>
            <pc:docMk/>
            <pc:sldMk cId="2979308118" sldId="445"/>
            <ac:picMk id="2" creationId="{B17A9C0B-3C53-FD55-A94B-DBE5221C1F4D}"/>
          </ac:picMkLst>
        </pc:picChg>
        <pc:picChg chg="del">
          <ac:chgData name="Baran, Geoff (ECY)" userId="8691b16c-5858-4bb3-a64d-f84ad64cd35a" providerId="ADAL" clId="{BC836B58-00F7-4C2D-A81B-A7A4C274CBC6}" dt="2024-04-09T19:31:22.417" v="397" actId="478"/>
          <ac:picMkLst>
            <pc:docMk/>
            <pc:sldMk cId="2979308118" sldId="445"/>
            <ac:picMk id="3" creationId="{728A953D-7CCE-361B-75C4-2837034EC2E9}"/>
          </ac:picMkLst>
        </pc:picChg>
        <pc:picChg chg="del">
          <ac:chgData name="Baran, Geoff (ECY)" userId="8691b16c-5858-4bb3-a64d-f84ad64cd35a" providerId="ADAL" clId="{BC836B58-00F7-4C2D-A81B-A7A4C274CBC6}" dt="2024-04-09T19:31:25.855" v="398" actId="478"/>
          <ac:picMkLst>
            <pc:docMk/>
            <pc:sldMk cId="2979308118" sldId="445"/>
            <ac:picMk id="6" creationId="{BCB5DF0C-8484-2B4A-255F-8D208893D7A1}"/>
          </ac:picMkLst>
        </pc:picChg>
      </pc:sldChg>
      <pc:sldChg chg="del">
        <pc:chgData name="Baran, Geoff (ECY)" userId="8691b16c-5858-4bb3-a64d-f84ad64cd35a" providerId="ADAL" clId="{BC836B58-00F7-4C2D-A81B-A7A4C274CBC6}" dt="2024-04-08T18:45:09.984" v="290" actId="47"/>
        <pc:sldMkLst>
          <pc:docMk/>
          <pc:sldMk cId="3896019709" sldId="446"/>
        </pc:sldMkLst>
      </pc:sldChg>
      <pc:sldChg chg="del">
        <pc:chgData name="Baran, Geoff (ECY)" userId="8691b16c-5858-4bb3-a64d-f84ad64cd35a" providerId="ADAL" clId="{BC836B58-00F7-4C2D-A81B-A7A4C274CBC6}" dt="2024-04-08T18:45:09.984" v="290" actId="47"/>
        <pc:sldMkLst>
          <pc:docMk/>
          <pc:sldMk cId="3680131318" sldId="447"/>
        </pc:sldMkLst>
      </pc:sldChg>
      <pc:sldChg chg="del">
        <pc:chgData name="Baran, Geoff (ECY)" userId="8691b16c-5858-4bb3-a64d-f84ad64cd35a" providerId="ADAL" clId="{BC836B58-00F7-4C2D-A81B-A7A4C274CBC6}" dt="2024-04-09T19:44:52.787" v="415" actId="47"/>
        <pc:sldMkLst>
          <pc:docMk/>
          <pc:sldMk cId="2920145283" sldId="448"/>
        </pc:sldMkLst>
      </pc:sldChg>
      <pc:sldChg chg="del">
        <pc:chgData name="Baran, Geoff (ECY)" userId="8691b16c-5858-4bb3-a64d-f84ad64cd35a" providerId="ADAL" clId="{BC836B58-00F7-4C2D-A81B-A7A4C274CBC6}" dt="2024-04-09T19:44:52.787" v="415" actId="47"/>
        <pc:sldMkLst>
          <pc:docMk/>
          <pc:sldMk cId="2110149332" sldId="449"/>
        </pc:sldMkLst>
      </pc:sldChg>
      <pc:sldChg chg="del">
        <pc:chgData name="Baran, Geoff (ECY)" userId="8691b16c-5858-4bb3-a64d-f84ad64cd35a" providerId="ADAL" clId="{BC836B58-00F7-4C2D-A81B-A7A4C274CBC6}" dt="2024-04-09T19:44:52.787" v="415" actId="47"/>
        <pc:sldMkLst>
          <pc:docMk/>
          <pc:sldMk cId="377104112" sldId="450"/>
        </pc:sldMkLst>
      </pc:sldChg>
      <pc:sldChg chg="del">
        <pc:chgData name="Baran, Geoff (ECY)" userId="8691b16c-5858-4bb3-a64d-f84ad64cd35a" providerId="ADAL" clId="{BC836B58-00F7-4C2D-A81B-A7A4C274CBC6}" dt="2024-04-08T18:45:09.984" v="290" actId="47"/>
        <pc:sldMkLst>
          <pc:docMk/>
          <pc:sldMk cId="2027929571" sldId="451"/>
        </pc:sldMkLst>
      </pc:sldChg>
      <pc:sldChg chg="modSp add mod">
        <pc:chgData name="Baran, Geoff (ECY)" userId="8691b16c-5858-4bb3-a64d-f84ad64cd35a" providerId="ADAL" clId="{BC836B58-00F7-4C2D-A81B-A7A4C274CBC6}" dt="2024-04-09T19:25:21.620" v="379" actId="688"/>
        <pc:sldMkLst>
          <pc:docMk/>
          <pc:sldMk cId="3571956629" sldId="451"/>
        </pc:sldMkLst>
        <pc:picChg chg="mod">
          <ac:chgData name="Baran, Geoff (ECY)" userId="8691b16c-5858-4bb3-a64d-f84ad64cd35a" providerId="ADAL" clId="{BC836B58-00F7-4C2D-A81B-A7A4C274CBC6}" dt="2024-04-09T19:25:21.620" v="379" actId="688"/>
          <ac:picMkLst>
            <pc:docMk/>
            <pc:sldMk cId="3571956629" sldId="451"/>
            <ac:picMk id="5" creationId="{A6A788AE-D17F-5FF3-DA7F-C1D3AE8384DF}"/>
          </ac:picMkLst>
        </pc:picChg>
      </pc:sldChg>
      <pc:sldChg chg="modSp add mod">
        <pc:chgData name="Baran, Geoff (ECY)" userId="8691b16c-5858-4bb3-a64d-f84ad64cd35a" providerId="ADAL" clId="{BC836B58-00F7-4C2D-A81B-A7A4C274CBC6}" dt="2024-04-09T19:25:36.320" v="381" actId="14826"/>
        <pc:sldMkLst>
          <pc:docMk/>
          <pc:sldMk cId="1235221232" sldId="452"/>
        </pc:sldMkLst>
        <pc:picChg chg="mod">
          <ac:chgData name="Baran, Geoff (ECY)" userId="8691b16c-5858-4bb3-a64d-f84ad64cd35a" providerId="ADAL" clId="{BC836B58-00F7-4C2D-A81B-A7A4C274CBC6}" dt="2024-04-09T19:25:36.320" v="381" actId="14826"/>
          <ac:picMkLst>
            <pc:docMk/>
            <pc:sldMk cId="1235221232" sldId="452"/>
            <ac:picMk id="5" creationId="{8B2E6097-A739-9C9D-FCA5-346519BA362B}"/>
          </ac:picMkLst>
        </pc:picChg>
      </pc:sldChg>
      <pc:sldChg chg="del">
        <pc:chgData name="Baran, Geoff (ECY)" userId="8691b16c-5858-4bb3-a64d-f84ad64cd35a" providerId="ADAL" clId="{BC836B58-00F7-4C2D-A81B-A7A4C274CBC6}" dt="2024-04-08T18:45:09.984" v="290" actId="47"/>
        <pc:sldMkLst>
          <pc:docMk/>
          <pc:sldMk cId="2804350772" sldId="452"/>
        </pc:sldMkLst>
      </pc:sldChg>
      <pc:sldChg chg="addSp modSp add mod">
        <pc:chgData name="Baran, Geoff (ECY)" userId="8691b16c-5858-4bb3-a64d-f84ad64cd35a" providerId="ADAL" clId="{BC836B58-00F7-4C2D-A81B-A7A4C274CBC6}" dt="2024-04-09T19:26:39.084" v="392" actId="1076"/>
        <pc:sldMkLst>
          <pc:docMk/>
          <pc:sldMk cId="406560407" sldId="453"/>
        </pc:sldMkLst>
        <pc:picChg chg="add mod">
          <ac:chgData name="Baran, Geoff (ECY)" userId="8691b16c-5858-4bb3-a64d-f84ad64cd35a" providerId="ADAL" clId="{BC836B58-00F7-4C2D-A81B-A7A4C274CBC6}" dt="2024-04-09T19:26:39.084" v="392" actId="1076"/>
          <ac:picMkLst>
            <pc:docMk/>
            <pc:sldMk cId="406560407" sldId="453"/>
            <ac:picMk id="3" creationId="{E6A45E29-3F98-7E70-656C-02752F8CA78F}"/>
          </ac:picMkLst>
        </pc:picChg>
        <pc:picChg chg="mod">
          <ac:chgData name="Baran, Geoff (ECY)" userId="8691b16c-5858-4bb3-a64d-f84ad64cd35a" providerId="ADAL" clId="{BC836B58-00F7-4C2D-A81B-A7A4C274CBC6}" dt="2024-04-09T19:26:39.084" v="392" actId="1076"/>
          <ac:picMkLst>
            <pc:docMk/>
            <pc:sldMk cId="406560407" sldId="453"/>
            <ac:picMk id="5" creationId="{9131A542-9B27-F5F1-6C06-CED2991C9495}"/>
          </ac:picMkLst>
        </pc:picChg>
      </pc:sldChg>
      <pc:sldChg chg="del">
        <pc:chgData name="Baran, Geoff (ECY)" userId="8691b16c-5858-4bb3-a64d-f84ad64cd35a" providerId="ADAL" clId="{BC836B58-00F7-4C2D-A81B-A7A4C274CBC6}" dt="2024-04-08T18:45:09.984" v="290" actId="47"/>
        <pc:sldMkLst>
          <pc:docMk/>
          <pc:sldMk cId="1802607348" sldId="453"/>
        </pc:sldMkLst>
      </pc:sldChg>
      <pc:sldChg chg="add">
        <pc:chgData name="Baran, Geoff (ECY)" userId="8691b16c-5858-4bb3-a64d-f84ad64cd35a" providerId="ADAL" clId="{BC836B58-00F7-4C2D-A81B-A7A4C274CBC6}" dt="2024-04-09T19:27:00.186" v="393" actId="2890"/>
        <pc:sldMkLst>
          <pc:docMk/>
          <pc:sldMk cId="1353648373" sldId="454"/>
        </pc:sldMkLst>
      </pc:sldChg>
      <pc:sldChg chg="del">
        <pc:chgData name="Baran, Geoff (ECY)" userId="8691b16c-5858-4bb3-a64d-f84ad64cd35a" providerId="ADAL" clId="{BC836B58-00F7-4C2D-A81B-A7A4C274CBC6}" dt="2024-04-08T18:45:09.984" v="290" actId="47"/>
        <pc:sldMkLst>
          <pc:docMk/>
          <pc:sldMk cId="2745374186" sldId="454"/>
        </pc:sldMkLst>
      </pc:sldChg>
      <pc:sldChg chg="del">
        <pc:chgData name="Baran, Geoff (ECY)" userId="8691b16c-5858-4bb3-a64d-f84ad64cd35a" providerId="ADAL" clId="{BC836B58-00F7-4C2D-A81B-A7A4C274CBC6}" dt="2024-04-08T18:45:09.984" v="290" actId="47"/>
        <pc:sldMkLst>
          <pc:docMk/>
          <pc:sldMk cId="1531744005" sldId="455"/>
        </pc:sldMkLst>
      </pc:sldChg>
      <pc:sldChg chg="new del">
        <pc:chgData name="Baran, Geoff (ECY)" userId="8691b16c-5858-4bb3-a64d-f84ad64cd35a" providerId="ADAL" clId="{BC836B58-00F7-4C2D-A81B-A7A4C274CBC6}" dt="2024-04-09T19:44:39.560" v="414" actId="47"/>
        <pc:sldMkLst>
          <pc:docMk/>
          <pc:sldMk cId="2289363607" sldId="455"/>
        </pc:sldMkLst>
      </pc:sldChg>
      <pc:sldChg chg="new del">
        <pc:chgData name="Baran, Geoff (ECY)" userId="8691b16c-5858-4bb3-a64d-f84ad64cd35a" providerId="ADAL" clId="{BC836B58-00F7-4C2D-A81B-A7A4C274CBC6}" dt="2024-04-09T19:34:53.343" v="409" actId="47"/>
        <pc:sldMkLst>
          <pc:docMk/>
          <pc:sldMk cId="3635227848" sldId="455"/>
        </pc:sldMkLst>
      </pc:sldChg>
      <pc:sldChg chg="del">
        <pc:chgData name="Baran, Geoff (ECY)" userId="8691b16c-5858-4bb3-a64d-f84ad64cd35a" providerId="ADAL" clId="{BC836B58-00F7-4C2D-A81B-A7A4C274CBC6}" dt="2024-04-08T18:45:09.984" v="290" actId="47"/>
        <pc:sldMkLst>
          <pc:docMk/>
          <pc:sldMk cId="3957027822" sldId="456"/>
        </pc:sldMkLst>
      </pc:sldChg>
      <pc:sldChg chg="modSp add mod">
        <pc:chgData name="Baran, Geoff (ECY)" userId="8691b16c-5858-4bb3-a64d-f84ad64cd35a" providerId="ADAL" clId="{BC836B58-00F7-4C2D-A81B-A7A4C274CBC6}" dt="2024-04-09T20:00:25.237" v="417" actId="1036"/>
        <pc:sldMkLst>
          <pc:docMk/>
          <pc:sldMk cId="4081423695" sldId="456"/>
        </pc:sldMkLst>
        <pc:picChg chg="mod">
          <ac:chgData name="Baran, Geoff (ECY)" userId="8691b16c-5858-4bb3-a64d-f84ad64cd35a" providerId="ADAL" clId="{BC836B58-00F7-4C2D-A81B-A7A4C274CBC6}" dt="2024-04-09T20:00:25.237" v="417" actId="1036"/>
          <ac:picMkLst>
            <pc:docMk/>
            <pc:sldMk cId="4081423695" sldId="456"/>
            <ac:picMk id="6" creationId="{7EBD9B74-12F5-4457-500F-31C1AB728A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64678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19</a:t>
            </a:fld>
            <a:endParaRPr lang="en-US"/>
          </a:p>
        </p:txBody>
      </p:sp>
    </p:spTree>
    <p:extLst>
      <p:ext uri="{BB962C8B-B14F-4D97-AF65-F5344CB8AC3E}">
        <p14:creationId xmlns:p14="http://schemas.microsoft.com/office/powerpoint/2010/main" val="9378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20</a:t>
            </a:fld>
            <a:endParaRPr lang="en-US"/>
          </a:p>
        </p:txBody>
      </p:sp>
    </p:spTree>
    <p:extLst>
      <p:ext uri="{BB962C8B-B14F-4D97-AF65-F5344CB8AC3E}">
        <p14:creationId xmlns:p14="http://schemas.microsoft.com/office/powerpoint/2010/main" val="3318456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6FE0-ECCC-62E2-8F9C-D63A71285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719CB-97CD-19EA-2E70-987AC062C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5CDC3-E94B-476B-7D87-A6A7326681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B64973-C7B1-6201-EAA2-3E47B2177749}"/>
              </a:ext>
            </a:extLst>
          </p:cNvPr>
          <p:cNvSpPr>
            <a:spLocks noGrp="1"/>
          </p:cNvSpPr>
          <p:nvPr>
            <p:ph type="sldNum" sz="quarter" idx="5"/>
          </p:nvPr>
        </p:nvSpPr>
        <p:spPr/>
        <p:txBody>
          <a:bodyPr/>
          <a:lstStyle/>
          <a:p>
            <a:fld id="{D98868D1-8D74-44CF-B636-71010629075B}" type="slidenum">
              <a:rPr lang="en-US" smtClean="0"/>
              <a:t>21</a:t>
            </a:fld>
            <a:endParaRPr lang="en-US"/>
          </a:p>
        </p:txBody>
      </p:sp>
    </p:spTree>
    <p:extLst>
      <p:ext uri="{BB962C8B-B14F-4D97-AF65-F5344CB8AC3E}">
        <p14:creationId xmlns:p14="http://schemas.microsoft.com/office/powerpoint/2010/main" val="419931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23</a:t>
            </a:fld>
            <a:endParaRPr lang="en-US"/>
          </a:p>
        </p:txBody>
      </p:sp>
    </p:spTree>
    <p:extLst>
      <p:ext uri="{BB962C8B-B14F-4D97-AF65-F5344CB8AC3E}">
        <p14:creationId xmlns:p14="http://schemas.microsoft.com/office/powerpoint/2010/main" val="83795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24</a:t>
            </a:fld>
            <a:endParaRPr lang="en-US"/>
          </a:p>
        </p:txBody>
      </p:sp>
    </p:spTree>
    <p:extLst>
      <p:ext uri="{BB962C8B-B14F-4D97-AF65-F5344CB8AC3E}">
        <p14:creationId xmlns:p14="http://schemas.microsoft.com/office/powerpoint/2010/main" val="275477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25</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basic Zoom instructions.</a:t>
            </a:r>
          </a:p>
          <a:p>
            <a:r>
              <a:rPr lang="en-US"/>
              <a:t>If there are in-person attendees, identify fire extinguisher, AED, and restroom location.</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329456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8191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Rough overview of today’s proceedings</a:t>
            </a: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WELCOME</a:t>
            </a:r>
          </a:p>
          <a:p>
            <a:r>
              <a:rPr lang="en-US" sz="1100"/>
              <a:t>ROLL CALL</a:t>
            </a:r>
          </a:p>
          <a:p>
            <a:endParaRPr lang="en-US" sz="1100"/>
          </a:p>
          <a:p>
            <a:r>
              <a:rPr lang="en-US" sz="1100"/>
              <a:t>INTRODUCTION</a:t>
            </a:r>
          </a:p>
          <a:p>
            <a:r>
              <a:rPr lang="en-US" sz="1100"/>
              <a:t>Purpose:</a:t>
            </a:r>
          </a:p>
          <a:p>
            <a:pPr marL="275434" indent="-275434">
              <a:buFont typeface="Arial" panose="020B0604020202020204" pitchFamily="34" charset="0"/>
              <a:buChar char="•"/>
            </a:pPr>
            <a:r>
              <a:rPr lang="en-US" sz="110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a:t>Goal:</a:t>
            </a:r>
          </a:p>
          <a:p>
            <a:pPr marL="275434" indent="-275434">
              <a:buFont typeface="Arial" panose="020B0604020202020204" pitchFamily="34" charset="0"/>
              <a:buChar char="•"/>
            </a:pPr>
            <a:r>
              <a:rPr lang="en-US" sz="110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a:t>The ultimate goal of this process is to restore publicly-owned resources that have been damaged by oil spills.</a:t>
            </a:r>
          </a:p>
          <a:p>
            <a:r>
              <a:rPr lang="en-US" sz="1100"/>
              <a:t>Objectives:</a:t>
            </a:r>
          </a:p>
          <a:p>
            <a:pPr marL="165261" indent="-165261">
              <a:buFont typeface="Arial" panose="020B0604020202020204" pitchFamily="34" charset="0"/>
              <a:buChar char="•"/>
            </a:pPr>
            <a:r>
              <a:rPr lang="en-US" sz="1100"/>
              <a:t>Conduct preassessment screenings of all oil spills that impact Washington State waters.</a:t>
            </a:r>
          </a:p>
          <a:p>
            <a:pPr marL="445286" lvl="1" indent="-165261">
              <a:buFont typeface="Arial" panose="020B0604020202020204" pitchFamily="34" charset="0"/>
              <a:buChar char="•"/>
            </a:pPr>
            <a:r>
              <a:rPr lang="en-US" sz="1100"/>
              <a:t>Evaluate each case and consider whether damages are quantifiable at a reasonable cost</a:t>
            </a:r>
          </a:p>
          <a:p>
            <a:pPr marL="445286" lvl="1" indent="-165261">
              <a:buFont typeface="Arial" panose="020B0604020202020204" pitchFamily="34" charset="0"/>
              <a:buChar char="•"/>
            </a:pPr>
            <a:r>
              <a:rPr lang="en-US" sz="1100"/>
              <a:t>Whether restoration or enhancement is technically feasible.</a:t>
            </a:r>
          </a:p>
          <a:p>
            <a:pPr marL="445286" lvl="1" indent="-165261">
              <a:buFont typeface="Arial" panose="020B0604020202020204" pitchFamily="34" charset="0"/>
              <a:buChar char="•"/>
            </a:pPr>
            <a:r>
              <a:rPr lang="en-US" sz="1100"/>
              <a:t>Evaluate any projects proposed in lieu of a damage claim.</a:t>
            </a:r>
          </a:p>
          <a:p>
            <a:pPr marL="445286" lvl="1" indent="-165261">
              <a:buFont typeface="Arial" panose="020B0604020202020204" pitchFamily="34" charset="0"/>
              <a:buChar char="•"/>
            </a:pPr>
            <a:r>
              <a:rPr lang="en-US" sz="1100"/>
              <a:t>The committee will vote yes or no on those questions, and if the answer is no, the Compensation Schedule is authorized to assess damages</a:t>
            </a:r>
          </a:p>
          <a:p>
            <a:pPr marL="0" lvl="1"/>
            <a:r>
              <a:rPr lang="en-US" sz="1100"/>
              <a:t>Rules</a:t>
            </a:r>
          </a:p>
          <a:p>
            <a:pPr marL="165261" lvl="1" indent="-165261">
              <a:buFont typeface="Arial" panose="020B0604020202020204" pitchFamily="34" charset="0"/>
              <a:buChar char="•"/>
            </a:pPr>
            <a:r>
              <a:rPr lang="en-US" sz="1100"/>
              <a:t>Committee bylaws state the meeting will be carried out under parliamentary procedure. Motion, second, all in favor.</a:t>
            </a:r>
          </a:p>
          <a:p>
            <a:pPr marL="165261" lvl="1" indent="-165261">
              <a:buFont typeface="Arial" panose="020B0604020202020204" pitchFamily="34" charset="0"/>
              <a:buChar char="•"/>
            </a:pPr>
            <a:r>
              <a:rPr lang="en-US" sz="1100"/>
              <a:t>After</a:t>
            </a:r>
            <a:r>
              <a:rPr lang="en-US" sz="1100" baseline="0"/>
              <a:t> hearing discussion from the attendees, each present RDA Committee Member will vote on two things:</a:t>
            </a:r>
          </a:p>
          <a:p>
            <a:pPr marL="851016" lvl="2" indent="-165261">
              <a:buFont typeface="Arial" panose="020B0604020202020204" pitchFamily="34" charset="0"/>
              <a:buChar char="•"/>
            </a:pPr>
            <a:r>
              <a:rPr lang="en-US" sz="1100" baseline="0"/>
              <a:t>Whether damages are quantifiable at a reasonable cost</a:t>
            </a:r>
          </a:p>
          <a:p>
            <a:pPr marL="1308216" lvl="3" indent="-165261">
              <a:buFont typeface="Arial" panose="020B0604020202020204" pitchFamily="34" charset="0"/>
              <a:buChar char="•"/>
            </a:pPr>
            <a:r>
              <a:rPr lang="en-US" sz="1100" baseline="0"/>
              <a:t>This means whether the anticipated cost of a damage assessment is expected to be less than the anticipated damage that may have occurred. </a:t>
            </a:r>
          </a:p>
          <a:p>
            <a:pPr marL="851016" lvl="2" indent="-165261">
              <a:buFont typeface="Arial" panose="020B0604020202020204" pitchFamily="34" charset="0"/>
              <a:buChar char="•"/>
            </a:pPr>
            <a:r>
              <a:rPr lang="en-US" sz="1100" baseline="0"/>
              <a:t>And whether restoration or enhancement is technically feasible</a:t>
            </a:r>
          </a:p>
          <a:p>
            <a:pPr marL="1308216" lvl="3" indent="-165261">
              <a:buFont typeface="Arial" panose="020B0604020202020204" pitchFamily="34" charset="0"/>
              <a:buChar char="•"/>
            </a:pPr>
            <a:r>
              <a:rPr lang="en-US" sz="1100" baseline="0"/>
              <a:t>Project to return lost function successfully at a cost that is not disproportionate to the value of the public resource before the injury. </a:t>
            </a:r>
            <a:endParaRPr lang="en-US" sz="1100"/>
          </a:p>
          <a:p>
            <a:pPr marL="660998" lvl="1" indent="0">
              <a:buFont typeface="Arial" panose="020B0604020202020204" pitchFamily="34" charset="0"/>
              <a:buNone/>
            </a:pPr>
            <a:endParaRPr lang="en-US" sz="120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 Marine, family-owned marina on Westlake Avenue in Lake Union.</a:t>
            </a:r>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3591588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4/10/2024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4/10/2024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a:t>Please keep your microphone </a:t>
            </a:r>
            <a:r>
              <a:rPr lang="en-US" sz="2400" b="1" i="1"/>
              <a:t>muted</a:t>
            </a:r>
            <a:r>
              <a:rPr lang="en-US" sz="2400" i="1"/>
              <a:t> unless speaking</a:t>
            </a:r>
          </a:p>
          <a:p>
            <a:pPr marL="457200" indent="-457200">
              <a:buFont typeface="Arial" panose="020B0604020202020204" pitchFamily="34" charset="0"/>
              <a:buChar char="•"/>
            </a:pPr>
            <a:r>
              <a:rPr lang="en-US" sz="2400" i="1"/>
              <a:t>Webcam is </a:t>
            </a:r>
            <a:r>
              <a:rPr lang="en-US" sz="2400" b="1" i="1"/>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a:t>Resource Damage Assessment Committee Meeting</a:t>
            </a:r>
          </a:p>
        </p:txBody>
      </p:sp>
      <p:pic>
        <p:nvPicPr>
          <p:cNvPr id="12" name="Picture 11">
            <a:extLst>
              <a:ext uri="{FF2B5EF4-FFF2-40B4-BE49-F238E27FC236}">
                <a16:creationId xmlns:a16="http://schemas.microsoft.com/office/drawing/2014/main" id="{B1B18C67-5913-4C61-3CC8-F27D70DC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905" y="5478077"/>
            <a:ext cx="4642089" cy="520727"/>
          </a:xfrm>
          <a:prstGeom prst="rect">
            <a:avLst/>
          </a:prstGeom>
        </p:spPr>
      </p:pic>
      <p:sp>
        <p:nvSpPr>
          <p:cNvPr id="6" name="Arrow: Right 5">
            <a:extLst>
              <a:ext uri="{FF2B5EF4-FFF2-40B4-BE49-F238E27FC236}">
                <a16:creationId xmlns:a16="http://schemas.microsoft.com/office/drawing/2014/main" id="{10C56B0A-4278-00D7-43E6-DB02E7518355}"/>
              </a:ext>
            </a:extLst>
          </p:cNvPr>
          <p:cNvSpPr/>
          <p:nvPr/>
        </p:nvSpPr>
        <p:spPr>
          <a:xfrm rot="7901582">
            <a:off x="3018831" y="5029882"/>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pic>
        <p:nvPicPr>
          <p:cNvPr id="6" name="Picture 5">
            <a:extLst>
              <a:ext uri="{FF2B5EF4-FFF2-40B4-BE49-F238E27FC236}">
                <a16:creationId xmlns:a16="http://schemas.microsoft.com/office/drawing/2014/main" id="{4E2A04D7-7BE4-7598-43C9-099C910407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800" y="1601820"/>
            <a:ext cx="11665070" cy="4733920"/>
          </a:xfrm>
          <a:prstGeom prst="rect">
            <a:avLst/>
          </a:prstGeom>
          <a:ln w="9525">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3448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11</a:t>
            </a:fld>
            <a:endParaRPr lang="en-US"/>
          </a:p>
        </p:txBody>
      </p:sp>
      <p:pic>
        <p:nvPicPr>
          <p:cNvPr id="5" name="Picture 4">
            <a:extLst>
              <a:ext uri="{FF2B5EF4-FFF2-40B4-BE49-F238E27FC236}">
                <a16:creationId xmlns:a16="http://schemas.microsoft.com/office/drawing/2014/main" id="{C5259723-FEE9-8B06-9AC0-53F80B7B5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961" y="1557904"/>
            <a:ext cx="11804747" cy="4801931"/>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6720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66604-05EF-23C0-8020-C01FBAD990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3078" y="218298"/>
            <a:ext cx="4985844" cy="6647793"/>
          </a:xfrm>
          <a:prstGeom prst="rect">
            <a:avLst/>
          </a:prstGeom>
        </p:spPr>
      </p:pic>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12</a:t>
            </a:fld>
            <a:endParaRPr lang="en-US"/>
          </a:p>
        </p:txBody>
      </p:sp>
    </p:spTree>
    <p:extLst>
      <p:ext uri="{BB962C8B-B14F-4D97-AF65-F5344CB8AC3E}">
        <p14:creationId xmlns:p14="http://schemas.microsoft.com/office/powerpoint/2010/main" val="374893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24FC5-C137-852B-1A68-EF4BFEFE1D9A}"/>
            </a:ext>
          </a:extLst>
        </p:cNvPr>
        <p:cNvGrpSpPr/>
        <p:nvPr/>
      </p:nvGrpSpPr>
      <p:grpSpPr>
        <a:xfrm>
          <a:off x="0" y="0"/>
          <a:ext cx="0" cy="0"/>
          <a:chOff x="0" y="0"/>
          <a:chExt cx="0" cy="0"/>
        </a:xfrm>
      </p:grpSpPr>
      <p:pic>
        <p:nvPicPr>
          <p:cNvPr id="5" name="Picture 4" descr="A boat on the edge of a cliff&#10;&#10;Description automatically generated">
            <a:extLst>
              <a:ext uri="{FF2B5EF4-FFF2-40B4-BE49-F238E27FC236}">
                <a16:creationId xmlns:a16="http://schemas.microsoft.com/office/drawing/2014/main" id="{0B032DC0-696E-9BCF-E0D1-0AFAD6355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664138" y="218298"/>
            <a:ext cx="8863724" cy="6647793"/>
          </a:xfrm>
          <a:prstGeom prst="rect">
            <a:avLst/>
          </a:prstGeom>
        </p:spPr>
      </p:pic>
      <p:sp>
        <p:nvSpPr>
          <p:cNvPr id="4" name="Slide Number Placeholder 3">
            <a:extLst>
              <a:ext uri="{FF2B5EF4-FFF2-40B4-BE49-F238E27FC236}">
                <a16:creationId xmlns:a16="http://schemas.microsoft.com/office/drawing/2014/main" id="{B03E5B51-4B5E-7534-E244-ECB2D38028EB}"/>
              </a:ext>
            </a:extLst>
          </p:cNvPr>
          <p:cNvSpPr>
            <a:spLocks noGrp="1"/>
          </p:cNvSpPr>
          <p:nvPr>
            <p:ph type="sldNum" sz="quarter" idx="12"/>
          </p:nvPr>
        </p:nvSpPr>
        <p:spPr/>
        <p:txBody>
          <a:bodyPr/>
          <a:lstStyle/>
          <a:p>
            <a:fld id="{BF275850-B71D-490D-965C-ED6AE5531855}" type="slidenum">
              <a:rPr lang="en-US" smtClean="0"/>
              <a:t>13</a:t>
            </a:fld>
            <a:endParaRPr lang="en-US"/>
          </a:p>
        </p:txBody>
      </p:sp>
    </p:spTree>
    <p:extLst>
      <p:ext uri="{BB962C8B-B14F-4D97-AF65-F5344CB8AC3E}">
        <p14:creationId xmlns:p14="http://schemas.microsoft.com/office/powerpoint/2010/main" val="135364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28941-E8D2-4646-672A-FF3DB3B5D9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A788AE-D17F-5FF3-DA7F-C1D3AE8384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4138" y="218298"/>
            <a:ext cx="8863724" cy="6647793"/>
          </a:xfrm>
          <a:prstGeom prst="rect">
            <a:avLst/>
          </a:prstGeom>
        </p:spPr>
      </p:pic>
      <p:sp>
        <p:nvSpPr>
          <p:cNvPr id="4" name="Slide Number Placeholder 3">
            <a:extLst>
              <a:ext uri="{FF2B5EF4-FFF2-40B4-BE49-F238E27FC236}">
                <a16:creationId xmlns:a16="http://schemas.microsoft.com/office/drawing/2014/main" id="{C5AFFFF8-F46C-2089-2CDB-68D73B8CAB10}"/>
              </a:ext>
            </a:extLst>
          </p:cNvPr>
          <p:cNvSpPr>
            <a:spLocks noGrp="1"/>
          </p:cNvSpPr>
          <p:nvPr>
            <p:ph type="sldNum" sz="quarter" idx="12"/>
          </p:nvPr>
        </p:nvSpPr>
        <p:spPr/>
        <p:txBody>
          <a:bodyPr/>
          <a:lstStyle/>
          <a:p>
            <a:fld id="{BF275850-B71D-490D-965C-ED6AE5531855}" type="slidenum">
              <a:rPr lang="en-US" smtClean="0"/>
              <a:t>14</a:t>
            </a:fld>
            <a:endParaRPr lang="en-US"/>
          </a:p>
        </p:txBody>
      </p:sp>
    </p:spTree>
    <p:extLst>
      <p:ext uri="{BB962C8B-B14F-4D97-AF65-F5344CB8AC3E}">
        <p14:creationId xmlns:p14="http://schemas.microsoft.com/office/powerpoint/2010/main" val="357195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92E33-5A79-D8B5-DBDC-58BA1BABFE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B2E6097-A739-9C9D-FCA5-346519BA36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64138" y="218298"/>
            <a:ext cx="8863724" cy="6647793"/>
          </a:xfrm>
          <a:prstGeom prst="rect">
            <a:avLst/>
          </a:prstGeom>
        </p:spPr>
      </p:pic>
      <p:sp>
        <p:nvSpPr>
          <p:cNvPr id="4" name="Slide Number Placeholder 3">
            <a:extLst>
              <a:ext uri="{FF2B5EF4-FFF2-40B4-BE49-F238E27FC236}">
                <a16:creationId xmlns:a16="http://schemas.microsoft.com/office/drawing/2014/main" id="{F7380B6F-088F-3DC5-CEDD-EFC7E8C7B246}"/>
              </a:ext>
            </a:extLst>
          </p:cNvPr>
          <p:cNvSpPr>
            <a:spLocks noGrp="1"/>
          </p:cNvSpPr>
          <p:nvPr>
            <p:ph type="sldNum" sz="quarter" idx="12"/>
          </p:nvPr>
        </p:nvSpPr>
        <p:spPr/>
        <p:txBody>
          <a:bodyPr/>
          <a:lstStyle/>
          <a:p>
            <a:fld id="{BF275850-B71D-490D-965C-ED6AE5531855}" type="slidenum">
              <a:rPr lang="en-US" smtClean="0"/>
              <a:t>15</a:t>
            </a:fld>
            <a:endParaRPr lang="en-US"/>
          </a:p>
        </p:txBody>
      </p:sp>
    </p:spTree>
    <p:extLst>
      <p:ext uri="{BB962C8B-B14F-4D97-AF65-F5344CB8AC3E}">
        <p14:creationId xmlns:p14="http://schemas.microsoft.com/office/powerpoint/2010/main" val="123522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2101-6BB7-55BF-F3CC-A4BBC35C69C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31A542-9B27-F5F1-6C06-CED2991C94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1293" y="1043873"/>
            <a:ext cx="5551135" cy="4163351"/>
          </a:xfrm>
          <a:prstGeom prst="rect">
            <a:avLst/>
          </a:prstGeom>
        </p:spPr>
      </p:pic>
      <p:sp>
        <p:nvSpPr>
          <p:cNvPr id="4" name="Slide Number Placeholder 3">
            <a:extLst>
              <a:ext uri="{FF2B5EF4-FFF2-40B4-BE49-F238E27FC236}">
                <a16:creationId xmlns:a16="http://schemas.microsoft.com/office/drawing/2014/main" id="{4B9B79FC-280C-BA7B-06C9-892E92BA73EF}"/>
              </a:ext>
            </a:extLst>
          </p:cNvPr>
          <p:cNvSpPr>
            <a:spLocks noGrp="1"/>
          </p:cNvSpPr>
          <p:nvPr>
            <p:ph type="sldNum" sz="quarter" idx="12"/>
          </p:nvPr>
        </p:nvSpPr>
        <p:spPr/>
        <p:txBody>
          <a:bodyPr/>
          <a:lstStyle/>
          <a:p>
            <a:fld id="{BF275850-B71D-490D-965C-ED6AE5531855}" type="slidenum">
              <a:rPr lang="en-US" smtClean="0"/>
              <a:t>16</a:t>
            </a:fld>
            <a:endParaRPr lang="en-US"/>
          </a:p>
        </p:txBody>
      </p:sp>
      <p:pic>
        <p:nvPicPr>
          <p:cNvPr id="3" name="Picture 2" descr="A person in purple gloves holding a paper towel&#10;&#10;Description automatically generated">
            <a:extLst>
              <a:ext uri="{FF2B5EF4-FFF2-40B4-BE49-F238E27FC236}">
                <a16:creationId xmlns:a16="http://schemas.microsoft.com/office/drawing/2014/main" id="{E6A45E29-3F98-7E70-656C-02752F8CA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90780" y="1043873"/>
            <a:ext cx="5551135" cy="4163351"/>
          </a:xfrm>
          <a:prstGeom prst="rect">
            <a:avLst/>
          </a:prstGeom>
        </p:spPr>
      </p:pic>
    </p:spTree>
    <p:extLst>
      <p:ext uri="{BB962C8B-B14F-4D97-AF65-F5344CB8AC3E}">
        <p14:creationId xmlns:p14="http://schemas.microsoft.com/office/powerpoint/2010/main" val="40656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dirty="0"/>
              <a:t>ERTS# 729220</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a:t>Are the damages quantifiable at a reasonable cost?</a:t>
            </a:r>
          </a:p>
          <a:p>
            <a:r>
              <a:rPr lang="en-US"/>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dirty="0"/>
              <a:t>Estimated spill to water volume:</a:t>
            </a:r>
          </a:p>
          <a:p>
            <a:pPr lvl="1"/>
            <a:r>
              <a:rPr lang="en-US" dirty="0"/>
              <a:t>48 gallons</a:t>
            </a:r>
          </a:p>
          <a:p>
            <a:r>
              <a:rPr lang="en-US" b="1" dirty="0"/>
              <a:t>Oil Type</a:t>
            </a:r>
          </a:p>
          <a:p>
            <a:pPr lvl="1"/>
            <a:r>
              <a:rPr lang="en-US" dirty="0"/>
              <a:t>Diesel fuel</a:t>
            </a:r>
          </a:p>
          <a:p>
            <a:r>
              <a:rPr lang="en-US" b="1" dirty="0"/>
              <a:t>Geographic Extent of Impacts</a:t>
            </a:r>
          </a:p>
          <a:p>
            <a:pPr lvl="1"/>
            <a:r>
              <a:rPr lang="en-US" dirty="0"/>
              <a:t>Puget Sound near </a:t>
            </a:r>
            <a:r>
              <a:rPr lang="en-US" dirty="0" err="1"/>
              <a:t>Marrowstone</a:t>
            </a:r>
            <a:r>
              <a:rPr lang="en-US" dirty="0"/>
              <a:t> Island</a:t>
            </a:r>
          </a:p>
          <a:p>
            <a:r>
              <a:rPr lang="en-US" b="1" dirty="0"/>
              <a:t>Volume of oil recovered within the first 24 hours:</a:t>
            </a:r>
          </a:p>
          <a:p>
            <a:pPr lvl="1"/>
            <a:r>
              <a:rPr lang="en-US" dirty="0"/>
              <a:t>None</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17</a:t>
            </a:fld>
            <a:endParaRPr lang="en-US"/>
          </a:p>
        </p:txBody>
      </p:sp>
    </p:spTree>
    <p:extLst>
      <p:ext uri="{BB962C8B-B14F-4D97-AF65-F5344CB8AC3E}">
        <p14:creationId xmlns:p14="http://schemas.microsoft.com/office/powerpoint/2010/main" val="299070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dirty="0"/>
              <a:t>ERTS# 729408</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18</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dirty="0"/>
              <a:t>Navy Bangor Waste Oil Transfer System Spill</a:t>
            </a:r>
          </a:p>
          <a:p>
            <a:r>
              <a:rPr lang="de-DE" dirty="0"/>
              <a:t>March 11, 2024</a:t>
            </a:r>
            <a:endParaRPr lang="en-US" dirty="0"/>
          </a:p>
        </p:txBody>
      </p:sp>
    </p:spTree>
    <p:extLst>
      <p:ext uri="{BB962C8B-B14F-4D97-AF65-F5344CB8AC3E}">
        <p14:creationId xmlns:p14="http://schemas.microsoft.com/office/powerpoint/2010/main" val="329302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19</a:t>
            </a:fld>
            <a:endParaRPr lang="en-US"/>
          </a:p>
        </p:txBody>
      </p:sp>
      <p:pic>
        <p:nvPicPr>
          <p:cNvPr id="6" name="Picture 5">
            <a:extLst>
              <a:ext uri="{FF2B5EF4-FFF2-40B4-BE49-F238E27FC236}">
                <a16:creationId xmlns:a16="http://schemas.microsoft.com/office/drawing/2014/main" id="{53EBED6B-E42C-3ABB-1A1B-DD9B241917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923" y="1535953"/>
            <a:ext cx="11378154" cy="4918493"/>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47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a:t>Resource Damage Assessment Committee Meeting</a:t>
            </a:r>
          </a:p>
        </p:txBody>
      </p:sp>
      <p:sp>
        <p:nvSpPr>
          <p:cNvPr id="3" name="Subtitle 2"/>
          <p:cNvSpPr>
            <a:spLocks noGrp="1"/>
          </p:cNvSpPr>
          <p:nvPr>
            <p:ph type="subTitle" idx="1"/>
          </p:nvPr>
        </p:nvSpPr>
        <p:spPr>
          <a:xfrm>
            <a:off x="2071474" y="5299104"/>
            <a:ext cx="9447620" cy="1057245"/>
          </a:xfrm>
        </p:spPr>
        <p:txBody>
          <a:bodyPr anchor="t">
            <a:noAutofit/>
          </a:bodyPr>
          <a:lstStyle/>
          <a:p>
            <a:r>
              <a:rPr lang="en-US" sz="2400" dirty="0"/>
              <a:t>Geoff Baran</a:t>
            </a:r>
          </a:p>
          <a:p>
            <a:r>
              <a:rPr lang="en-US" sz="2400" dirty="0"/>
              <a:t>April 10, 2024</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20</a:t>
            </a:fld>
            <a:endParaRPr lang="en-US"/>
          </a:p>
        </p:txBody>
      </p:sp>
      <p:pic>
        <p:nvPicPr>
          <p:cNvPr id="6" name="Picture 5">
            <a:extLst>
              <a:ext uri="{FF2B5EF4-FFF2-40B4-BE49-F238E27FC236}">
                <a16:creationId xmlns:a16="http://schemas.microsoft.com/office/drawing/2014/main" id="{FAC291C9-9CED-F806-46BA-E9D8A29DA0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4466" y="1502106"/>
            <a:ext cx="11443068" cy="4940499"/>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4708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9F75-62BD-3F10-6B77-9601385F7C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5B0C4-66D1-D396-A781-BEAEC3A25404}"/>
              </a:ext>
            </a:extLst>
          </p:cNvPr>
          <p:cNvSpPr>
            <a:spLocks noGrp="1"/>
          </p:cNvSpPr>
          <p:nvPr>
            <p:ph type="title"/>
          </p:nvPr>
        </p:nvSpPr>
        <p:spPr/>
        <p:txBody>
          <a:bodyPr/>
          <a:lstStyle/>
          <a:p>
            <a:r>
              <a:rPr lang="en-US"/>
              <a:t>Spill Location</a:t>
            </a:r>
          </a:p>
        </p:txBody>
      </p:sp>
      <p:sp>
        <p:nvSpPr>
          <p:cNvPr id="4" name="Slide Number Placeholder 3">
            <a:extLst>
              <a:ext uri="{FF2B5EF4-FFF2-40B4-BE49-F238E27FC236}">
                <a16:creationId xmlns:a16="http://schemas.microsoft.com/office/drawing/2014/main" id="{43D8C75D-A353-B696-1B31-F5F0B898DBDF}"/>
              </a:ext>
            </a:extLst>
          </p:cNvPr>
          <p:cNvSpPr>
            <a:spLocks noGrp="1"/>
          </p:cNvSpPr>
          <p:nvPr>
            <p:ph type="sldNum" sz="quarter" idx="12"/>
          </p:nvPr>
        </p:nvSpPr>
        <p:spPr/>
        <p:txBody>
          <a:bodyPr/>
          <a:lstStyle/>
          <a:p>
            <a:fld id="{BF275850-B71D-490D-965C-ED6AE5531855}" type="slidenum">
              <a:rPr lang="en-US" smtClean="0"/>
              <a:t>21</a:t>
            </a:fld>
            <a:endParaRPr lang="en-US"/>
          </a:p>
        </p:txBody>
      </p:sp>
      <p:pic>
        <p:nvPicPr>
          <p:cNvPr id="6" name="Picture 5">
            <a:extLst>
              <a:ext uri="{FF2B5EF4-FFF2-40B4-BE49-F238E27FC236}">
                <a16:creationId xmlns:a16="http://schemas.microsoft.com/office/drawing/2014/main" id="{7EBD9B74-12F5-4457-500F-31C1AB728A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401" y="1510198"/>
            <a:ext cx="11437013" cy="4940499"/>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81423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22</a:t>
            </a:fld>
            <a:endParaRPr lang="en-US"/>
          </a:p>
        </p:txBody>
      </p:sp>
      <p:pic>
        <p:nvPicPr>
          <p:cNvPr id="2" name="Picture 1">
            <a:extLst>
              <a:ext uri="{FF2B5EF4-FFF2-40B4-BE49-F238E27FC236}">
                <a16:creationId xmlns:a16="http://schemas.microsoft.com/office/drawing/2014/main" id="{B17A9C0B-3C53-FD55-A94B-DBE5221C1F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5391" y="217788"/>
            <a:ext cx="8081218" cy="6640212"/>
          </a:xfrm>
          <a:prstGeom prst="rect">
            <a:avLst/>
          </a:prstGeom>
          <a:noFill/>
          <a:ln>
            <a:noFill/>
          </a:ln>
        </p:spPr>
      </p:pic>
    </p:spTree>
    <p:extLst>
      <p:ext uri="{BB962C8B-B14F-4D97-AF65-F5344CB8AC3E}">
        <p14:creationId xmlns:p14="http://schemas.microsoft.com/office/powerpoint/2010/main" val="297930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a:t>ERTS# 727754</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dirty="0"/>
              <a:t>Are the damages quantifiable at a reasonable cost?</a:t>
            </a:r>
          </a:p>
          <a:p>
            <a:r>
              <a:rPr lang="en-US" dirty="0"/>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dirty="0"/>
              <a:t>Estimated spill to water volume:</a:t>
            </a:r>
          </a:p>
          <a:p>
            <a:pPr lvl="1"/>
            <a:r>
              <a:rPr lang="en-US" dirty="0"/>
              <a:t>Up to 595 gallons</a:t>
            </a:r>
          </a:p>
          <a:p>
            <a:r>
              <a:rPr lang="en-US" b="1" dirty="0"/>
              <a:t>Oil Type</a:t>
            </a:r>
          </a:p>
          <a:p>
            <a:pPr lvl="1"/>
            <a:r>
              <a:rPr lang="en-US" dirty="0"/>
              <a:t>Waste oil</a:t>
            </a:r>
          </a:p>
          <a:p>
            <a:r>
              <a:rPr lang="en-US" b="1" dirty="0"/>
              <a:t>Geographic Extent of Impacts</a:t>
            </a:r>
          </a:p>
          <a:p>
            <a:pPr lvl="1"/>
            <a:r>
              <a:rPr lang="en-US" dirty="0"/>
              <a:t>Hood Canal</a:t>
            </a:r>
          </a:p>
          <a:p>
            <a:r>
              <a:rPr lang="en-US" b="1" dirty="0"/>
              <a:t>Volume of oil recovered within the first 24 hours:</a:t>
            </a:r>
          </a:p>
          <a:p>
            <a:pPr lvl="1"/>
            <a:r>
              <a:rPr lang="en-US" dirty="0"/>
              <a:t>None</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23</a:t>
            </a:fld>
            <a:endParaRPr lang="en-US"/>
          </a:p>
        </p:txBody>
      </p:sp>
    </p:spTree>
    <p:extLst>
      <p:ext uri="{BB962C8B-B14F-4D97-AF65-F5344CB8AC3E}">
        <p14:creationId xmlns:p14="http://schemas.microsoft.com/office/powerpoint/2010/main" val="336594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FFC5E1-6D14-95A8-5CDF-A3BE1F35E2FF}"/>
              </a:ext>
            </a:extLst>
          </p:cNvPr>
          <p:cNvSpPr>
            <a:spLocks noGrp="1"/>
          </p:cNvSpPr>
          <p:nvPr>
            <p:ph sz="half" idx="1"/>
          </p:nvPr>
        </p:nvSpPr>
        <p:spPr/>
        <p:txBody>
          <a:bodyPr/>
          <a:lstStyle/>
          <a:p>
            <a:pPr marL="0" indent="0">
              <a:buNone/>
            </a:pPr>
            <a:r>
              <a:rPr lang="en-US" sz="2800">
                <a:solidFill>
                  <a:schemeClr val="tx2"/>
                </a:solidFill>
                <a:latin typeface="+mj-lt"/>
              </a:rPr>
              <a:t>Open Case Updates</a:t>
            </a:r>
          </a:p>
          <a:p>
            <a:r>
              <a:rPr lang="en-US" sz="2400"/>
              <a:t>ERTS #727283 Olympic Pipeline Gasoline Spill</a:t>
            </a:r>
          </a:p>
          <a:p>
            <a:pPr marL="457200" lvl="1" indent="0">
              <a:spcAft>
                <a:spcPts val="1200"/>
              </a:spcAft>
              <a:buNone/>
            </a:pPr>
            <a:r>
              <a:rPr lang="en-US" sz="2000"/>
              <a:t>Conway 12/10/2023</a:t>
            </a:r>
          </a:p>
        </p:txBody>
      </p:sp>
      <p:sp>
        <p:nvSpPr>
          <p:cNvPr id="3" name="Slide Number Placeholder 2">
            <a:extLst>
              <a:ext uri="{FF2B5EF4-FFF2-40B4-BE49-F238E27FC236}">
                <a16:creationId xmlns:a16="http://schemas.microsoft.com/office/drawing/2014/main" id="{25A00F61-7D78-9D91-6A4E-4764C48701A6}"/>
              </a:ext>
            </a:extLst>
          </p:cNvPr>
          <p:cNvSpPr>
            <a:spLocks noGrp="1"/>
          </p:cNvSpPr>
          <p:nvPr>
            <p:ph type="sldNum" sz="quarter" idx="12"/>
          </p:nvPr>
        </p:nvSpPr>
        <p:spPr/>
        <p:txBody>
          <a:bodyPr/>
          <a:lstStyle/>
          <a:p>
            <a:fld id="{BF275850-B71D-490D-965C-ED6AE5531855}" type="slidenum">
              <a:rPr lang="en-US" smtClean="0"/>
              <a:pPr/>
              <a:t>24</a:t>
            </a:fld>
            <a:endParaRPr lang="en-US"/>
          </a:p>
        </p:txBody>
      </p:sp>
      <p:sp>
        <p:nvSpPr>
          <p:cNvPr id="4" name="Title 3">
            <a:extLst>
              <a:ext uri="{FF2B5EF4-FFF2-40B4-BE49-F238E27FC236}">
                <a16:creationId xmlns:a16="http://schemas.microsoft.com/office/drawing/2014/main" id="{CB057EE6-D651-37AC-11D0-93F7AE6480B3}"/>
              </a:ext>
            </a:extLst>
          </p:cNvPr>
          <p:cNvSpPr>
            <a:spLocks noGrp="1"/>
          </p:cNvSpPr>
          <p:nvPr>
            <p:ph type="title"/>
          </p:nvPr>
        </p:nvSpPr>
        <p:spPr/>
        <p:txBody>
          <a:bodyPr/>
          <a:lstStyle/>
          <a:p>
            <a:r>
              <a:rPr lang="en-US"/>
              <a:t>Old Business</a:t>
            </a:r>
          </a:p>
        </p:txBody>
      </p:sp>
    </p:spTree>
    <p:extLst>
      <p:ext uri="{BB962C8B-B14F-4D97-AF65-F5344CB8AC3E}">
        <p14:creationId xmlns:p14="http://schemas.microsoft.com/office/powerpoint/2010/main" val="1183156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2DB2FC-0955-8D61-800D-61224A9A4063}"/>
              </a:ext>
            </a:extLst>
          </p:cNvPr>
          <p:cNvSpPr>
            <a:spLocks noGrp="1"/>
          </p:cNvSpPr>
          <p:nvPr>
            <p:ph sz="half" idx="1"/>
          </p:nvPr>
        </p:nvSpPr>
        <p:spPr/>
        <p:txBody>
          <a:bodyPr/>
          <a:lstStyle/>
          <a:p>
            <a:r>
              <a:rPr lang="en-US" sz="2800" dirty="0"/>
              <a:t>Migrating meeting </a:t>
            </a:r>
            <a:r>
              <a:rPr lang="en-US" dirty="0"/>
              <a:t>notice e-mails to a listserv</a:t>
            </a:r>
            <a:endParaRPr lang="en-US" sz="2800" dirty="0"/>
          </a:p>
          <a:p>
            <a:r>
              <a:rPr lang="en-US" sz="2800" dirty="0"/>
              <a:t>Next meeting Wednesday, May 8, 2024</a:t>
            </a:r>
            <a:br>
              <a:rPr lang="en-US" dirty="0"/>
            </a:br>
            <a:r>
              <a:rPr lang="en-US" sz="2800" dirty="0"/>
              <a:t>Room R1S-16 (and Teams)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25</a:t>
            </a:fld>
            <a:endParaRPr lang="en-US"/>
          </a:p>
        </p:txBody>
      </p:sp>
      <p:sp>
        <p:nvSpPr>
          <p:cNvPr id="2" name="Title 1"/>
          <p:cNvSpPr>
            <a:spLocks noGrp="1"/>
          </p:cNvSpPr>
          <p:nvPr>
            <p:ph type="title"/>
          </p:nvPr>
        </p:nvSpPr>
        <p:spPr/>
        <p:txBody>
          <a:bodyPr anchor="ctr">
            <a:normAutofit/>
          </a:bodyPr>
          <a:lstStyle/>
          <a:p>
            <a:r>
              <a:rPr lang="en-US" sz="2400"/>
              <a:t>Announcements</a:t>
            </a:r>
          </a:p>
        </p:txBody>
      </p:sp>
    </p:spTree>
    <p:extLst>
      <p:ext uri="{BB962C8B-B14F-4D97-AF65-F5344CB8AC3E}">
        <p14:creationId xmlns:p14="http://schemas.microsoft.com/office/powerpoint/2010/main" val="242688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Meeting Adjourned</a:t>
            </a:r>
          </a:p>
        </p:txBody>
      </p:sp>
      <p:sp>
        <p:nvSpPr>
          <p:cNvPr id="3" name="Subtitle 2"/>
          <p:cNvSpPr>
            <a:spLocks noGrp="1"/>
          </p:cNvSpPr>
          <p:nvPr>
            <p:ph type="subTitle" idx="1"/>
          </p:nvPr>
        </p:nvSpPr>
        <p:spPr/>
        <p:txBody>
          <a:bodyPr/>
          <a:lstStyle/>
          <a:p>
            <a:r>
              <a:rPr lang="en-US"/>
              <a:t>Geoff Baran</a:t>
            </a:r>
            <a:br>
              <a:rPr lang="en-US"/>
            </a:br>
            <a:r>
              <a:rPr lang="en-US" sz="2000"/>
              <a:t>Washington State Department of Ecology</a:t>
            </a:r>
          </a:p>
          <a:p>
            <a:r>
              <a:rPr lang="en-US" sz="2000"/>
              <a:t>360-790-9725</a:t>
            </a:r>
          </a:p>
          <a:p>
            <a:r>
              <a:rPr lang="en-US" sz="2000">
                <a:hlinkClick r:id="rId2"/>
              </a:rPr>
              <a:t>Geoff.Baran@ecy.wa.gov</a:t>
            </a:r>
            <a:endParaRPr lang="en-US"/>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26</a:t>
            </a:fld>
            <a:endParaRPr lang="en-US"/>
          </a:p>
        </p:txBody>
      </p:sp>
    </p:spTree>
    <p:extLst>
      <p:ext uri="{BB962C8B-B14F-4D97-AF65-F5344CB8AC3E}">
        <p14:creationId xmlns:p14="http://schemas.microsoft.com/office/powerpoint/2010/main" val="411494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t>Welcome to MS Teams</a:t>
            </a:r>
            <a:endParaRPr lang="en-US"/>
          </a:p>
        </p:txBody>
      </p:sp>
      <p:sp>
        <p:nvSpPr>
          <p:cNvPr id="3" name="Content Placeholder 2"/>
          <p:cNvSpPr>
            <a:spLocks noGrp="1"/>
          </p:cNvSpPr>
          <p:nvPr>
            <p:ph idx="1"/>
          </p:nvPr>
        </p:nvSpPr>
        <p:spPr>
          <a:xfrm>
            <a:off x="565265" y="1775014"/>
            <a:ext cx="9232403" cy="2765990"/>
          </a:xfrm>
        </p:spPr>
        <p:txBody>
          <a:bodyPr>
            <a:normAutofit/>
          </a:bodyPr>
          <a:lstStyle/>
          <a:p>
            <a:r>
              <a:rPr lang="en-US" altLang="ja-JP"/>
              <a:t>Webcam is optional</a:t>
            </a:r>
          </a:p>
          <a:p>
            <a:r>
              <a:rPr lang="en-US" altLang="ja-JP"/>
              <a:t>Please mute your microphone to reduce background noise</a:t>
            </a:r>
          </a:p>
          <a:p>
            <a:r>
              <a:rPr lang="en-US" altLang="ja-JP"/>
              <a:t>For immediate questions or comments, please raise your hand</a:t>
            </a:r>
          </a:p>
          <a:p>
            <a:r>
              <a:rPr lang="en-US" altLang="ja-JP"/>
              <a:t>Please use the chat function </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7" name="Picture 6">
            <a:extLst>
              <a:ext uri="{FF2B5EF4-FFF2-40B4-BE49-F238E27FC236}">
                <a16:creationId xmlns:a16="http://schemas.microsoft.com/office/drawing/2014/main" id="{0D783AE6-DE4C-8A0E-AC38-BC65C4F56834}"/>
              </a:ext>
            </a:extLst>
          </p:cNvPr>
          <p:cNvPicPr>
            <a:picLocks noChangeAspect="1"/>
          </p:cNvPicPr>
          <p:nvPr/>
        </p:nvPicPr>
        <p:blipFill>
          <a:blip r:embed="rId3"/>
          <a:stretch>
            <a:fillRect/>
          </a:stretch>
        </p:blipFill>
        <p:spPr>
          <a:xfrm>
            <a:off x="2453893" y="4684158"/>
            <a:ext cx="7343775" cy="1171575"/>
          </a:xfrm>
          <a:prstGeom prst="rect">
            <a:avLst/>
          </a:prstGeom>
        </p:spPr>
      </p:pic>
      <p:sp>
        <p:nvSpPr>
          <p:cNvPr id="9" name="Arrow: Right 8">
            <a:extLst>
              <a:ext uri="{FF2B5EF4-FFF2-40B4-BE49-F238E27FC236}">
                <a16:creationId xmlns:a16="http://schemas.microsoft.com/office/drawing/2014/main" id="{8228079F-9E7C-C371-4328-90050ACF622A}"/>
              </a:ext>
            </a:extLst>
          </p:cNvPr>
          <p:cNvSpPr/>
          <p:nvPr/>
        </p:nvSpPr>
        <p:spPr>
          <a:xfrm rot="7901582">
            <a:off x="3871047" y="450341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7.40741E-7 L 0.07005 -7.40741E-7 " pathEditMode="relative" rAng="0" ptsTypes="AA">
                                      <p:cBhvr>
                                        <p:cTn id="6" dur="1000" fill="hold"/>
                                        <p:tgtEl>
                                          <p:spTgt spid="9"/>
                                        </p:tgtEl>
                                        <p:attrNameLst>
                                          <p:attrName>ppt_x</p:attrName>
                                          <p:attrName>ppt_y</p:attrName>
                                        </p:attrNameLst>
                                      </p:cBhvr>
                                      <p:rCtr x="3503"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7006 -7.40741E-7 L 0.24597 -7.40741E-7 " pathEditMode="relative" rAng="0" ptsTypes="AA">
                                      <p:cBhvr>
                                        <p:cTn id="10" dur="1000" fill="hold"/>
                                        <p:tgtEl>
                                          <p:spTgt spid="9"/>
                                        </p:tgtEl>
                                        <p:attrNameLst>
                                          <p:attrName>ppt_x</p:attrName>
                                          <p:attrName>ppt_y</p:attrName>
                                        </p:attrNameLst>
                                      </p:cBhvr>
                                      <p:rCtr x="9010"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24596 -7.40741E-7 L 0.3138 -7.40741E-7 " pathEditMode="relative" rAng="0" ptsTypes="AA">
                                      <p:cBhvr>
                                        <p:cTn id="14" dur="1000" fill="hold"/>
                                        <p:tgtEl>
                                          <p:spTgt spid="9"/>
                                        </p:tgtEl>
                                        <p:attrNameLst>
                                          <p:attrName>ppt_x</p:attrName>
                                          <p:attrName>ppt_y</p:attrName>
                                        </p:attrNameLst>
                                      </p:cBhvr>
                                      <p:rCtr x="3503"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3138 -7.40741E-7 L 0.37513 -7.40741E-7 " pathEditMode="relative" rAng="0" ptsTypes="AA">
                                      <p:cBhvr>
                                        <p:cTn id="18" dur="1000" fill="hold"/>
                                        <p:tgtEl>
                                          <p:spTgt spid="9"/>
                                        </p:tgtEl>
                                        <p:attrNameLst>
                                          <p:attrName>ppt_x</p:attrName>
                                          <p:attrName>ppt_y</p:attrName>
                                        </p:attrNameLst>
                                      </p:cBhvr>
                                      <p:rCtr x="30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BEF15AC-1856-BC76-1B9F-C2CBFD721914}"/>
              </a:ext>
            </a:extLst>
          </p:cNvPr>
          <p:cNvCxnSpPr/>
          <p:nvPr/>
        </p:nvCxnSpPr>
        <p:spPr>
          <a:xfrm flipH="1">
            <a:off x="6952891" y="2301240"/>
            <a:ext cx="1253705" cy="0"/>
          </a:xfrm>
          <a:prstGeom prst="straightConnector1">
            <a:avLst/>
          </a:prstGeom>
          <a:ln w="762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C57EA87-E265-AD5D-F1A5-DDE2C733F3F3}"/>
              </a:ext>
            </a:extLst>
          </p:cNvPr>
          <p:cNvSpPr>
            <a:spLocks noGrp="1"/>
          </p:cNvSpPr>
          <p:nvPr>
            <p:ph type="title"/>
          </p:nvPr>
        </p:nvSpPr>
        <p:spPr/>
        <p:txBody>
          <a:bodyPr/>
          <a:lstStyle/>
          <a:p>
            <a:r>
              <a:rPr lang="en-US"/>
              <a:t>Ecology Building</a:t>
            </a:r>
          </a:p>
        </p:txBody>
      </p:sp>
      <p:sp>
        <p:nvSpPr>
          <p:cNvPr id="5" name="Slide Number Placeholder 4">
            <a:extLst>
              <a:ext uri="{FF2B5EF4-FFF2-40B4-BE49-F238E27FC236}">
                <a16:creationId xmlns:a16="http://schemas.microsoft.com/office/drawing/2014/main" id="{F040D7B7-2B07-2187-9202-D0C3DCCE720F}"/>
              </a:ext>
            </a:extLst>
          </p:cNvPr>
          <p:cNvSpPr>
            <a:spLocks noGrp="1"/>
          </p:cNvSpPr>
          <p:nvPr>
            <p:ph type="sldNum" sz="quarter" idx="12"/>
          </p:nvPr>
        </p:nvSpPr>
        <p:spPr/>
        <p:txBody>
          <a:bodyPr/>
          <a:lstStyle/>
          <a:p>
            <a:fld id="{BF275850-B71D-490D-965C-ED6AE5531855}" type="slidenum">
              <a:rPr lang="en-US" smtClean="0"/>
              <a:t>4</a:t>
            </a:fld>
            <a:endParaRPr lang="en-US"/>
          </a:p>
        </p:txBody>
      </p:sp>
      <p:sp>
        <p:nvSpPr>
          <p:cNvPr id="14" name="Content Placeholder 13">
            <a:extLst>
              <a:ext uri="{FF2B5EF4-FFF2-40B4-BE49-F238E27FC236}">
                <a16:creationId xmlns:a16="http://schemas.microsoft.com/office/drawing/2014/main" id="{EF1D9D2F-78EA-E05C-50CD-16665D7D1A7F}"/>
              </a:ext>
            </a:extLst>
          </p:cNvPr>
          <p:cNvSpPr>
            <a:spLocks noGrp="1"/>
          </p:cNvSpPr>
          <p:nvPr>
            <p:ph sz="half" idx="1"/>
          </p:nvPr>
        </p:nvSpPr>
        <p:spPr/>
        <p:txBody>
          <a:bodyPr>
            <a:normAutofit lnSpcReduction="10000"/>
          </a:bodyPr>
          <a:lstStyle/>
          <a:p>
            <a:r>
              <a:rPr lang="en-US"/>
              <a:t>We are in R1S-16</a:t>
            </a:r>
          </a:p>
          <a:p>
            <a:r>
              <a:rPr lang="en-US"/>
              <a:t>Restrooms are located down the hall</a:t>
            </a:r>
          </a:p>
          <a:p>
            <a:r>
              <a:rPr lang="en-US"/>
              <a:t>Fire Extinguisher is outside the door</a:t>
            </a:r>
          </a:p>
          <a:p>
            <a:r>
              <a:rPr lang="en-US"/>
              <a:t>An AED is available at the Security Desk</a:t>
            </a:r>
          </a:p>
          <a:p>
            <a:r>
              <a:rPr lang="en-US"/>
              <a:t>In the event of an evacuation, our exit door is across the hall into the field</a:t>
            </a:r>
          </a:p>
          <a:p>
            <a:endParaRPr lang="en-US"/>
          </a:p>
        </p:txBody>
      </p:sp>
      <p:sp>
        <p:nvSpPr>
          <p:cNvPr id="18" name="Rectangle: Rounded Corners 17">
            <a:extLst>
              <a:ext uri="{FF2B5EF4-FFF2-40B4-BE49-F238E27FC236}">
                <a16:creationId xmlns:a16="http://schemas.microsoft.com/office/drawing/2014/main" id="{57A08A15-6BFD-E241-B495-D8A82BF642F4}"/>
              </a:ext>
            </a:extLst>
          </p:cNvPr>
          <p:cNvSpPr/>
          <p:nvPr/>
        </p:nvSpPr>
        <p:spPr>
          <a:xfrm>
            <a:off x="7411721" y="445811"/>
            <a:ext cx="1788160" cy="888922"/>
          </a:xfrm>
          <a:prstGeom prst="roundRect">
            <a:avLst/>
          </a:prstGeom>
          <a:ln w="76200">
            <a:solidFill>
              <a:srgbClr val="7AA45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atin typeface="+mj-lt"/>
              </a:rPr>
              <a:t>AED located at Security Desk</a:t>
            </a:r>
          </a:p>
        </p:txBody>
      </p:sp>
      <p:grpSp>
        <p:nvGrpSpPr>
          <p:cNvPr id="83" name="Group 82">
            <a:extLst>
              <a:ext uri="{FF2B5EF4-FFF2-40B4-BE49-F238E27FC236}">
                <a16:creationId xmlns:a16="http://schemas.microsoft.com/office/drawing/2014/main" id="{68D0C242-32CC-8FE0-370D-E4047935DA78}"/>
              </a:ext>
            </a:extLst>
          </p:cNvPr>
          <p:cNvGrpSpPr/>
          <p:nvPr/>
        </p:nvGrpSpPr>
        <p:grpSpPr>
          <a:xfrm>
            <a:off x="7892535" y="1813560"/>
            <a:ext cx="2104905" cy="4249419"/>
            <a:chOff x="7892535" y="1813560"/>
            <a:chExt cx="2104905" cy="4249419"/>
          </a:xfrm>
        </p:grpSpPr>
        <p:grpSp>
          <p:nvGrpSpPr>
            <p:cNvPr id="82" name="Group 81">
              <a:extLst>
                <a:ext uri="{FF2B5EF4-FFF2-40B4-BE49-F238E27FC236}">
                  <a16:creationId xmlns:a16="http://schemas.microsoft.com/office/drawing/2014/main" id="{6890AF13-0CE1-491C-874C-EE57ADB5CD62}"/>
                </a:ext>
              </a:extLst>
            </p:cNvPr>
            <p:cNvGrpSpPr/>
            <p:nvPr/>
          </p:nvGrpSpPr>
          <p:grpSpPr>
            <a:xfrm>
              <a:off x="7904480" y="1813560"/>
              <a:ext cx="2092960" cy="4249419"/>
              <a:chOff x="7904480" y="1813560"/>
              <a:chExt cx="2092960" cy="4249419"/>
            </a:xfrm>
          </p:grpSpPr>
          <p:cxnSp>
            <p:nvCxnSpPr>
              <p:cNvPr id="28" name="Straight Connector 27">
                <a:extLst>
                  <a:ext uri="{FF2B5EF4-FFF2-40B4-BE49-F238E27FC236}">
                    <a16:creationId xmlns:a16="http://schemas.microsoft.com/office/drawing/2014/main" id="{896E8BE2-0674-6792-C13F-216FD7988C85}"/>
                  </a:ext>
                </a:extLst>
              </p:cNvPr>
              <p:cNvCxnSpPr>
                <a:cxnSpLocks/>
              </p:cNvCxnSpPr>
              <p:nvPr/>
            </p:nvCxnSpPr>
            <p:spPr>
              <a:xfrm>
                <a:off x="8564880" y="2722880"/>
                <a:ext cx="0" cy="236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40C4E9-2DBA-5A10-DB10-01804170BC4D}"/>
                  </a:ext>
                </a:extLst>
              </p:cNvPr>
              <p:cNvCxnSpPr>
                <a:cxnSpLocks/>
              </p:cNvCxnSpPr>
              <p:nvPr/>
            </p:nvCxnSpPr>
            <p:spPr>
              <a:xfrm>
                <a:off x="8564880" y="230124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16E811-AF95-B0F7-A6D8-D5D51854F7F3}"/>
                  </a:ext>
                </a:extLst>
              </p:cNvPr>
              <p:cNvCxnSpPr>
                <a:cxnSpLocks/>
              </p:cNvCxnSpPr>
              <p:nvPr/>
            </p:nvCxnSpPr>
            <p:spPr>
              <a:xfrm>
                <a:off x="9958590" y="2301240"/>
                <a:ext cx="0" cy="1376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A42D45E-8D0F-56D8-2829-DA0929406C2B}"/>
                  </a:ext>
                </a:extLst>
              </p:cNvPr>
              <p:cNvCxnSpPr>
                <a:cxnSpLocks/>
              </p:cNvCxnSpPr>
              <p:nvPr/>
            </p:nvCxnSpPr>
            <p:spPr>
              <a:xfrm>
                <a:off x="8564880" y="367792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776EC4-4BDB-F3E7-9AF6-C56F1962FCE4}"/>
                  </a:ext>
                </a:extLst>
              </p:cNvPr>
              <p:cNvCxnSpPr>
                <a:cxnSpLocks/>
              </p:cNvCxnSpPr>
              <p:nvPr/>
            </p:nvCxnSpPr>
            <p:spPr>
              <a:xfrm flipH="1">
                <a:off x="8564880" y="5054599"/>
                <a:ext cx="1317512"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CDF0A05-32EB-23CA-4C34-E7191EAE7FF5}"/>
                  </a:ext>
                </a:extLst>
              </p:cNvPr>
              <p:cNvCxnSpPr>
                <a:cxnSpLocks/>
              </p:cNvCxnSpPr>
              <p:nvPr/>
            </p:nvCxnSpPr>
            <p:spPr>
              <a:xfrm>
                <a:off x="8046720" y="2550160"/>
                <a:ext cx="0" cy="2771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64236B-C46E-66E9-F08E-F4E46D56C99E}"/>
                  </a:ext>
                </a:extLst>
              </p:cNvPr>
              <p:cNvCxnSpPr>
                <a:cxnSpLocks/>
              </p:cNvCxnSpPr>
              <p:nvPr/>
            </p:nvCxnSpPr>
            <p:spPr>
              <a:xfrm>
                <a:off x="8564880" y="1813560"/>
                <a:ext cx="0" cy="5232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AEA44C-0BC0-B6DB-5EB4-288F737FF7FE}"/>
                  </a:ext>
                </a:extLst>
              </p:cNvPr>
              <p:cNvCxnSpPr>
                <a:cxnSpLocks/>
              </p:cNvCxnSpPr>
              <p:nvPr/>
            </p:nvCxnSpPr>
            <p:spPr>
              <a:xfrm>
                <a:off x="8845549" y="2301240"/>
                <a:ext cx="0" cy="4216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5F9174-336B-217A-4F82-8656449CEDF4}"/>
                  </a:ext>
                </a:extLst>
              </p:cNvPr>
              <p:cNvCxnSpPr>
                <a:cxnSpLocks/>
              </p:cNvCxnSpPr>
              <p:nvPr/>
            </p:nvCxnSpPr>
            <p:spPr>
              <a:xfrm>
                <a:off x="7945120" y="5704840"/>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68052-FFCE-2910-D640-B60F40AF347C}"/>
                  </a:ext>
                </a:extLst>
              </p:cNvPr>
              <p:cNvCxnSpPr>
                <a:cxnSpLocks/>
              </p:cNvCxnSpPr>
              <p:nvPr/>
            </p:nvCxnSpPr>
            <p:spPr>
              <a:xfrm>
                <a:off x="8046720" y="5740400"/>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0585E9-59CC-CA4D-4D2D-F91E507A1152}"/>
                  </a:ext>
                </a:extLst>
              </p:cNvPr>
              <p:cNvCxnSpPr>
                <a:cxnSpLocks/>
              </p:cNvCxnSpPr>
              <p:nvPr/>
            </p:nvCxnSpPr>
            <p:spPr>
              <a:xfrm>
                <a:off x="7945120" y="5321299"/>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9067625-DF9D-ABB4-2E91-189ADC8C0386}"/>
                  </a:ext>
                </a:extLst>
              </p:cNvPr>
              <p:cNvSpPr/>
              <p:nvPr/>
            </p:nvSpPr>
            <p:spPr>
              <a:xfrm>
                <a:off x="7904480" y="5321299"/>
                <a:ext cx="106677" cy="383541"/>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326B365-07A6-11A0-6B74-2D46AB8DD742}"/>
                  </a:ext>
                </a:extLst>
              </p:cNvPr>
              <p:cNvSpPr/>
              <p:nvPr/>
            </p:nvSpPr>
            <p:spPr>
              <a:xfrm>
                <a:off x="8671444" y="2346960"/>
                <a:ext cx="121920" cy="12192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A67EEE05-EEF9-D2BE-B518-DD0431601BF4}"/>
                  </a:ext>
                </a:extLst>
              </p:cNvPr>
              <p:cNvCxnSpPr>
                <a:cxnSpLocks/>
              </p:cNvCxnSpPr>
              <p:nvPr/>
            </p:nvCxnSpPr>
            <p:spPr>
              <a:xfrm>
                <a:off x="8564880" y="5704814"/>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84DB688-C4E8-222B-0F49-9E0FEDD09746}"/>
                  </a:ext>
                </a:extLst>
              </p:cNvPr>
              <p:cNvSpPr/>
              <p:nvPr/>
            </p:nvSpPr>
            <p:spPr>
              <a:xfrm>
                <a:off x="8564880" y="5321299"/>
                <a:ext cx="1317504" cy="459738"/>
              </a:xfrm>
              <a:prstGeom prst="rect">
                <a:avLst/>
              </a:prstGeom>
              <a:ln w="76200">
                <a:solidFill>
                  <a:srgbClr val="4468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Restrooms</a:t>
                </a:r>
              </a:p>
            </p:txBody>
          </p:sp>
          <p:sp>
            <p:nvSpPr>
              <p:cNvPr id="66" name="TextBox 65">
                <a:extLst>
                  <a:ext uri="{FF2B5EF4-FFF2-40B4-BE49-F238E27FC236}">
                    <a16:creationId xmlns:a16="http://schemas.microsoft.com/office/drawing/2014/main" id="{0F0EADA5-1594-68E9-EA7E-DC5A6B57D79D}"/>
                  </a:ext>
                </a:extLst>
              </p:cNvPr>
              <p:cNvSpPr txBox="1"/>
              <p:nvPr/>
            </p:nvSpPr>
            <p:spPr>
              <a:xfrm>
                <a:off x="8793364" y="2942558"/>
                <a:ext cx="1006558" cy="400110"/>
              </a:xfrm>
              <a:prstGeom prst="rect">
                <a:avLst/>
              </a:prstGeom>
              <a:noFill/>
            </p:spPr>
            <p:txBody>
              <a:bodyPr wrap="none" rtlCol="0">
                <a:spAutoFit/>
              </a:bodyPr>
              <a:lstStyle/>
              <a:p>
                <a:r>
                  <a:rPr lang="en-US" sz="2000">
                    <a:latin typeface="+mj-lt"/>
                  </a:rPr>
                  <a:t>R1S-16</a:t>
                </a:r>
              </a:p>
            </p:txBody>
          </p:sp>
          <p:cxnSp>
            <p:nvCxnSpPr>
              <p:cNvPr id="68" name="Straight Connector 67">
                <a:extLst>
                  <a:ext uri="{FF2B5EF4-FFF2-40B4-BE49-F238E27FC236}">
                    <a16:creationId xmlns:a16="http://schemas.microsoft.com/office/drawing/2014/main" id="{96E78BD7-EE06-6FDA-781E-65B36303BD3D}"/>
                  </a:ext>
                </a:extLst>
              </p:cNvPr>
              <p:cNvCxnSpPr>
                <a:cxnSpLocks/>
              </p:cNvCxnSpPr>
              <p:nvPr/>
            </p:nvCxnSpPr>
            <p:spPr>
              <a:xfrm>
                <a:off x="8046720" y="1823720"/>
                <a:ext cx="0" cy="2616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D622E9-7225-205E-9171-EC63B0CAD519}"/>
                  </a:ext>
                </a:extLst>
              </p:cNvPr>
              <p:cNvCxnSpPr>
                <a:cxnSpLocks/>
              </p:cNvCxnSpPr>
              <p:nvPr/>
            </p:nvCxnSpPr>
            <p:spPr>
              <a:xfrm>
                <a:off x="7950200" y="240792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8ED675-1BFA-CF50-CDB7-77B24CBAA252}"/>
                  </a:ext>
                </a:extLst>
              </p:cNvPr>
              <p:cNvCxnSpPr>
                <a:cxnSpLocks/>
              </p:cNvCxnSpPr>
              <p:nvPr/>
            </p:nvCxnSpPr>
            <p:spPr>
              <a:xfrm>
                <a:off x="7945120" y="200914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D727A2F-442C-115B-84B3-BBBF487D3F86}"/>
                  </a:ext>
                </a:extLst>
              </p:cNvPr>
              <p:cNvCxnSpPr>
                <a:cxnSpLocks/>
              </p:cNvCxnSpPr>
              <p:nvPr/>
            </p:nvCxnSpPr>
            <p:spPr>
              <a:xfrm>
                <a:off x="7950200" y="2048510"/>
                <a:ext cx="9652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8C18753-E3C1-F591-58FC-CC49AD056BF1}"/>
                  </a:ext>
                </a:extLst>
              </p:cNvPr>
              <p:cNvCxnSpPr>
                <a:cxnSpLocks/>
              </p:cNvCxnSpPr>
              <p:nvPr/>
            </p:nvCxnSpPr>
            <p:spPr>
              <a:xfrm>
                <a:off x="7914640" y="2573020"/>
                <a:ext cx="1676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A4CF0D1-A8BF-6C09-9E74-85D4A5BB6438}"/>
                  </a:ext>
                </a:extLst>
              </p:cNvPr>
              <p:cNvSpPr/>
              <p:nvPr/>
            </p:nvSpPr>
            <p:spPr>
              <a:xfrm>
                <a:off x="9824720" y="5095238"/>
                <a:ext cx="106679" cy="190497"/>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E9540540-BACA-D554-8ECB-0C09DD3795EE}"/>
                </a:ext>
              </a:extLst>
            </p:cNvPr>
            <p:cNvSpPr/>
            <p:nvPr/>
          </p:nvSpPr>
          <p:spPr>
            <a:xfrm flipH="1">
              <a:off x="7892535" y="2136286"/>
              <a:ext cx="100094" cy="355596"/>
            </a:xfrm>
            <a:prstGeom prst="rect">
              <a:avLst/>
            </a:prstGeom>
            <a:solidFill>
              <a:srgbClr val="FFD76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85" name="Arrow: Right 84">
            <a:extLst>
              <a:ext uri="{FF2B5EF4-FFF2-40B4-BE49-F238E27FC236}">
                <a16:creationId xmlns:a16="http://schemas.microsoft.com/office/drawing/2014/main" id="{EBBFF582-CA5C-D02A-48BB-E44936641337}"/>
              </a:ext>
            </a:extLst>
          </p:cNvPr>
          <p:cNvSpPr/>
          <p:nvPr/>
        </p:nvSpPr>
        <p:spPr>
          <a:xfrm rot="16200000">
            <a:off x="8072121" y="1447797"/>
            <a:ext cx="467360" cy="396246"/>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Speech Bubble: Rectangle with Corners Rounded 85">
            <a:extLst>
              <a:ext uri="{FF2B5EF4-FFF2-40B4-BE49-F238E27FC236}">
                <a16:creationId xmlns:a16="http://schemas.microsoft.com/office/drawing/2014/main" id="{27327F2B-FDCB-539C-7E0D-7DC0D9ACC9E1}"/>
              </a:ext>
            </a:extLst>
          </p:cNvPr>
          <p:cNvSpPr/>
          <p:nvPr/>
        </p:nvSpPr>
        <p:spPr>
          <a:xfrm>
            <a:off x="8845550" y="1464345"/>
            <a:ext cx="1564631" cy="682311"/>
          </a:xfrm>
          <a:prstGeom prst="wedgeRoundRectCallout">
            <a:avLst>
              <a:gd name="adj1" fmla="val -52558"/>
              <a:gd name="adj2" fmla="val 82499"/>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mj-lt"/>
              </a:rPr>
              <a:t>Fire Extinguisher</a:t>
            </a:r>
          </a:p>
        </p:txBody>
      </p:sp>
      <p:sp>
        <p:nvSpPr>
          <p:cNvPr id="4" name="TextBox 3">
            <a:extLst>
              <a:ext uri="{FF2B5EF4-FFF2-40B4-BE49-F238E27FC236}">
                <a16:creationId xmlns:a16="http://schemas.microsoft.com/office/drawing/2014/main" id="{EFD8D3B6-0B65-B6B2-B1FD-47A4AF9F1003}"/>
              </a:ext>
            </a:extLst>
          </p:cNvPr>
          <p:cNvSpPr txBox="1"/>
          <p:nvPr/>
        </p:nvSpPr>
        <p:spPr>
          <a:xfrm>
            <a:off x="6364246" y="2366528"/>
            <a:ext cx="1381212" cy="707886"/>
          </a:xfrm>
          <a:prstGeom prst="rect">
            <a:avLst/>
          </a:prstGeom>
          <a:noFill/>
        </p:spPr>
        <p:txBody>
          <a:bodyPr wrap="none" rtlCol="0">
            <a:spAutoFit/>
          </a:bodyPr>
          <a:lstStyle/>
          <a:p>
            <a:pPr algn="ctr"/>
            <a:r>
              <a:rPr lang="en-US" sz="2000">
                <a:solidFill>
                  <a:schemeClr val="bg1">
                    <a:lumMod val="50000"/>
                  </a:schemeClr>
                </a:solidFill>
              </a:rPr>
              <a:t>Evacuation</a:t>
            </a:r>
          </a:p>
          <a:p>
            <a:pPr algn="ctr"/>
            <a:r>
              <a:rPr lang="en-US" sz="2000">
                <a:solidFill>
                  <a:schemeClr val="bg1">
                    <a:lumMod val="50000"/>
                  </a:schemeClr>
                </a:solidFill>
              </a:rPr>
              <a:t>Route</a:t>
            </a:r>
          </a:p>
        </p:txBody>
      </p:sp>
    </p:spTree>
    <p:extLst>
      <p:ext uri="{BB962C8B-B14F-4D97-AF65-F5344CB8AC3E}">
        <p14:creationId xmlns:p14="http://schemas.microsoft.com/office/powerpoint/2010/main" val="266585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9F4D3-0AC1-8DED-5C89-3CE89B10DAEA}"/>
              </a:ext>
            </a:extLst>
          </p:cNvPr>
          <p:cNvSpPr>
            <a:spLocks noGrp="1"/>
          </p:cNvSpPr>
          <p:nvPr>
            <p:ph type="title"/>
          </p:nvPr>
        </p:nvSpPr>
        <p:spPr/>
        <p:txBody>
          <a:bodyPr/>
          <a:lstStyle/>
          <a:p>
            <a:r>
              <a:rPr lang="en-US"/>
              <a:t>Ecology NRDA Team</a:t>
            </a:r>
          </a:p>
        </p:txBody>
      </p:sp>
      <p:pic>
        <p:nvPicPr>
          <p:cNvPr id="9" name="Content Placeholder 8" descr="A person smiling at the camera&#10;&#10;Description automatically generated">
            <a:extLst>
              <a:ext uri="{FF2B5EF4-FFF2-40B4-BE49-F238E27FC236}">
                <a16:creationId xmlns:a16="http://schemas.microsoft.com/office/drawing/2014/main" id="{EAA26049-3861-61EF-39C7-F84B8CE8CB9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34496" y="1661161"/>
            <a:ext cx="3282798" cy="3282798"/>
          </a:xfrm>
          <a:prstGeom prst="ellipse">
            <a:avLst/>
          </a:prstGeom>
        </p:spPr>
      </p:pic>
      <p:pic>
        <p:nvPicPr>
          <p:cNvPr id="11" name="Content Placeholder 10" descr="A person smiling at the camera&#10;&#10;Description automatically generated">
            <a:extLst>
              <a:ext uri="{FF2B5EF4-FFF2-40B4-BE49-F238E27FC236}">
                <a16:creationId xmlns:a16="http://schemas.microsoft.com/office/drawing/2014/main" id="{1F8C446C-A30E-09F6-9E47-5318B6D6D1B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774706" y="1661161"/>
            <a:ext cx="3282799" cy="3282799"/>
          </a:xfrm>
          <a:prstGeom prst="ellipse">
            <a:avLst/>
          </a:prstGeom>
        </p:spPr>
      </p:pic>
      <p:sp>
        <p:nvSpPr>
          <p:cNvPr id="4" name="Slide Number Placeholder 3">
            <a:extLst>
              <a:ext uri="{FF2B5EF4-FFF2-40B4-BE49-F238E27FC236}">
                <a16:creationId xmlns:a16="http://schemas.microsoft.com/office/drawing/2014/main" id="{237BE1E9-4CED-4A55-80CF-DE9DA0558429}"/>
              </a:ext>
            </a:extLst>
          </p:cNvPr>
          <p:cNvSpPr>
            <a:spLocks noGrp="1"/>
          </p:cNvSpPr>
          <p:nvPr>
            <p:ph type="sldNum" sz="quarter" idx="12"/>
          </p:nvPr>
        </p:nvSpPr>
        <p:spPr/>
        <p:txBody>
          <a:bodyPr/>
          <a:lstStyle/>
          <a:p>
            <a:fld id="{BF275850-B71D-490D-965C-ED6AE5531855}" type="slidenum">
              <a:rPr lang="en-US" smtClean="0"/>
              <a:t>5</a:t>
            </a:fld>
            <a:endParaRPr lang="en-US"/>
          </a:p>
        </p:txBody>
      </p:sp>
      <p:sp>
        <p:nvSpPr>
          <p:cNvPr id="12" name="TextBox 11">
            <a:extLst>
              <a:ext uri="{FF2B5EF4-FFF2-40B4-BE49-F238E27FC236}">
                <a16:creationId xmlns:a16="http://schemas.microsoft.com/office/drawing/2014/main" id="{388F1A8B-DF91-D999-81A3-BD5F495E59A5}"/>
              </a:ext>
            </a:extLst>
          </p:cNvPr>
          <p:cNvSpPr txBox="1"/>
          <p:nvPr/>
        </p:nvSpPr>
        <p:spPr>
          <a:xfrm>
            <a:off x="895047" y="5070388"/>
            <a:ext cx="5042115" cy="1200329"/>
          </a:xfrm>
          <a:prstGeom prst="rect">
            <a:avLst/>
          </a:prstGeom>
          <a:noFill/>
        </p:spPr>
        <p:txBody>
          <a:bodyPr wrap="square" rtlCol="0">
            <a:spAutoFit/>
          </a:bodyPr>
          <a:lstStyle/>
          <a:p>
            <a:pPr algn="ctr"/>
            <a:r>
              <a:rPr lang="en-US" sz="2400">
                <a:latin typeface="+mj-lt"/>
              </a:rPr>
              <a:t>Geoff Baran</a:t>
            </a:r>
          </a:p>
          <a:p>
            <a:pPr algn="ctr"/>
            <a:r>
              <a:rPr lang="en-US" sz="2400"/>
              <a:t>Committee Chair</a:t>
            </a:r>
          </a:p>
          <a:p>
            <a:pPr algn="ctr"/>
            <a:r>
              <a:rPr lang="en-US" sz="2400" i="1"/>
              <a:t>Host, facilitator</a:t>
            </a:r>
          </a:p>
        </p:txBody>
      </p:sp>
      <p:sp>
        <p:nvSpPr>
          <p:cNvPr id="13" name="TextBox 12">
            <a:extLst>
              <a:ext uri="{FF2B5EF4-FFF2-40B4-BE49-F238E27FC236}">
                <a16:creationId xmlns:a16="http://schemas.microsoft.com/office/drawing/2014/main" id="{1AD81379-DF51-6233-BE1A-5648791C49AA}"/>
              </a:ext>
            </a:extLst>
          </p:cNvPr>
          <p:cNvSpPr txBox="1"/>
          <p:nvPr/>
        </p:nvSpPr>
        <p:spPr>
          <a:xfrm>
            <a:off x="6254837" y="5069167"/>
            <a:ext cx="5042115" cy="1200329"/>
          </a:xfrm>
          <a:prstGeom prst="rect">
            <a:avLst/>
          </a:prstGeom>
          <a:noFill/>
        </p:spPr>
        <p:txBody>
          <a:bodyPr wrap="square" rtlCol="0">
            <a:spAutoFit/>
          </a:bodyPr>
          <a:lstStyle/>
          <a:p>
            <a:pPr algn="ctr"/>
            <a:r>
              <a:rPr lang="en-US" sz="2400">
                <a:latin typeface="+mj-lt"/>
              </a:rPr>
              <a:t>Josh Weide</a:t>
            </a:r>
          </a:p>
          <a:p>
            <a:pPr algn="ctr"/>
            <a:r>
              <a:rPr lang="en-US" sz="2400"/>
              <a:t>Committee Executive Director</a:t>
            </a:r>
          </a:p>
          <a:p>
            <a:pPr algn="ctr"/>
            <a:r>
              <a:rPr lang="en-US" sz="2400" i="1"/>
              <a:t>Note taker, moderator</a:t>
            </a:r>
          </a:p>
        </p:txBody>
      </p:sp>
    </p:spTree>
    <p:extLst>
      <p:ext uri="{BB962C8B-B14F-4D97-AF65-F5344CB8AC3E}">
        <p14:creationId xmlns:p14="http://schemas.microsoft.com/office/powerpoint/2010/main" val="231502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grpSp>
        <p:nvGrpSpPr>
          <p:cNvPr id="16" name="Group 15" descr="List Item 1"/>
          <p:cNvGrpSpPr/>
          <p:nvPr/>
        </p:nvGrpSpPr>
        <p:grpSpPr>
          <a:xfrm>
            <a:off x="3476702" y="861415"/>
            <a:ext cx="6226098" cy="830997"/>
            <a:chOff x="3476702" y="861415"/>
            <a:chExt cx="6226098" cy="830997"/>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1</a:t>
              </a:r>
            </a:p>
          </p:txBody>
        </p:sp>
        <p:sp>
          <p:nvSpPr>
            <p:cNvPr id="10" name="TextBox 9"/>
            <p:cNvSpPr txBox="1"/>
            <p:nvPr/>
          </p:nvSpPr>
          <p:spPr>
            <a:xfrm>
              <a:off x="4313382" y="861415"/>
              <a:ext cx="5389418" cy="830997"/>
            </a:xfrm>
            <a:prstGeom prst="rect">
              <a:avLst/>
            </a:prstGeom>
            <a:noFill/>
          </p:spPr>
          <p:txBody>
            <a:bodyPr wrap="square" rtlCol="0" anchor="ctr">
              <a:spAutoFit/>
            </a:bodyPr>
            <a:lstStyle/>
            <a:p>
              <a:r>
                <a:rPr lang="en-US" sz="2400"/>
                <a:t>Call to Order</a:t>
              </a:r>
            </a:p>
            <a:p>
              <a:r>
                <a:rPr lang="en-US" sz="2400"/>
                <a:t>Roll Call, Introduction,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a:t>New Business</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a:t>Old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a:t>Announcements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a:t>Adjourn</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a:p>
        </p:txBody>
      </p:sp>
    </p:spTree>
    <p:extLst>
      <p:ext uri="{BB962C8B-B14F-4D97-AF65-F5344CB8AC3E}">
        <p14:creationId xmlns:p14="http://schemas.microsoft.com/office/powerpoint/2010/main" val="175724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 Roll Call</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85101"/>
          <a:stretch/>
        </p:blipFill>
        <p:spPr>
          <a:xfrm>
            <a:off x="4503948" y="2383776"/>
            <a:ext cx="1624442"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2572782" y="2383774"/>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527" r="14167"/>
          <a:stretch/>
        </p:blipFill>
        <p:spPr>
          <a:xfrm>
            <a:off x="8015812" y="2284903"/>
            <a:ext cx="1777986" cy="2090447"/>
          </a:xfrm>
          <a:prstGeom prst="rect">
            <a:avLst/>
          </a:prstGeom>
        </p:spPr>
      </p:pic>
      <p:pic>
        <p:nvPicPr>
          <p:cNvPr id="3" name="Picture 2">
            <a:extLst>
              <a:ext uri="{FF2B5EF4-FFF2-40B4-BE49-F238E27FC236}">
                <a16:creationId xmlns:a16="http://schemas.microsoft.com/office/drawing/2014/main" id="{0DBB5547-EB5B-736E-3798-641F5E79CB36}"/>
              </a:ext>
            </a:extLst>
          </p:cNvPr>
          <p:cNvPicPr>
            <a:picLocks noChangeAspect="1"/>
          </p:cNvPicPr>
          <p:nvPr/>
        </p:nvPicPr>
        <p:blipFill rotWithShape="1">
          <a:blip r:embed="rId4">
            <a:clrChange>
              <a:clrFrom>
                <a:srgbClr val="FFFFFF"/>
              </a:clrFrom>
              <a:clrTo>
                <a:srgbClr val="FFFFFF">
                  <a:alpha val="0"/>
                </a:srgbClr>
              </a:clrTo>
            </a:clrChange>
          </a:blip>
          <a:srcRect l="1622" t="1399" r="3930" b="1316"/>
          <a:stretch/>
        </p:blipFill>
        <p:spPr>
          <a:xfrm>
            <a:off x="9793798" y="2383774"/>
            <a:ext cx="1563108" cy="2090447"/>
          </a:xfrm>
          <a:prstGeom prst="rect">
            <a:avLst/>
          </a:prstGeom>
        </p:spPr>
      </p:pic>
      <p:pic>
        <p:nvPicPr>
          <p:cNvPr id="5" name="Content Placeholder 39">
            <a:extLst>
              <a:ext uri="{FF2B5EF4-FFF2-40B4-BE49-F238E27FC236}">
                <a16:creationId xmlns:a16="http://schemas.microsoft.com/office/drawing/2014/main" id="{B41285C6-EA93-F241-FEFE-0BAF3CBCCB29}"/>
              </a:ext>
            </a:extLst>
          </p:cNvPr>
          <p:cNvPicPr>
            <a:picLocks noChangeAspect="1"/>
          </p:cNvPicPr>
          <p:nvPr/>
        </p:nvPicPr>
        <p:blipFill rotWithShape="1">
          <a:blip r:embed="rId3"/>
          <a:srcRect l="15032" r="69293"/>
          <a:stretch/>
        </p:blipFill>
        <p:spPr>
          <a:xfrm>
            <a:off x="883121" y="2383776"/>
            <a:ext cx="1709053" cy="2090447"/>
          </a:xfrm>
          <a:prstGeom prst="rect">
            <a:avLst/>
          </a:prstGeom>
        </p:spPr>
      </p:pic>
      <p:pic>
        <p:nvPicPr>
          <p:cNvPr id="10" name="Picture 9">
            <a:extLst>
              <a:ext uri="{FF2B5EF4-FFF2-40B4-BE49-F238E27FC236}">
                <a16:creationId xmlns:a16="http://schemas.microsoft.com/office/drawing/2014/main" id="{0C5FBEA8-35A5-D211-5010-66BDF6C538EB}"/>
              </a:ext>
            </a:extLst>
          </p:cNvPr>
          <p:cNvPicPr>
            <a:picLocks noChangeAspect="1"/>
          </p:cNvPicPr>
          <p:nvPr/>
        </p:nvPicPr>
        <p:blipFill>
          <a:blip r:embed="rId5"/>
          <a:stretch>
            <a:fillRect/>
          </a:stretch>
        </p:blipFill>
        <p:spPr>
          <a:xfrm>
            <a:off x="6209837" y="2383775"/>
            <a:ext cx="1898595" cy="1704443"/>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3B41CD-C755-0B5C-ED6E-66166AD56073}"/>
              </a:ext>
            </a:extLst>
          </p:cNvPr>
          <p:cNvSpPr>
            <a:spLocks noGrp="1"/>
          </p:cNvSpPr>
          <p:nvPr>
            <p:ph sz="half" idx="1"/>
          </p:nvPr>
        </p:nvSpPr>
        <p:spPr/>
        <p:txBody>
          <a:bodyPr/>
          <a:lstStyle/>
          <a:p>
            <a:pPr marL="0" indent="0">
              <a:buNone/>
            </a:pPr>
            <a:r>
              <a:rPr lang="en-US" dirty="0">
                <a:solidFill>
                  <a:srgbClr val="44688F"/>
                </a:solidFill>
                <a:latin typeface="+mj-lt"/>
              </a:rPr>
              <a:t>Preassessment Screenings</a:t>
            </a:r>
          </a:p>
          <a:p>
            <a:pPr lvl="1"/>
            <a:r>
              <a:rPr lang="en-US" dirty="0"/>
              <a:t>ERTS #729220 PC </a:t>
            </a:r>
            <a:r>
              <a:rPr lang="en-US" i="1" dirty="0" err="1"/>
              <a:t>Merjan</a:t>
            </a:r>
            <a:r>
              <a:rPr lang="en-US" dirty="0"/>
              <a:t> Diesel Spill</a:t>
            </a:r>
          </a:p>
          <a:p>
            <a:pPr lvl="1"/>
            <a:r>
              <a:rPr lang="en-US" dirty="0"/>
              <a:t>ERTS #729408 Navy Bangor Waste Oil Transfer Spill</a:t>
            </a:r>
          </a:p>
        </p:txBody>
      </p:sp>
      <p:sp>
        <p:nvSpPr>
          <p:cNvPr id="3" name="Slide Number Placeholder 2"/>
          <p:cNvSpPr>
            <a:spLocks noGrp="1"/>
          </p:cNvSpPr>
          <p:nvPr>
            <p:ph type="sldNum" sz="quarter" idx="12"/>
          </p:nvPr>
        </p:nvSpPr>
        <p:spPr/>
        <p:txBody>
          <a:bodyPr/>
          <a:lstStyle/>
          <a:p>
            <a:fld id="{BF275850-B71D-490D-965C-ED6AE5531855}" type="slidenum">
              <a:rPr lang="en-US" smtClean="0"/>
              <a:pPr/>
              <a:t>8</a:t>
            </a:fld>
            <a:endParaRPr lang="en-US"/>
          </a:p>
        </p:txBody>
      </p:sp>
      <p:sp>
        <p:nvSpPr>
          <p:cNvPr id="2" name="Title 1"/>
          <p:cNvSpPr>
            <a:spLocks noGrp="1"/>
          </p:cNvSpPr>
          <p:nvPr>
            <p:ph type="title"/>
          </p:nvPr>
        </p:nvSpPr>
        <p:spPr/>
        <p:txBody>
          <a:bodyPr anchor="ctr"/>
          <a:lstStyle/>
          <a:p>
            <a:r>
              <a:rPr lang="en-US" dirty="0"/>
              <a:t>New Business</a:t>
            </a:r>
          </a:p>
        </p:txBody>
      </p:sp>
    </p:spTree>
    <p:extLst>
      <p:ext uri="{BB962C8B-B14F-4D97-AF65-F5344CB8AC3E}">
        <p14:creationId xmlns:p14="http://schemas.microsoft.com/office/powerpoint/2010/main" val="17570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dirty="0"/>
              <a:t>ERTS# 729220</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9</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740160"/>
          </a:xfrm>
        </p:spPr>
        <p:txBody>
          <a:bodyPr>
            <a:normAutofit/>
          </a:bodyPr>
          <a:lstStyle/>
          <a:p>
            <a:r>
              <a:rPr lang="en-US" dirty="0"/>
              <a:t>P/C </a:t>
            </a:r>
            <a:r>
              <a:rPr lang="en-US" i="1" dirty="0" err="1"/>
              <a:t>Merjan</a:t>
            </a:r>
            <a:r>
              <a:rPr lang="en-US" dirty="0"/>
              <a:t> diesel spill to Puget Sound</a:t>
            </a:r>
          </a:p>
          <a:p>
            <a:r>
              <a:rPr lang="en-US" dirty="0"/>
              <a:t>March 2, 2024</a:t>
            </a:r>
          </a:p>
        </p:txBody>
      </p:sp>
    </p:spTree>
    <p:extLst>
      <p:ext uri="{BB962C8B-B14F-4D97-AF65-F5344CB8AC3E}">
        <p14:creationId xmlns:p14="http://schemas.microsoft.com/office/powerpoint/2010/main" val="2365347830"/>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7" ma:contentTypeDescription="Create a new document." ma:contentTypeScope="" ma:versionID="41bd18ddf66ad229469e70fd78e1b8ff">
  <xsd:schema xmlns:xsd="http://www.w3.org/2001/XMLSchema" xmlns:xs="http://www.w3.org/2001/XMLSchema" xmlns:p="http://schemas.microsoft.com/office/2006/metadata/properties" xmlns:ns2="3496bab8-2249-4a23-b874-14359f3dc0cf" xmlns:ns3="9aff5ade-26ee-48d5-adb6-a25d28dbfe55" targetNamespace="http://schemas.microsoft.com/office/2006/metadata/properties" ma:root="true" ma:fieldsID="38377fe04014fab203f80f6d61658069" ns2:_="" ns3:_="">
    <xsd:import namespace="3496bab8-2249-4a23-b874-14359f3dc0cf"/>
    <xsd:import namespace="9aff5ade-26ee-48d5-adb6-a25d28dbfe55"/>
    <xsd:element name="properties">
      <xsd:complexType>
        <xsd:sequence>
          <xsd:element name="documentManagement">
            <xsd:complexType>
              <xsd:all>
                <xsd:element ref="ns2:Meeting_x0020_Date"/>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ff5ade-26ee-48d5-adb6-a25d28dbfe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2024-04-10T07:00:00+00:00</Meeting_x0020_Date>
  </documentManagement>
</p:properties>
</file>

<file path=customXml/itemProps1.xml><?xml version="1.0" encoding="utf-8"?>
<ds:datastoreItem xmlns:ds="http://schemas.openxmlformats.org/officeDocument/2006/customXml" ds:itemID="{3F17BF38-D0D9-498A-9003-ADAD34EFCF47}">
  <ds:schemaRefs>
    <ds:schemaRef ds:uri="3496bab8-2249-4a23-b874-14359f3dc0cf"/>
    <ds:schemaRef ds:uri="9aff5ade-26ee-48d5-adb6-a25d28dbfe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3.xml><?xml version="1.0" encoding="utf-8"?>
<ds:datastoreItem xmlns:ds="http://schemas.openxmlformats.org/officeDocument/2006/customXml" ds:itemID="{94621AFA-7222-4969-988A-96C3C6AF30AA}">
  <ds:schemaRefs>
    <ds:schemaRef ds:uri="http://purl.org/dc/terms/"/>
    <ds:schemaRef ds:uri="http://schemas.microsoft.com/office/2006/documentManagement/types"/>
    <ds:schemaRef ds:uri="http://www.w3.org/XML/1998/namespace"/>
    <ds:schemaRef ds:uri="3496bab8-2249-4a23-b874-14359f3dc0cf"/>
    <ds:schemaRef ds:uri="http://purl.org/dc/elements/1.1/"/>
    <ds:schemaRef ds:uri="http://schemas.microsoft.com/office/infopath/2007/PartnerControls"/>
    <ds:schemaRef ds:uri="http://purl.org/dc/dcmitype/"/>
    <ds:schemaRef ds:uri="http://schemas.openxmlformats.org/package/2006/metadata/core-properties"/>
    <ds:schemaRef ds:uri="9aff5ade-26ee-48d5-adb6-a25d28dbfe5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1640</TotalTime>
  <Words>825</Words>
  <Application>Microsoft Office PowerPoint</Application>
  <PresentationFormat>Widescreen</PresentationFormat>
  <Paragraphs>167</Paragraphs>
  <Slides>26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Franklin Gothic Book</vt:lpstr>
      <vt:lpstr>Franklin Gothic Medium</vt:lpstr>
      <vt:lpstr>Symbol</vt:lpstr>
      <vt:lpstr>Times New Roman</vt:lpstr>
      <vt:lpstr>Office Theme</vt:lpstr>
      <vt:lpstr>The meeting will begin shortly</vt:lpstr>
      <vt:lpstr>Resource Damage Assessment Committee Meeting</vt:lpstr>
      <vt:lpstr>Welcome to MS Teams</vt:lpstr>
      <vt:lpstr>Ecology Building</vt:lpstr>
      <vt:lpstr>Ecology NRDA Team</vt:lpstr>
      <vt:lpstr>Table of Contents</vt:lpstr>
      <vt:lpstr>Welcome, Roll Call</vt:lpstr>
      <vt:lpstr>New Business</vt:lpstr>
      <vt:lpstr>ERTS# 729220</vt:lpstr>
      <vt:lpstr>Spill Location</vt:lpstr>
      <vt:lpstr>Spill Location</vt:lpstr>
      <vt:lpstr>PowerPoint Presentation</vt:lpstr>
      <vt:lpstr>PowerPoint Presentation</vt:lpstr>
      <vt:lpstr>PowerPoint Presentation</vt:lpstr>
      <vt:lpstr>PowerPoint Presentation</vt:lpstr>
      <vt:lpstr>PowerPoint Presentation</vt:lpstr>
      <vt:lpstr>ERTS# 729220</vt:lpstr>
      <vt:lpstr>ERTS# 729408</vt:lpstr>
      <vt:lpstr>Spill Location</vt:lpstr>
      <vt:lpstr>Spill Location</vt:lpstr>
      <vt:lpstr>Spill Location</vt:lpstr>
      <vt:lpstr>PowerPoint Presentation</vt:lpstr>
      <vt:lpstr>ERTS# 727754</vt:lpstr>
      <vt:lpstr>Old Business</vt:lpstr>
      <vt:lpstr>Announcements</vt:lpstr>
      <vt:lpstr>Meeting Adjourned</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Damage Assessment Committee Meeting</dc:title>
  <dc:creator>Baran, Geoff (ECY)</dc:creator>
  <cp:lastModifiedBy>Weide, Joshua (ECY)</cp:lastModifiedBy>
  <cp:revision>2</cp:revision>
  <dcterms:created xsi:type="dcterms:W3CDTF">2020-12-18T18:32:02Z</dcterms:created>
  <dcterms:modified xsi:type="dcterms:W3CDTF">2024-04-10T17:44:35Z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