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0631-3E03-BDF2-7287-80615A83E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B74ADE-F69D-30F0-9143-2008258A0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7FDA-BD87-2D08-5387-7A154BAB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4A30E-7C1D-0992-2CBE-8A0214BD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503AC-B9A1-A46C-C445-0439195A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9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344A-6AD4-3991-BF4B-257A5B4B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F6EF7-7D0A-7FDB-008E-522965627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D37D-0899-B08C-9AB7-41ECCFB5D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01C5B-6302-DBB7-0933-3EC5555B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449EF-166B-B66C-68C7-3E25996EF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4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7AB6A-0EA8-37D8-621B-9F616F7669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CD512-8B9A-5209-C02F-1EEF602D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24784-A411-5F68-625C-31691431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638A3-B69B-C7B8-A395-095FCD3A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B457E-CAEC-87A2-1C33-8488F762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5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EBD4-DBA4-C100-453E-F2357A3A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2EB9E-9F65-C0AB-D8DD-A6631A0CB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758CE-6B45-05F5-08D4-4EDD47D1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5336C-F54F-DD3D-C340-61E8DD38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BB5D-473B-14D0-E596-8A01991B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3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3363F-A9A2-EEFD-B063-E0EDE3844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7DB3D-F37C-FFEA-2D83-FC1EEEBAE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28FBB-76F7-440C-C646-2EBB9F0D3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5E3B8-1DB0-6B31-B076-0B7F89B2D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19976-3B0B-51DB-DC24-71F754B6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8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8BAC2-0093-5CDA-74F8-696D544D8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1C124-647D-4C0D-B50D-CF4E0EE99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39483-9C34-8F3C-FDE1-271D3CAE8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82AF9-4F68-B7EE-AD6E-57F7778A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3BBFF-AF49-F0E0-F33F-0DCF7361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BCD22-C528-C74B-C922-FB98D475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1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CD39B-BF7A-15A9-090B-EC46FA5D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8DDE1-7A84-8408-DF6B-1E067450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9930-4AB9-40CB-92B7-1DE79A319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613AA-8B6E-64F0-9F43-B3DA85C25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C05FEE-9086-EA6B-D97D-C7574FBF9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9FF597-FA1B-EC8B-B45C-57673BD0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87F00-6DEC-CAD6-DFA7-3812C045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528163-5026-B3D9-BA3D-932E3509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9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28F0-9307-EC1B-4585-DBA9F83FA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628E6-C9EE-7ED4-84E6-C4087CFF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AF116-5D8F-C539-FE0D-B5BDF820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8277F-7A1D-B99E-4144-0BE0789F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5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06E25-C9D7-139F-EAF7-7DA9683C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DA309B-68CA-07AB-9DAD-9F22BE98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7453D-4272-A352-7EB2-0AB53FC0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9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A674F-B969-ACBB-6A1F-A7EB9345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BA09D-EBDC-0880-5CC4-F3AEE60E7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DDD89-A266-3EE1-3752-4230E5B8E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304F8-D7AD-C80B-3E4C-02E70DB4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AE91-1CBF-EB72-EB82-EA9DDFC5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CFB67-0FD9-B756-CFAB-180DEFE9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5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EE2EA-43C8-ABAA-C676-4313EAC1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24660-5BDF-1399-3E19-2CB08D771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E4C48-54B6-7EEC-9A88-280BCDE30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0754C-7D62-A4D3-2DD3-05E1B40F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7E23F-E9D2-1F2B-2465-46DC1205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7AF25-69E5-9524-8993-811FC1D5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5DED2-FAE2-5D48-9A18-4F28A0913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50192-D0B6-CCD0-E8C2-F1D2CF48A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398EA-54D1-208C-FE18-33DF56988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E237E-1592-4B0C-AE56-5F801D313C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EB191-3A1D-BA91-DEDE-4E539BD2F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399E0-56F4-C288-B813-07E19178A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A726-9126-4B7D-9CA3-A931D60BB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7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ites.google.com/site/pugetsoundstormwaterworkgroup/h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85D22D-34F7-B5E8-F1B8-2FD175FC4D54}"/>
              </a:ext>
            </a:extLst>
          </p:cNvPr>
          <p:cNvSpPr txBox="1"/>
          <p:nvPr/>
        </p:nvSpPr>
        <p:spPr>
          <a:xfrm>
            <a:off x="882114" y="2430569"/>
            <a:ext cx="10928885" cy="3564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87552">
              <a:spcAft>
                <a:spcPts val="600"/>
              </a:spcAft>
            </a:pPr>
            <a:r>
              <a:rPr lang="en-US" sz="432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Goals: </a:t>
            </a:r>
          </a:p>
          <a:p>
            <a:pPr marL="308610" indent="-308610" defTabSz="987552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collect an accurate and up-to-date email list of voting SWG members</a:t>
            </a:r>
          </a:p>
          <a:p>
            <a:pPr marL="308610" indent="-308610" defTabSz="987552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better understand that status of subgroups and caucuses</a:t>
            </a:r>
          </a:p>
          <a:p>
            <a:pPr marL="308610" indent="-308610" defTabSz="987552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improve member engagement in SWG meetings and strengthen the SWG community</a:t>
            </a:r>
          </a:p>
          <a:p>
            <a:pPr defTabSz="987552">
              <a:spcAft>
                <a:spcPts val="600"/>
              </a:spcAft>
            </a:pPr>
            <a:endParaRPr lang="en-US" sz="1944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E76958-C89C-7735-9C7D-8FDE81008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5795"/>
            <a:ext cx="10666418" cy="16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8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A2574B-BCB3-DE6A-DC76-54D18D914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Enhancing SWG Member Engagement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CD0BC-17F7-ED8A-96A6-4848FFEFBA6A}"/>
              </a:ext>
            </a:extLst>
          </p:cNvPr>
          <p:cNvSpPr>
            <a:spLocks/>
          </p:cNvSpPr>
          <p:nvPr/>
        </p:nvSpPr>
        <p:spPr>
          <a:xfrm>
            <a:off x="1447113" y="2436386"/>
            <a:ext cx="9297774" cy="3847404"/>
          </a:xfrm>
          <a:prstGeom prst="rect">
            <a:avLst/>
          </a:prstGeom>
        </p:spPr>
        <p:txBody>
          <a:bodyPr/>
          <a:lstStyle/>
          <a:p>
            <a:pPr defTabSz="804672">
              <a:spcAft>
                <a:spcPts val="600"/>
              </a:spcAft>
            </a:pPr>
            <a:r>
              <a:rPr lang="en-US" sz="3168" b="1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SWG Caucuses Representing Specific Groups</a:t>
            </a:r>
            <a:endParaRPr lang="en-US" sz="3168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Municipal – 6 seats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State – 3 (?) seats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Federal – 3(?) seat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Business – 1 seat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Environmental – 1 seat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Tribal – 1 seat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Port – 1 seat</a:t>
            </a:r>
          </a:p>
          <a:p>
            <a:pPr marL="402336" lvl="1" defTabSz="804672" fontAlgn="base">
              <a:spcAft>
                <a:spcPts val="600"/>
              </a:spcAft>
            </a:pPr>
            <a:r>
              <a:rPr lang="en-US" sz="1584" kern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Agriculture – 1 seat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BDCEB-90CB-E055-CFD9-9CFAFA679696}"/>
              </a:ext>
            </a:extLst>
          </p:cNvPr>
          <p:cNvSpPr txBox="1"/>
          <p:nvPr/>
        </p:nvSpPr>
        <p:spPr>
          <a:xfrm>
            <a:off x="5026935" y="2954745"/>
            <a:ext cx="5391388" cy="2581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 governments: Todd  Hunsdorfer (King Co);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agencies: Abby Barnes (WDNR);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 Agencies: Bob Black (USGS);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Tribes: Nancy </a:t>
            </a:r>
            <a:r>
              <a:rPr lang="en-US" sz="1584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Rapin</a:t>
            </a: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(Muckleshoot);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 Groups: Mindy Roberts (WEC); 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Groups: Lori Blair (Boeing);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Ports: Jane </a:t>
            </a:r>
            <a:r>
              <a:rPr lang="en-US" sz="1584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Dewell</a:t>
            </a: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(Port of Seattle); </a:t>
            </a:r>
          </a:p>
          <a:p>
            <a:pPr defTabSz="804672">
              <a:spcAft>
                <a:spcPts val="600"/>
              </a:spcAft>
            </a:pPr>
            <a:r>
              <a:rPr lang="en-US" sz="158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Agriculture: Alison Halpern (WSCC).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335176-AAEC-2EDC-5220-C63AAD666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244" y="1926266"/>
            <a:ext cx="4679027" cy="51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2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E9946-AFD6-6FA6-8056-3F23CCA07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836" y="863600"/>
            <a:ext cx="10515600" cy="4422775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b="1" dirty="0"/>
              <a:t>Work Group Members:</a:t>
            </a:r>
          </a:p>
          <a:p>
            <a:r>
              <a:rPr lang="en-US" sz="2100" dirty="0"/>
              <a:t>Chair: Don McQuilliams (Bellevue), Local Governments, </a:t>
            </a:r>
          </a:p>
          <a:p>
            <a:r>
              <a:rPr lang="en-US" sz="2100" dirty="0"/>
              <a:t>Vice Chair: Abby Barnes (WA Dept. of Natural Resources), State Agencies</a:t>
            </a:r>
          </a:p>
          <a:p>
            <a:r>
              <a:rPr lang="en-US" sz="2100" dirty="0"/>
              <a:t>Ann </a:t>
            </a:r>
            <a:r>
              <a:rPr lang="en-US" sz="2100" dirty="0" err="1"/>
              <a:t>Aagaard</a:t>
            </a:r>
            <a:r>
              <a:rPr lang="en-US" sz="2100" dirty="0"/>
              <a:t> (League of Women Voters), Environmental Group </a:t>
            </a:r>
          </a:p>
          <a:p>
            <a:r>
              <a:rPr lang="en-US" sz="2100" dirty="0"/>
              <a:t>Jessica </a:t>
            </a:r>
            <a:r>
              <a:rPr lang="en-US" sz="2100" dirty="0" err="1"/>
              <a:t>Atlakson</a:t>
            </a:r>
            <a:r>
              <a:rPr lang="en-US" sz="2100" dirty="0"/>
              <a:t> (Redmond), Local Governments </a:t>
            </a:r>
          </a:p>
          <a:p>
            <a:r>
              <a:rPr lang="en-US" sz="2100" dirty="0"/>
              <a:t>Gary Bahr (WA Dept. of Agriculture), State Agencies </a:t>
            </a:r>
          </a:p>
          <a:p>
            <a:r>
              <a:rPr lang="en-US" sz="2100" dirty="0"/>
              <a:t>Marty Beagle (Shellfish Growers Association), Business Groups </a:t>
            </a:r>
          </a:p>
          <a:p>
            <a:r>
              <a:rPr lang="en-US" sz="2100" dirty="0"/>
              <a:t>Bob Black (US Geological Survey), Federal Agencies</a:t>
            </a:r>
          </a:p>
          <a:p>
            <a:r>
              <a:rPr lang="en-US" sz="2100" dirty="0"/>
              <a:t>Lori Blair (The Boeing Company), Business Groups </a:t>
            </a:r>
          </a:p>
          <a:p>
            <a:r>
              <a:rPr lang="en-US" sz="2100" dirty="0"/>
              <a:t>Allison Butcher (Master Builders Assn. King-Snohomish), Business Groups</a:t>
            </a:r>
          </a:p>
          <a:p>
            <a:r>
              <a:rPr lang="en-US" sz="2100" dirty="0"/>
              <a:t>Cindy Callahan (Federal Highway Administration), Federal Agencies</a:t>
            </a:r>
          </a:p>
          <a:p>
            <a:r>
              <a:rPr lang="en-US" sz="2100" dirty="0"/>
              <a:t>Valerie Chu (US Fish and Wildlife Service), Federal Agencies</a:t>
            </a:r>
          </a:p>
          <a:p>
            <a:r>
              <a:rPr lang="en-US" sz="2100" dirty="0"/>
              <a:t>Stella Collier (Bainbridge Island), Local Governments</a:t>
            </a:r>
          </a:p>
          <a:p>
            <a:r>
              <a:rPr lang="en-US" sz="2100" dirty="0"/>
              <a:t>Dana de Leon (City of Tacoma), Local Governments</a:t>
            </a:r>
          </a:p>
          <a:p>
            <a:r>
              <a:rPr lang="en-US" sz="2100" dirty="0"/>
              <a:t>Jane </a:t>
            </a:r>
            <a:r>
              <a:rPr lang="en-US" sz="2100" dirty="0" err="1"/>
              <a:t>Dewell</a:t>
            </a:r>
            <a:r>
              <a:rPr lang="en-US" sz="2100" dirty="0"/>
              <a:t> (Port of Seattle), Public Ports</a:t>
            </a:r>
          </a:p>
          <a:p>
            <a:r>
              <a:rPr lang="en-US" sz="2100" dirty="0"/>
              <a:t>Alison Halpern (WA State Conservation Commission)</a:t>
            </a:r>
          </a:p>
          <a:p>
            <a:r>
              <a:rPr lang="en-US" sz="2100" dirty="0"/>
              <a:t>Nick </a:t>
            </a:r>
            <a:r>
              <a:rPr lang="en-US" sz="2100" dirty="0" err="1"/>
              <a:t>Hehemann</a:t>
            </a:r>
            <a:r>
              <a:rPr lang="en-US" sz="2100" dirty="0"/>
              <a:t> (WA Dept. of Transportation), State Agencies</a:t>
            </a:r>
          </a:p>
          <a:p>
            <a:r>
              <a:rPr lang="en-US" sz="2100" dirty="0"/>
              <a:t>Todd Hunsdorfer (King County), Local Governments, </a:t>
            </a:r>
          </a:p>
          <a:p>
            <a:r>
              <a:rPr lang="en-US" sz="2100" dirty="0"/>
              <a:t>Melissa Ivancevich (Seattle), Local Governments</a:t>
            </a:r>
          </a:p>
          <a:p>
            <a:r>
              <a:rPr lang="en-US" sz="2100" dirty="0"/>
              <a:t>Jeff Killelea (Ecology WQP), State Agencies</a:t>
            </a:r>
          </a:p>
          <a:p>
            <a:r>
              <a:rPr lang="en-US" sz="2100" dirty="0"/>
              <a:t>Mariko </a:t>
            </a:r>
            <a:r>
              <a:rPr lang="en-US" sz="2100" dirty="0" err="1"/>
              <a:t>Langness</a:t>
            </a:r>
            <a:r>
              <a:rPr lang="en-US" sz="2100" dirty="0"/>
              <a:t> (WA Dept. of Fish &amp; Wildlife), State Agencies</a:t>
            </a:r>
          </a:p>
          <a:p>
            <a:r>
              <a:rPr lang="en-US" sz="2100" dirty="0"/>
              <a:t>Char Naylor (Puyallup Tribe), Tribes </a:t>
            </a:r>
          </a:p>
          <a:p>
            <a:r>
              <a:rPr lang="en-US" sz="2100" dirty="0"/>
              <a:t>Nancy </a:t>
            </a:r>
            <a:r>
              <a:rPr lang="en-US" sz="2100" dirty="0" err="1"/>
              <a:t>Rapin</a:t>
            </a:r>
            <a:r>
              <a:rPr lang="en-US" sz="2100" dirty="0"/>
              <a:t> (Muckleshoot Indian Tribe Fisheries Division), Tribes</a:t>
            </a:r>
          </a:p>
          <a:p>
            <a:r>
              <a:rPr lang="en-US" sz="2100" dirty="0"/>
              <a:t>Rich </a:t>
            </a:r>
            <a:r>
              <a:rPr lang="en-US" sz="2100" dirty="0" err="1"/>
              <a:t>Sheibley</a:t>
            </a:r>
            <a:r>
              <a:rPr lang="en-US" sz="2100" dirty="0"/>
              <a:t> (U.S. Geological Survey), Federal Agencies</a:t>
            </a:r>
          </a:p>
          <a:p>
            <a:r>
              <a:rPr lang="en-US" sz="2100" dirty="0"/>
              <a:t>Elene Trujillo (Puget Sound Partnership), State Agencies</a:t>
            </a:r>
          </a:p>
          <a:p>
            <a:pPr marL="0" indent="0">
              <a:buNone/>
            </a:pPr>
            <a:endParaRPr lang="en-US" sz="2100" dirty="0"/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79858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45B21-5603-7B12-9F34-DB703B780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815975"/>
            <a:ext cx="10515600" cy="4718050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/>
              <a:t>Work Group Alternates:</a:t>
            </a:r>
          </a:p>
          <a:p>
            <a:r>
              <a:rPr lang="en-US" sz="1500" dirty="0"/>
              <a:t>Jennifer Adams (</a:t>
            </a:r>
            <a:r>
              <a:rPr lang="en-US" sz="1500" dirty="0" err="1"/>
              <a:t>Mulkiteo</a:t>
            </a:r>
            <a:r>
              <a:rPr lang="en-US" sz="1500" dirty="0"/>
              <a:t>), Local Governments</a:t>
            </a:r>
          </a:p>
          <a:p>
            <a:r>
              <a:rPr lang="en-US" sz="1500" dirty="0"/>
              <a:t>Brad Archbold (WSDOT), State Agencies</a:t>
            </a:r>
          </a:p>
          <a:p>
            <a:r>
              <a:rPr lang="en-US" sz="1500" dirty="0"/>
              <a:t>Alyssa Barton (Puget Soundkeeper Alliance), Environmental Group</a:t>
            </a:r>
          </a:p>
          <a:p>
            <a:r>
              <a:rPr lang="en-US" sz="1500" dirty="0"/>
              <a:t>Scott </a:t>
            </a:r>
            <a:r>
              <a:rPr lang="en-US" sz="1500" dirty="0" err="1"/>
              <a:t>Berbells</a:t>
            </a:r>
            <a:r>
              <a:rPr lang="en-US" sz="1500" dirty="0"/>
              <a:t> (WA Department of Health), State Agencies</a:t>
            </a:r>
          </a:p>
          <a:p>
            <a:r>
              <a:rPr lang="en-US" sz="1500" dirty="0"/>
              <a:t>Bob Black (U.S. Geological Survey), Federal Agencies</a:t>
            </a:r>
          </a:p>
          <a:p>
            <a:r>
              <a:rPr lang="en-US" sz="1500" dirty="0"/>
              <a:t>Aaron Clark (Stewardship Partners), Environmental Groups</a:t>
            </a:r>
          </a:p>
          <a:p>
            <a:r>
              <a:rPr lang="en-US" sz="1500" dirty="0"/>
              <a:t>Brian Cochrane (WA State Conservation Commission), Agriculture</a:t>
            </a:r>
          </a:p>
          <a:p>
            <a:r>
              <a:rPr lang="en-US" sz="1500" dirty="0"/>
              <a:t>Shayne </a:t>
            </a:r>
            <a:r>
              <a:rPr lang="en-US" sz="1500" dirty="0" err="1"/>
              <a:t>Cothern</a:t>
            </a:r>
            <a:r>
              <a:rPr lang="en-US" sz="1500" dirty="0"/>
              <a:t> (WA Dept. of Natural Resources), State Agencies</a:t>
            </a:r>
          </a:p>
          <a:p>
            <a:r>
              <a:rPr lang="en-US" sz="1500" dirty="0"/>
              <a:t>Bill Dewey (Taylor Shellfish), Business Groups</a:t>
            </a:r>
          </a:p>
          <a:p>
            <a:r>
              <a:rPr lang="en-US" sz="1500" dirty="0"/>
              <a:t>Erik </a:t>
            </a:r>
            <a:r>
              <a:rPr lang="en-US" sz="1500" dirty="0" err="1"/>
              <a:t>Gerking</a:t>
            </a:r>
            <a:r>
              <a:rPr lang="en-US" sz="1500" dirty="0"/>
              <a:t> (Port of Everett), Public Ports</a:t>
            </a:r>
          </a:p>
          <a:p>
            <a:r>
              <a:rPr lang="en-US" sz="1500" dirty="0"/>
              <a:t>Kris Holm (The Boeing Co. and Assn. of WA Business), Business Groups</a:t>
            </a:r>
          </a:p>
          <a:p>
            <a:r>
              <a:rPr lang="en-US" sz="1500" dirty="0"/>
              <a:t>Zack Holt (Port Orchard), Local Governments</a:t>
            </a:r>
          </a:p>
          <a:p>
            <a:r>
              <a:rPr lang="en-US" sz="1500" dirty="0"/>
              <a:t>Jenna Judge (Puget Sound Partnership), State Agencies </a:t>
            </a:r>
          </a:p>
          <a:p>
            <a:r>
              <a:rPr lang="en-US" sz="1500" dirty="0"/>
              <a:t>Jake Kirschner (Port of Everett), Public Ports</a:t>
            </a:r>
          </a:p>
          <a:p>
            <a:r>
              <a:rPr lang="en-US" sz="1500" dirty="0"/>
              <a:t>Chris Konrad (U.S. Geological Survey), Federal Agencies </a:t>
            </a:r>
          </a:p>
          <a:p>
            <a:r>
              <a:rPr lang="en-US" sz="1500" dirty="0"/>
              <a:t>Chad Larson (Ecology EAP), State Agencies </a:t>
            </a:r>
          </a:p>
          <a:p>
            <a:r>
              <a:rPr lang="en-US" sz="1500" dirty="0"/>
              <a:t>Carol Maloy (Pierce Co), Local Governments</a:t>
            </a:r>
          </a:p>
          <a:p>
            <a:r>
              <a:rPr lang="en-US" sz="1500" dirty="0"/>
              <a:t>Kelly McLain (WA Dept. of Agriculture), State Agencies</a:t>
            </a:r>
          </a:p>
          <a:p>
            <a:r>
              <a:rPr lang="en-US" sz="1500" dirty="0"/>
              <a:t>Ryan McReynolds (U.S. Fish and Wildlife Service), Federal Agencies</a:t>
            </a:r>
          </a:p>
          <a:p>
            <a:r>
              <a:rPr lang="en-US" sz="1500" dirty="0"/>
              <a:t>Margaret McCauley (U.S. Environmental Protection Agency), Federal Agencies</a:t>
            </a:r>
          </a:p>
          <a:p>
            <a:r>
              <a:rPr lang="en-US" sz="1500" dirty="0"/>
              <a:t>Daniel </a:t>
            </a:r>
            <a:r>
              <a:rPr lang="en-US" sz="1500" dirty="0" err="1"/>
              <a:t>Nidzgorski</a:t>
            </a:r>
            <a:r>
              <a:rPr lang="en-US" sz="1500" dirty="0"/>
              <a:t> (King Co), Local Governments </a:t>
            </a:r>
          </a:p>
          <a:p>
            <a:r>
              <a:rPr lang="en-US" sz="1500" dirty="0"/>
              <a:t>Ben Parrish (Covington), Local Governments </a:t>
            </a:r>
          </a:p>
          <a:p>
            <a:r>
              <a:rPr lang="en-US" sz="1500" dirty="0"/>
              <a:t>Kelsey Payne (Snoqualmie Tribe), Tribes</a:t>
            </a:r>
          </a:p>
          <a:p>
            <a:r>
              <a:rPr lang="en-US" sz="1500" dirty="0"/>
              <a:t>Michelle Perdue (Kitsap Co), Local Governments</a:t>
            </a:r>
          </a:p>
          <a:p>
            <a:r>
              <a:rPr lang="en-US" sz="1500" dirty="0"/>
              <a:t>Tom Putnam (Puget Soundkeeper Alliance), Environmental Groups </a:t>
            </a:r>
          </a:p>
          <a:p>
            <a:r>
              <a:rPr lang="en-US" sz="1500" dirty="0"/>
              <a:t>Katrina Radach (Puget Sound Partnership), State Agencies, </a:t>
            </a:r>
          </a:p>
          <a:p>
            <a:r>
              <a:rPr lang="en-US" sz="1500" dirty="0"/>
              <a:t>Mindy Roberts (Washington Environmental Council), Environmental Groups</a:t>
            </a:r>
          </a:p>
          <a:p>
            <a:r>
              <a:rPr lang="en-US" sz="1500" dirty="0"/>
              <a:t>Jen Schmitz (Clearwater Services), Business Groups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5614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910FFE-ABB4-ECDA-C314-CF807B604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Discussion:</a:t>
            </a:r>
            <a:br>
              <a:rPr lang="en-US" dirty="0"/>
            </a:b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E1F5-B1C8-0F8F-FDD1-1D0DA7DA1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690" y="132080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Which SWG subgroups and caucuses are you a part of? </a:t>
            </a:r>
          </a:p>
          <a:p>
            <a:pPr lvl="1"/>
            <a:r>
              <a:rPr lang="en-US" dirty="0"/>
              <a:t>How could the SWG improve its connection with these groups?</a:t>
            </a:r>
          </a:p>
          <a:p>
            <a:pPr lvl="1"/>
            <a:r>
              <a:rPr lang="en-US" dirty="0"/>
              <a:t>Are there new subgroups we should create to support the work?</a:t>
            </a:r>
          </a:p>
          <a:p>
            <a:r>
              <a:rPr lang="en-US" dirty="0"/>
              <a:t>What are SWG member’s ideas around hosting an in-person SWG meeting?</a:t>
            </a:r>
          </a:p>
          <a:p>
            <a:pPr lvl="1"/>
            <a:r>
              <a:rPr lang="en-US" dirty="0"/>
              <a:t>Location? </a:t>
            </a:r>
          </a:p>
          <a:p>
            <a:pPr lvl="1"/>
            <a:r>
              <a:rPr lang="en-US" dirty="0"/>
              <a:t>Activities?</a:t>
            </a:r>
          </a:p>
          <a:p>
            <a:pPr lvl="1"/>
            <a:r>
              <a:rPr lang="en-US" dirty="0"/>
              <a:t>Field trip?</a:t>
            </a:r>
          </a:p>
          <a:p>
            <a:r>
              <a:rPr lang="en-US" dirty="0"/>
              <a:t>How can we best prepare to welcome Eastern WA members into the SWG? When will Eastern WA members start paying dues per the MS4 permits?</a:t>
            </a:r>
          </a:p>
        </p:txBody>
      </p:sp>
    </p:spTree>
    <p:extLst>
      <p:ext uri="{BB962C8B-B14F-4D97-AF65-F5344CB8AC3E}">
        <p14:creationId xmlns:p14="http://schemas.microsoft.com/office/powerpoint/2010/main" val="380168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7C5916-A01C-A0E2-5190-A6A16FF0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9176" y="889068"/>
            <a:ext cx="5224524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hlinkClick r:id="rId2"/>
              </a:rPr>
              <a:t>https://sites.google.com/site/pugetsoundstormwaterworkgroup/home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54C168-6B4E-4933-D15B-D49CEF016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990" y="511293"/>
            <a:ext cx="3781765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A7D4F-9900-D520-BEA4-6401C111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endParaRPr lang="en-US" sz="2400"/>
          </a:p>
          <a:p>
            <a:pPr marL="0" indent="0">
              <a:buNone/>
            </a:pPr>
            <a:r>
              <a:rPr lang="en-US" sz="2400"/>
              <a:t>Work Group Staff:</a:t>
            </a:r>
          </a:p>
          <a:p>
            <a:r>
              <a:rPr lang="en-US" sz="2400"/>
              <a:t>Madison Rose Bristol (WA Dept. of Ecology), SWG Interim Coordinator, 6PPD Stormwater Planner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Stormwater Action Monitoring (SAM) Staff:</a:t>
            </a:r>
          </a:p>
          <a:p>
            <a:r>
              <a:rPr lang="en-US" sz="2400"/>
              <a:t>Chelsea Morris (WA Dept. of Ecology), interim SAM Coordinator, 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3557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787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Enhancing SWG Member Engagement</vt:lpstr>
      <vt:lpstr>PowerPoint Presentation</vt:lpstr>
      <vt:lpstr>PowerPoint Presentation</vt:lpstr>
      <vt:lpstr>Discussion: </vt:lpstr>
      <vt:lpstr>https://sites.google.com/site/pugetsoundstormwaterworkgroup/home </vt:lpstr>
    </vt:vector>
  </TitlesOfParts>
  <Company>Washington State Department of Natural Resources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Abby (DNR)</dc:creator>
  <cp:lastModifiedBy>Bristol, Madison (ECY)</cp:lastModifiedBy>
  <cp:revision>4</cp:revision>
  <dcterms:created xsi:type="dcterms:W3CDTF">2024-01-30T19:22:34Z</dcterms:created>
  <dcterms:modified xsi:type="dcterms:W3CDTF">2024-02-06T22:52:30Z</dcterms:modified>
</cp:coreProperties>
</file>