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6E296-ECA2-4B3B-B2DF-251A4D907598}" v="2" dt="2024-05-06T18:17:33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A2E3F3-4B8C-44DF-B859-2F41E613EF6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672CF2-DDDB-45E1-AF83-8C8ACAAC571B}">
      <dgm:prSet/>
      <dgm:spPr/>
      <dgm:t>
        <a:bodyPr/>
        <a:lstStyle/>
        <a:p>
          <a:r>
            <a:rPr lang="en-US"/>
            <a:t>To support efforts to restore the Puget Sound ecosystem and protect water quality and stream habitat throughout Western Washington.</a:t>
          </a:r>
        </a:p>
      </dgm:t>
    </dgm:pt>
    <dgm:pt modelId="{7CF8024E-F989-4CE5-8B14-8617FCC4A87F}" type="parTrans" cxnId="{F8878CF6-2EF3-4638-9E4D-6C009AB7BE82}">
      <dgm:prSet/>
      <dgm:spPr/>
      <dgm:t>
        <a:bodyPr/>
        <a:lstStyle/>
        <a:p>
          <a:endParaRPr lang="en-US"/>
        </a:p>
      </dgm:t>
    </dgm:pt>
    <dgm:pt modelId="{55912F74-1D0C-4BB5-889B-0496FE415208}" type="sibTrans" cxnId="{F8878CF6-2EF3-4638-9E4D-6C009AB7BE82}">
      <dgm:prSet/>
      <dgm:spPr/>
      <dgm:t>
        <a:bodyPr/>
        <a:lstStyle/>
        <a:p>
          <a:endParaRPr lang="en-US"/>
        </a:p>
      </dgm:t>
    </dgm:pt>
    <dgm:pt modelId="{5E13FDB7-88B7-4EA8-A515-453EBF08E472}">
      <dgm:prSet/>
      <dgm:spPr/>
      <dgm:t>
        <a:bodyPr/>
        <a:lstStyle/>
        <a:p>
          <a:r>
            <a:rPr lang="en-US"/>
            <a:t>To sustainably implement SAM – a cooperative, permittee-driven stormwater monitoring and assessment program.</a:t>
          </a:r>
        </a:p>
      </dgm:t>
    </dgm:pt>
    <dgm:pt modelId="{7C384BDD-EBBC-48B0-A823-353786D2AB54}" type="parTrans" cxnId="{E5BA8D98-566D-42A3-A5AE-8FC7A942E85C}">
      <dgm:prSet/>
      <dgm:spPr/>
      <dgm:t>
        <a:bodyPr/>
        <a:lstStyle/>
        <a:p>
          <a:endParaRPr lang="en-US"/>
        </a:p>
      </dgm:t>
    </dgm:pt>
    <dgm:pt modelId="{F9CAEAD8-A471-4344-82DB-461AD36D51A7}" type="sibTrans" cxnId="{E5BA8D98-566D-42A3-A5AE-8FC7A942E85C}">
      <dgm:prSet/>
      <dgm:spPr/>
      <dgm:t>
        <a:bodyPr/>
        <a:lstStyle/>
        <a:p>
          <a:endParaRPr lang="en-US"/>
        </a:p>
      </dgm:t>
    </dgm:pt>
    <dgm:pt modelId="{69CC10BB-ECAD-44DF-8F6C-F3161EE40C4E}">
      <dgm:prSet/>
      <dgm:spPr/>
      <dgm:t>
        <a:bodyPr/>
        <a:lstStyle/>
        <a:p>
          <a:r>
            <a:rPr lang="en-US"/>
            <a:t>To provide actionable information for stormwater managers about reducing harm caused by stormwater through SAM, convening the SWG, and working collaboratively with partners.</a:t>
          </a:r>
        </a:p>
      </dgm:t>
    </dgm:pt>
    <dgm:pt modelId="{40E1CD0F-1A43-4607-A940-C7B0E1A8D01E}" type="parTrans" cxnId="{CC093571-641D-4CA4-9441-30879B7135D6}">
      <dgm:prSet/>
      <dgm:spPr/>
      <dgm:t>
        <a:bodyPr/>
        <a:lstStyle/>
        <a:p>
          <a:endParaRPr lang="en-US"/>
        </a:p>
      </dgm:t>
    </dgm:pt>
    <dgm:pt modelId="{66478DC3-4E3A-4E0E-A164-62AA90280AC4}" type="sibTrans" cxnId="{CC093571-641D-4CA4-9441-30879B7135D6}">
      <dgm:prSet/>
      <dgm:spPr/>
      <dgm:t>
        <a:bodyPr/>
        <a:lstStyle/>
        <a:p>
          <a:endParaRPr lang="en-US"/>
        </a:p>
      </dgm:t>
    </dgm:pt>
    <dgm:pt modelId="{FB57B1D0-D848-4F3C-8793-10E396E64A78}" type="pres">
      <dgm:prSet presAssocID="{32A2E3F3-4B8C-44DF-B859-2F41E613EF64}" presName="linear" presStyleCnt="0">
        <dgm:presLayoutVars>
          <dgm:animLvl val="lvl"/>
          <dgm:resizeHandles val="exact"/>
        </dgm:presLayoutVars>
      </dgm:prSet>
      <dgm:spPr/>
    </dgm:pt>
    <dgm:pt modelId="{232BA41A-099D-4A8A-999F-467FBDFDE895}" type="pres">
      <dgm:prSet presAssocID="{15672CF2-DDDB-45E1-AF83-8C8ACAAC57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2EE1A3-12F3-46A8-BDFF-695E66654227}" type="pres">
      <dgm:prSet presAssocID="{55912F74-1D0C-4BB5-889B-0496FE415208}" presName="spacer" presStyleCnt="0"/>
      <dgm:spPr/>
    </dgm:pt>
    <dgm:pt modelId="{B1CBC254-56BA-4D56-B572-FBFD48232AC5}" type="pres">
      <dgm:prSet presAssocID="{5E13FDB7-88B7-4EA8-A515-453EBF08E47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FA95452-724C-48E0-8166-CEE72FEAFBAC}" type="pres">
      <dgm:prSet presAssocID="{F9CAEAD8-A471-4344-82DB-461AD36D51A7}" presName="spacer" presStyleCnt="0"/>
      <dgm:spPr/>
    </dgm:pt>
    <dgm:pt modelId="{92A4A8F5-6767-4EC9-9BA2-65088150CC2B}" type="pres">
      <dgm:prSet presAssocID="{69CC10BB-ECAD-44DF-8F6C-F3161EE40C4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C88176F-2634-4CE0-BC14-817EAE2BFA3C}" type="presOf" srcId="{69CC10BB-ECAD-44DF-8F6C-F3161EE40C4E}" destId="{92A4A8F5-6767-4EC9-9BA2-65088150CC2B}" srcOrd="0" destOrd="0" presId="urn:microsoft.com/office/officeart/2005/8/layout/vList2"/>
    <dgm:cxn modelId="{CC093571-641D-4CA4-9441-30879B7135D6}" srcId="{32A2E3F3-4B8C-44DF-B859-2F41E613EF64}" destId="{69CC10BB-ECAD-44DF-8F6C-F3161EE40C4E}" srcOrd="2" destOrd="0" parTransId="{40E1CD0F-1A43-4607-A940-C7B0E1A8D01E}" sibTransId="{66478DC3-4E3A-4E0E-A164-62AA90280AC4}"/>
    <dgm:cxn modelId="{E5BA8D98-566D-42A3-A5AE-8FC7A942E85C}" srcId="{32A2E3F3-4B8C-44DF-B859-2F41E613EF64}" destId="{5E13FDB7-88B7-4EA8-A515-453EBF08E472}" srcOrd="1" destOrd="0" parTransId="{7C384BDD-EBBC-48B0-A823-353786D2AB54}" sibTransId="{F9CAEAD8-A471-4344-82DB-461AD36D51A7}"/>
    <dgm:cxn modelId="{227495D3-6C35-4BA3-89E2-2CCBDE4E07F2}" type="presOf" srcId="{5E13FDB7-88B7-4EA8-A515-453EBF08E472}" destId="{B1CBC254-56BA-4D56-B572-FBFD48232AC5}" srcOrd="0" destOrd="0" presId="urn:microsoft.com/office/officeart/2005/8/layout/vList2"/>
    <dgm:cxn modelId="{92C4ADD6-DF8C-47F4-BE31-E1B189BE5AE6}" type="presOf" srcId="{32A2E3F3-4B8C-44DF-B859-2F41E613EF64}" destId="{FB57B1D0-D848-4F3C-8793-10E396E64A78}" srcOrd="0" destOrd="0" presId="urn:microsoft.com/office/officeart/2005/8/layout/vList2"/>
    <dgm:cxn modelId="{F8878CF6-2EF3-4638-9E4D-6C009AB7BE82}" srcId="{32A2E3F3-4B8C-44DF-B859-2F41E613EF64}" destId="{15672CF2-DDDB-45E1-AF83-8C8ACAAC571B}" srcOrd="0" destOrd="0" parTransId="{7CF8024E-F989-4CE5-8B14-8617FCC4A87F}" sibTransId="{55912F74-1D0C-4BB5-889B-0496FE415208}"/>
    <dgm:cxn modelId="{FD470EF9-E2C0-4274-879E-81896706A894}" type="presOf" srcId="{15672CF2-DDDB-45E1-AF83-8C8ACAAC571B}" destId="{232BA41A-099D-4A8A-999F-467FBDFDE895}" srcOrd="0" destOrd="0" presId="urn:microsoft.com/office/officeart/2005/8/layout/vList2"/>
    <dgm:cxn modelId="{00166165-9FB0-4719-9B6F-D0614B3F7956}" type="presParOf" srcId="{FB57B1D0-D848-4F3C-8793-10E396E64A78}" destId="{232BA41A-099D-4A8A-999F-467FBDFDE895}" srcOrd="0" destOrd="0" presId="urn:microsoft.com/office/officeart/2005/8/layout/vList2"/>
    <dgm:cxn modelId="{5CCAB3FF-3176-4662-9B38-1BC472E09321}" type="presParOf" srcId="{FB57B1D0-D848-4F3C-8793-10E396E64A78}" destId="{762EE1A3-12F3-46A8-BDFF-695E66654227}" srcOrd="1" destOrd="0" presId="urn:microsoft.com/office/officeart/2005/8/layout/vList2"/>
    <dgm:cxn modelId="{A66F4DAB-68B7-4662-8B99-03E2A4FBB09C}" type="presParOf" srcId="{FB57B1D0-D848-4F3C-8793-10E396E64A78}" destId="{B1CBC254-56BA-4D56-B572-FBFD48232AC5}" srcOrd="2" destOrd="0" presId="urn:microsoft.com/office/officeart/2005/8/layout/vList2"/>
    <dgm:cxn modelId="{F462EFAD-E362-4896-9892-3B02222D99B0}" type="presParOf" srcId="{FB57B1D0-D848-4F3C-8793-10E396E64A78}" destId="{1FA95452-724C-48E0-8166-CEE72FEAFBAC}" srcOrd="3" destOrd="0" presId="urn:microsoft.com/office/officeart/2005/8/layout/vList2"/>
    <dgm:cxn modelId="{905B4CDB-30BB-4410-AA1C-3EE440189203}" type="presParOf" srcId="{FB57B1D0-D848-4F3C-8793-10E396E64A78}" destId="{92A4A8F5-6767-4EC9-9BA2-65088150CC2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3BC2AB-0A3F-4A99-B457-068FDEE7EC2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571149E-0EBD-422F-8B36-4F9182E79C15}">
      <dgm:prSet/>
      <dgm:spPr/>
      <dgm:t>
        <a:bodyPr/>
        <a:lstStyle/>
        <a:p>
          <a:r>
            <a:rPr lang="en-US" dirty="0"/>
            <a:t>Task 1: Support, manage, staff, and lead the implementation of the SWG.</a:t>
          </a:r>
        </a:p>
      </dgm:t>
    </dgm:pt>
    <dgm:pt modelId="{5B661D45-E28A-4673-BFA6-55D160CDE234}" type="parTrans" cxnId="{24A36FBA-3BD5-4F75-AF88-B1F9DE8D9525}">
      <dgm:prSet/>
      <dgm:spPr/>
      <dgm:t>
        <a:bodyPr/>
        <a:lstStyle/>
        <a:p>
          <a:endParaRPr lang="en-US"/>
        </a:p>
      </dgm:t>
    </dgm:pt>
    <dgm:pt modelId="{8B52FC94-4FF3-4930-8F4C-0138EABDE2C7}" type="sibTrans" cxnId="{24A36FBA-3BD5-4F75-AF88-B1F9DE8D9525}">
      <dgm:prSet/>
      <dgm:spPr/>
      <dgm:t>
        <a:bodyPr/>
        <a:lstStyle/>
        <a:p>
          <a:endParaRPr lang="en-US"/>
        </a:p>
      </dgm:t>
    </dgm:pt>
    <dgm:pt modelId="{4D12BAF0-65D5-463D-8FB2-428BAC572193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Update and adopt SWG workplan (May 2024 and Nov 2025)</a:t>
          </a:r>
        </a:p>
      </dgm:t>
    </dgm:pt>
    <dgm:pt modelId="{1B6A6EDE-FCA2-42FC-B9AE-02D9F1EA8D99}" type="parTrans" cxnId="{8F222E2D-F967-46E3-98C6-8012A9E49185}">
      <dgm:prSet/>
      <dgm:spPr/>
      <dgm:t>
        <a:bodyPr/>
        <a:lstStyle/>
        <a:p>
          <a:endParaRPr lang="en-US"/>
        </a:p>
      </dgm:t>
    </dgm:pt>
    <dgm:pt modelId="{48ABF3D8-EC76-4BF6-999D-B9BC52B94B53}" type="sibTrans" cxnId="{8F222E2D-F967-46E3-98C6-8012A9E49185}">
      <dgm:prSet/>
      <dgm:spPr/>
      <dgm:t>
        <a:bodyPr/>
        <a:lstStyle/>
        <a:p>
          <a:endParaRPr lang="en-US"/>
        </a:p>
      </dgm:t>
    </dgm:pt>
    <dgm:pt modelId="{59A9C098-A957-470B-9B90-913494CD7E3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Vote SWG Chair and Vice Chair      (May 2025)</a:t>
          </a:r>
        </a:p>
      </dgm:t>
    </dgm:pt>
    <dgm:pt modelId="{D7539EEA-EA44-4963-98B5-A157CDE38025}" type="parTrans" cxnId="{65BB156F-2ECC-448E-BD36-96887C15EF55}">
      <dgm:prSet/>
      <dgm:spPr/>
      <dgm:t>
        <a:bodyPr/>
        <a:lstStyle/>
        <a:p>
          <a:endParaRPr lang="en-US"/>
        </a:p>
      </dgm:t>
    </dgm:pt>
    <dgm:pt modelId="{10FD7205-DBD6-4D69-A8BC-EE06286A668D}" type="sibTrans" cxnId="{65BB156F-2ECC-448E-BD36-96887C15EF55}">
      <dgm:prSet/>
      <dgm:spPr/>
      <dgm:t>
        <a:bodyPr/>
        <a:lstStyle/>
        <a:p>
          <a:endParaRPr lang="en-US"/>
        </a:p>
      </dgm:t>
    </dgm:pt>
    <dgm:pt modelId="{9629E29B-F78F-42CD-B48A-DDEFB847C093}">
      <dgm:prSet/>
      <dgm:spPr/>
      <dgm:t>
        <a:bodyPr/>
        <a:lstStyle/>
        <a:p>
          <a:r>
            <a:rPr lang="en-US" dirty="0"/>
            <a:t>Task 2: Oversee Ecology’s administration of the SAM pooled resources account and the implementation of SAM projects.</a:t>
          </a:r>
        </a:p>
      </dgm:t>
    </dgm:pt>
    <dgm:pt modelId="{6F91DC03-8BBF-4D2C-B059-D10BB7664CE0}" type="parTrans" cxnId="{BC71DDFE-0C25-483C-AF95-EF543BD7EE71}">
      <dgm:prSet/>
      <dgm:spPr/>
      <dgm:t>
        <a:bodyPr/>
        <a:lstStyle/>
        <a:p>
          <a:endParaRPr lang="en-US"/>
        </a:p>
      </dgm:t>
    </dgm:pt>
    <dgm:pt modelId="{454231BA-2511-4E1E-A182-DD0EC42ED05E}" type="sibTrans" cxnId="{BC71DDFE-0C25-483C-AF95-EF543BD7EE71}">
      <dgm:prSet/>
      <dgm:spPr/>
      <dgm:t>
        <a:bodyPr/>
        <a:lstStyle/>
        <a:p>
          <a:endParaRPr lang="en-US"/>
        </a:p>
      </dgm:t>
    </dgm:pt>
    <dgm:pt modelId="{034FFC88-CA47-4FBD-B8F9-C2EB8C71ADF7}">
      <dgm:prSet custT="1"/>
      <dgm:spPr/>
      <dgm:t>
        <a:bodyPr/>
        <a:lstStyle/>
        <a:p>
          <a:endParaRPr lang="en-US" sz="1800" dirty="0"/>
        </a:p>
      </dgm:t>
    </dgm:pt>
    <dgm:pt modelId="{E92A508E-C8DC-43C4-B04A-5BAF46213CB3}" type="parTrans" cxnId="{C93BC8A0-F6A4-44BF-9E71-778A7E0B3B5F}">
      <dgm:prSet/>
      <dgm:spPr/>
      <dgm:t>
        <a:bodyPr/>
        <a:lstStyle/>
        <a:p>
          <a:endParaRPr lang="en-US"/>
        </a:p>
      </dgm:t>
    </dgm:pt>
    <dgm:pt modelId="{CEFC2D8D-2A85-4A6E-9E86-929169EFF10B}" type="sibTrans" cxnId="{C93BC8A0-F6A4-44BF-9E71-778A7E0B3B5F}">
      <dgm:prSet/>
      <dgm:spPr/>
      <dgm:t>
        <a:bodyPr/>
        <a:lstStyle/>
        <a:p>
          <a:endParaRPr lang="en-US"/>
        </a:p>
      </dgm:t>
    </dgm:pt>
    <dgm:pt modelId="{8903C7FE-4A85-4A2E-98F0-E43E58C39056}">
      <dgm:prSet custT="1"/>
      <dgm:spPr/>
      <dgm:t>
        <a:bodyPr/>
        <a:lstStyle/>
        <a:p>
          <a:r>
            <a:rPr lang="en-US" sz="1800" dirty="0"/>
            <a:t>Oversee Ecology’s administration of the SAM pooled resources account and implementation of SAM projects.</a:t>
          </a:r>
        </a:p>
      </dgm:t>
    </dgm:pt>
    <dgm:pt modelId="{4F8118DB-7B2E-422F-B309-9714A3AEF589}" type="parTrans" cxnId="{A22097C1-177E-40B0-ACC7-282434B9D342}">
      <dgm:prSet/>
      <dgm:spPr/>
      <dgm:t>
        <a:bodyPr/>
        <a:lstStyle/>
        <a:p>
          <a:endParaRPr lang="en-US"/>
        </a:p>
      </dgm:t>
    </dgm:pt>
    <dgm:pt modelId="{48F8ECF3-46B5-46AE-9FD0-E54E484B4137}" type="sibTrans" cxnId="{A22097C1-177E-40B0-ACC7-282434B9D342}">
      <dgm:prSet/>
      <dgm:spPr/>
      <dgm:t>
        <a:bodyPr/>
        <a:lstStyle/>
        <a:p>
          <a:endParaRPr lang="en-US"/>
        </a:p>
      </dgm:t>
    </dgm:pt>
    <dgm:pt modelId="{212060A2-AA96-4D2C-8841-C318B02B4B24}">
      <dgm:prSet custT="1"/>
      <dgm:spPr/>
      <dgm:t>
        <a:bodyPr/>
        <a:lstStyle/>
        <a:p>
          <a:r>
            <a:rPr lang="en-US" sz="1800" dirty="0"/>
            <a:t>Oversee SAM status and trends monitoring and assessment in small streams and marine nearshore areas.</a:t>
          </a:r>
        </a:p>
      </dgm:t>
    </dgm:pt>
    <dgm:pt modelId="{FBA1B1D0-3F2B-4E2D-A9D9-9126F433DBBF}" type="parTrans" cxnId="{CB20C8BD-E22A-4C1C-B004-A359CEE49E66}">
      <dgm:prSet/>
      <dgm:spPr/>
      <dgm:t>
        <a:bodyPr/>
        <a:lstStyle/>
        <a:p>
          <a:endParaRPr lang="en-US"/>
        </a:p>
      </dgm:t>
    </dgm:pt>
    <dgm:pt modelId="{380CA24F-707E-495B-B391-4CDA615BBF5E}" type="sibTrans" cxnId="{CB20C8BD-E22A-4C1C-B004-A359CEE49E66}">
      <dgm:prSet/>
      <dgm:spPr/>
      <dgm:t>
        <a:bodyPr/>
        <a:lstStyle/>
        <a:p>
          <a:endParaRPr lang="en-US"/>
        </a:p>
      </dgm:t>
    </dgm:pt>
    <dgm:pt modelId="{CE48C637-546F-4070-9518-6AC40C5483E2}">
      <dgm:prSet custT="1"/>
      <dgm:spPr/>
      <dgm:t>
        <a:bodyPr/>
        <a:lstStyle/>
        <a:p>
          <a:r>
            <a:rPr lang="en-US" sz="1800" dirty="0"/>
            <a:t>Begin Round 5 selection process for SAM effectiveness studies and source identification projects. (Summer 2025)</a:t>
          </a:r>
        </a:p>
      </dgm:t>
    </dgm:pt>
    <dgm:pt modelId="{41641E2B-15EF-46B1-BC12-9B98EF4C2BCB}" type="parTrans" cxnId="{75F5D379-2B95-4E95-BCC1-ABFECA04B080}">
      <dgm:prSet/>
      <dgm:spPr/>
      <dgm:t>
        <a:bodyPr/>
        <a:lstStyle/>
        <a:p>
          <a:endParaRPr lang="en-US"/>
        </a:p>
      </dgm:t>
    </dgm:pt>
    <dgm:pt modelId="{2E113A27-3A96-40A4-8C87-F4E30E353BCB}" type="sibTrans" cxnId="{75F5D379-2B95-4E95-BCC1-ABFECA04B080}">
      <dgm:prSet/>
      <dgm:spPr/>
      <dgm:t>
        <a:bodyPr/>
        <a:lstStyle/>
        <a:p>
          <a:endParaRPr lang="en-US"/>
        </a:p>
      </dgm:t>
    </dgm:pt>
    <dgm:pt modelId="{7F08F5DA-DCD4-40AF-91C6-65CD20BCA0A9}" type="pres">
      <dgm:prSet presAssocID="{583BC2AB-0A3F-4A99-B457-068FDEE7EC25}" presName="root" presStyleCnt="0">
        <dgm:presLayoutVars>
          <dgm:dir/>
          <dgm:resizeHandles val="exact"/>
        </dgm:presLayoutVars>
      </dgm:prSet>
      <dgm:spPr/>
    </dgm:pt>
    <dgm:pt modelId="{20515D74-3B2C-4DC4-BAC0-416347E01961}" type="pres">
      <dgm:prSet presAssocID="{0571149E-0EBD-422F-8B36-4F9182E79C15}" presName="compNode" presStyleCnt="0"/>
      <dgm:spPr/>
    </dgm:pt>
    <dgm:pt modelId="{DAABC1E5-FB7D-4FF9-9D55-43D03D302A74}" type="pres">
      <dgm:prSet presAssocID="{0571149E-0EBD-422F-8B36-4F9182E79C15}" presName="bgRect" presStyleLbl="bgShp" presStyleIdx="0" presStyleCnt="2" custLinFactNeighborX="3314" custLinFactNeighborY="1053"/>
      <dgm:spPr/>
    </dgm:pt>
    <dgm:pt modelId="{8BED76C7-55AC-4400-AADD-F860D422E2CB}" type="pres">
      <dgm:prSet presAssocID="{0571149E-0EBD-422F-8B36-4F9182E79C1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1 with solid fill"/>
        </a:ext>
      </dgm:extLst>
    </dgm:pt>
    <dgm:pt modelId="{96EDF96E-CAF3-41B4-A3B1-3D66CD757708}" type="pres">
      <dgm:prSet presAssocID="{0571149E-0EBD-422F-8B36-4F9182E79C15}" presName="spaceRect" presStyleCnt="0"/>
      <dgm:spPr/>
    </dgm:pt>
    <dgm:pt modelId="{BBCFF67F-74A4-4B3B-915B-93A93CADBA75}" type="pres">
      <dgm:prSet presAssocID="{0571149E-0EBD-422F-8B36-4F9182E79C15}" presName="parTx" presStyleLbl="revTx" presStyleIdx="0" presStyleCnt="4" custLinFactNeighborX="-9973" custLinFactNeighborY="-2538">
        <dgm:presLayoutVars>
          <dgm:chMax val="0"/>
          <dgm:chPref val="0"/>
        </dgm:presLayoutVars>
      </dgm:prSet>
      <dgm:spPr/>
    </dgm:pt>
    <dgm:pt modelId="{85CF884C-8AC2-440E-A7B5-61CD714A928E}" type="pres">
      <dgm:prSet presAssocID="{0571149E-0EBD-422F-8B36-4F9182E79C15}" presName="desTx" presStyleLbl="revTx" presStyleIdx="1" presStyleCnt="4">
        <dgm:presLayoutVars/>
      </dgm:prSet>
      <dgm:spPr/>
    </dgm:pt>
    <dgm:pt modelId="{26C696F5-6C1E-4C86-82FB-2711FFF89C5C}" type="pres">
      <dgm:prSet presAssocID="{8B52FC94-4FF3-4930-8F4C-0138EABDE2C7}" presName="sibTrans" presStyleCnt="0"/>
      <dgm:spPr/>
    </dgm:pt>
    <dgm:pt modelId="{68C5AD96-5F80-4A3E-9134-BED9CC39A6D3}" type="pres">
      <dgm:prSet presAssocID="{9629E29B-F78F-42CD-B48A-DDEFB847C093}" presName="compNode" presStyleCnt="0"/>
      <dgm:spPr/>
    </dgm:pt>
    <dgm:pt modelId="{6CDE0B87-5221-44DC-BFA6-7195B6125333}" type="pres">
      <dgm:prSet presAssocID="{9629E29B-F78F-42CD-B48A-DDEFB847C093}" presName="bgRect" presStyleLbl="bgShp" presStyleIdx="1" presStyleCnt="2" custScaleY="189156" custLinFactNeighborX="3314" custLinFactNeighborY="-1646"/>
      <dgm:spPr/>
    </dgm:pt>
    <dgm:pt modelId="{BB3D088D-67CD-42D4-9F98-BC8602C89CCE}" type="pres">
      <dgm:prSet presAssocID="{9629E29B-F78F-42CD-B48A-DDEFB847C09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with solid fill"/>
        </a:ext>
      </dgm:extLst>
    </dgm:pt>
    <dgm:pt modelId="{72C5E9B3-42B0-46F6-98EF-A22F3D1991D9}" type="pres">
      <dgm:prSet presAssocID="{9629E29B-F78F-42CD-B48A-DDEFB847C093}" presName="spaceRect" presStyleCnt="0"/>
      <dgm:spPr/>
    </dgm:pt>
    <dgm:pt modelId="{1EFE3B3F-5233-40EE-8B16-807149F33E41}" type="pres">
      <dgm:prSet presAssocID="{9629E29B-F78F-42CD-B48A-DDEFB847C093}" presName="parTx" presStyleLbl="revTx" presStyleIdx="2" presStyleCnt="4" custScaleX="87187" custLinFactNeighborX="-9973" custLinFactNeighborY="-6049">
        <dgm:presLayoutVars>
          <dgm:chMax val="0"/>
          <dgm:chPref val="0"/>
        </dgm:presLayoutVars>
      </dgm:prSet>
      <dgm:spPr/>
    </dgm:pt>
    <dgm:pt modelId="{2AA2AAD8-509E-44FA-AE09-E6E97C94EB12}" type="pres">
      <dgm:prSet presAssocID="{9629E29B-F78F-42CD-B48A-DDEFB847C093}" presName="desTx" presStyleLbl="revTx" presStyleIdx="3" presStyleCnt="4" custScaleX="132714" custScaleY="183136" custLinFactNeighborX="-3885" custLinFactNeighborY="-4751">
        <dgm:presLayoutVars/>
      </dgm:prSet>
      <dgm:spPr/>
    </dgm:pt>
  </dgm:ptLst>
  <dgm:cxnLst>
    <dgm:cxn modelId="{8F222E2D-F967-46E3-98C6-8012A9E49185}" srcId="{0571149E-0EBD-422F-8B36-4F9182E79C15}" destId="{4D12BAF0-65D5-463D-8FB2-428BAC572193}" srcOrd="0" destOrd="0" parTransId="{1B6A6EDE-FCA2-42FC-B9AE-02D9F1EA8D99}" sibTransId="{48ABF3D8-EC76-4BF6-999D-B9BC52B94B53}"/>
    <dgm:cxn modelId="{E4F5A93E-0ECD-4233-978C-7A0E7FC05B54}" type="presOf" srcId="{583BC2AB-0A3F-4A99-B457-068FDEE7EC25}" destId="{7F08F5DA-DCD4-40AF-91C6-65CD20BCA0A9}" srcOrd="0" destOrd="0" presId="urn:microsoft.com/office/officeart/2018/2/layout/IconVerticalSolidList"/>
    <dgm:cxn modelId="{6BCEE563-B660-4106-98FC-A1ECCDF91C7A}" type="presOf" srcId="{CE48C637-546F-4070-9518-6AC40C5483E2}" destId="{2AA2AAD8-509E-44FA-AE09-E6E97C94EB12}" srcOrd="0" destOrd="3" presId="urn:microsoft.com/office/officeart/2018/2/layout/IconVerticalSolidList"/>
    <dgm:cxn modelId="{41DB984C-B316-4DE6-A48D-67429E56A0F1}" type="presOf" srcId="{59A9C098-A957-470B-9B90-913494CD7E36}" destId="{85CF884C-8AC2-440E-A7B5-61CD714A928E}" srcOrd="0" destOrd="1" presId="urn:microsoft.com/office/officeart/2018/2/layout/IconVerticalSolidList"/>
    <dgm:cxn modelId="{65BB156F-2ECC-448E-BD36-96887C15EF55}" srcId="{0571149E-0EBD-422F-8B36-4F9182E79C15}" destId="{59A9C098-A957-470B-9B90-913494CD7E36}" srcOrd="1" destOrd="0" parTransId="{D7539EEA-EA44-4963-98B5-A157CDE38025}" sibTransId="{10FD7205-DBD6-4D69-A8BC-EE06286A668D}"/>
    <dgm:cxn modelId="{4804C951-D833-4B24-983F-3BDCA54B9D11}" type="presOf" srcId="{212060A2-AA96-4D2C-8841-C318B02B4B24}" destId="{2AA2AAD8-509E-44FA-AE09-E6E97C94EB12}" srcOrd="0" destOrd="2" presId="urn:microsoft.com/office/officeart/2018/2/layout/IconVerticalSolidList"/>
    <dgm:cxn modelId="{75F5D379-2B95-4E95-BCC1-ABFECA04B080}" srcId="{034FFC88-CA47-4FBD-B8F9-C2EB8C71ADF7}" destId="{CE48C637-546F-4070-9518-6AC40C5483E2}" srcOrd="2" destOrd="0" parTransId="{41641E2B-15EF-46B1-BC12-9B98EF4C2BCB}" sibTransId="{2E113A27-3A96-40A4-8C87-F4E30E353BCB}"/>
    <dgm:cxn modelId="{E6278499-196B-4E4F-A1DA-633CD1206720}" type="presOf" srcId="{0571149E-0EBD-422F-8B36-4F9182E79C15}" destId="{BBCFF67F-74A4-4B3B-915B-93A93CADBA75}" srcOrd="0" destOrd="0" presId="urn:microsoft.com/office/officeart/2018/2/layout/IconVerticalSolidList"/>
    <dgm:cxn modelId="{8670BA9C-3018-468A-A5AE-DDDCB37D85F2}" type="presOf" srcId="{9629E29B-F78F-42CD-B48A-DDEFB847C093}" destId="{1EFE3B3F-5233-40EE-8B16-807149F33E41}" srcOrd="0" destOrd="0" presId="urn:microsoft.com/office/officeart/2018/2/layout/IconVerticalSolidList"/>
    <dgm:cxn modelId="{C93BC8A0-F6A4-44BF-9E71-778A7E0B3B5F}" srcId="{9629E29B-F78F-42CD-B48A-DDEFB847C093}" destId="{034FFC88-CA47-4FBD-B8F9-C2EB8C71ADF7}" srcOrd="0" destOrd="0" parTransId="{E92A508E-C8DC-43C4-B04A-5BAF46213CB3}" sibTransId="{CEFC2D8D-2A85-4A6E-9E86-929169EFF10B}"/>
    <dgm:cxn modelId="{24A36FBA-3BD5-4F75-AF88-B1F9DE8D9525}" srcId="{583BC2AB-0A3F-4A99-B457-068FDEE7EC25}" destId="{0571149E-0EBD-422F-8B36-4F9182E79C15}" srcOrd="0" destOrd="0" parTransId="{5B661D45-E28A-4673-BFA6-55D160CDE234}" sibTransId="{8B52FC94-4FF3-4930-8F4C-0138EABDE2C7}"/>
    <dgm:cxn modelId="{CB20C8BD-E22A-4C1C-B004-A359CEE49E66}" srcId="{034FFC88-CA47-4FBD-B8F9-C2EB8C71ADF7}" destId="{212060A2-AA96-4D2C-8841-C318B02B4B24}" srcOrd="1" destOrd="0" parTransId="{FBA1B1D0-3F2B-4E2D-A9D9-9126F433DBBF}" sibTransId="{380CA24F-707E-495B-B391-4CDA615BBF5E}"/>
    <dgm:cxn modelId="{A22097C1-177E-40B0-ACC7-282434B9D342}" srcId="{034FFC88-CA47-4FBD-B8F9-C2EB8C71ADF7}" destId="{8903C7FE-4A85-4A2E-98F0-E43E58C39056}" srcOrd="0" destOrd="0" parTransId="{4F8118DB-7B2E-422F-B309-9714A3AEF589}" sibTransId="{48F8ECF3-46B5-46AE-9FD0-E54E484B4137}"/>
    <dgm:cxn modelId="{ECF0C3C1-B098-446F-9F3B-10B203801717}" type="presOf" srcId="{4D12BAF0-65D5-463D-8FB2-428BAC572193}" destId="{85CF884C-8AC2-440E-A7B5-61CD714A928E}" srcOrd="0" destOrd="0" presId="urn:microsoft.com/office/officeart/2018/2/layout/IconVerticalSolidList"/>
    <dgm:cxn modelId="{CEA661D5-67D8-4F02-A8BF-5B490292FA3C}" type="presOf" srcId="{8903C7FE-4A85-4A2E-98F0-E43E58C39056}" destId="{2AA2AAD8-509E-44FA-AE09-E6E97C94EB12}" srcOrd="0" destOrd="1" presId="urn:microsoft.com/office/officeart/2018/2/layout/IconVerticalSolidList"/>
    <dgm:cxn modelId="{A7B9D2F3-A176-422E-A905-1BDD64FA0F0F}" type="presOf" srcId="{034FFC88-CA47-4FBD-B8F9-C2EB8C71ADF7}" destId="{2AA2AAD8-509E-44FA-AE09-E6E97C94EB12}" srcOrd="0" destOrd="0" presId="urn:microsoft.com/office/officeart/2018/2/layout/IconVerticalSolidList"/>
    <dgm:cxn modelId="{BC71DDFE-0C25-483C-AF95-EF543BD7EE71}" srcId="{583BC2AB-0A3F-4A99-B457-068FDEE7EC25}" destId="{9629E29B-F78F-42CD-B48A-DDEFB847C093}" srcOrd="1" destOrd="0" parTransId="{6F91DC03-8BBF-4D2C-B059-D10BB7664CE0}" sibTransId="{454231BA-2511-4E1E-A182-DD0EC42ED05E}"/>
    <dgm:cxn modelId="{310D59A5-803D-49D4-ADA6-16C43892B807}" type="presParOf" srcId="{7F08F5DA-DCD4-40AF-91C6-65CD20BCA0A9}" destId="{20515D74-3B2C-4DC4-BAC0-416347E01961}" srcOrd="0" destOrd="0" presId="urn:microsoft.com/office/officeart/2018/2/layout/IconVerticalSolidList"/>
    <dgm:cxn modelId="{131894DE-17D6-43F7-B8EC-107F83C07530}" type="presParOf" srcId="{20515D74-3B2C-4DC4-BAC0-416347E01961}" destId="{DAABC1E5-FB7D-4FF9-9D55-43D03D302A74}" srcOrd="0" destOrd="0" presId="urn:microsoft.com/office/officeart/2018/2/layout/IconVerticalSolidList"/>
    <dgm:cxn modelId="{E4E9A136-4229-4B31-BB0F-44B434A5B177}" type="presParOf" srcId="{20515D74-3B2C-4DC4-BAC0-416347E01961}" destId="{8BED76C7-55AC-4400-AADD-F860D422E2CB}" srcOrd="1" destOrd="0" presId="urn:microsoft.com/office/officeart/2018/2/layout/IconVerticalSolidList"/>
    <dgm:cxn modelId="{25EFA2B5-7889-42FA-9F0D-F4201A129D60}" type="presParOf" srcId="{20515D74-3B2C-4DC4-BAC0-416347E01961}" destId="{96EDF96E-CAF3-41B4-A3B1-3D66CD757708}" srcOrd="2" destOrd="0" presId="urn:microsoft.com/office/officeart/2018/2/layout/IconVerticalSolidList"/>
    <dgm:cxn modelId="{E029BCE4-24D0-43B4-B93A-B712523C24EB}" type="presParOf" srcId="{20515D74-3B2C-4DC4-BAC0-416347E01961}" destId="{BBCFF67F-74A4-4B3B-915B-93A93CADBA75}" srcOrd="3" destOrd="0" presId="urn:microsoft.com/office/officeart/2018/2/layout/IconVerticalSolidList"/>
    <dgm:cxn modelId="{54499AF3-AA1A-40EC-89E5-12F7B96DC261}" type="presParOf" srcId="{20515D74-3B2C-4DC4-BAC0-416347E01961}" destId="{85CF884C-8AC2-440E-A7B5-61CD714A928E}" srcOrd="4" destOrd="0" presId="urn:microsoft.com/office/officeart/2018/2/layout/IconVerticalSolidList"/>
    <dgm:cxn modelId="{A7BBD540-E976-4759-A15C-D321C682C3A4}" type="presParOf" srcId="{7F08F5DA-DCD4-40AF-91C6-65CD20BCA0A9}" destId="{26C696F5-6C1E-4C86-82FB-2711FFF89C5C}" srcOrd="1" destOrd="0" presId="urn:microsoft.com/office/officeart/2018/2/layout/IconVerticalSolidList"/>
    <dgm:cxn modelId="{AA024991-EFD4-4394-9801-8BC41349888A}" type="presParOf" srcId="{7F08F5DA-DCD4-40AF-91C6-65CD20BCA0A9}" destId="{68C5AD96-5F80-4A3E-9134-BED9CC39A6D3}" srcOrd="2" destOrd="0" presId="urn:microsoft.com/office/officeart/2018/2/layout/IconVerticalSolidList"/>
    <dgm:cxn modelId="{5C4766F0-01A4-4E9B-8865-F555FDA276B7}" type="presParOf" srcId="{68C5AD96-5F80-4A3E-9134-BED9CC39A6D3}" destId="{6CDE0B87-5221-44DC-BFA6-7195B6125333}" srcOrd="0" destOrd="0" presId="urn:microsoft.com/office/officeart/2018/2/layout/IconVerticalSolidList"/>
    <dgm:cxn modelId="{3DC6F35F-69B5-471A-AE1F-B8C807073963}" type="presParOf" srcId="{68C5AD96-5F80-4A3E-9134-BED9CC39A6D3}" destId="{BB3D088D-67CD-42D4-9F98-BC8602C89CCE}" srcOrd="1" destOrd="0" presId="urn:microsoft.com/office/officeart/2018/2/layout/IconVerticalSolidList"/>
    <dgm:cxn modelId="{3CC8FE0D-D721-4F9F-9290-C0649E0D572D}" type="presParOf" srcId="{68C5AD96-5F80-4A3E-9134-BED9CC39A6D3}" destId="{72C5E9B3-42B0-46F6-98EF-A22F3D1991D9}" srcOrd="2" destOrd="0" presId="urn:microsoft.com/office/officeart/2018/2/layout/IconVerticalSolidList"/>
    <dgm:cxn modelId="{B0F142D6-ABA2-4F66-92AD-AFDF757551F1}" type="presParOf" srcId="{68C5AD96-5F80-4A3E-9134-BED9CC39A6D3}" destId="{1EFE3B3F-5233-40EE-8B16-807149F33E41}" srcOrd="3" destOrd="0" presId="urn:microsoft.com/office/officeart/2018/2/layout/IconVerticalSolidList"/>
    <dgm:cxn modelId="{D0B8E408-C649-4E7F-9D49-69FAE7C06C11}" type="presParOf" srcId="{68C5AD96-5F80-4A3E-9134-BED9CC39A6D3}" destId="{2AA2AAD8-509E-44FA-AE09-E6E97C94EB1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E07D4D-7D3C-446C-AA23-2CB76106EBB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95D6750-5421-481E-BFB3-7D3D8E4DE774}">
      <dgm:prSet/>
      <dgm:spPr/>
      <dgm:t>
        <a:bodyPr/>
        <a:lstStyle/>
        <a:p>
          <a:r>
            <a:rPr lang="en-US"/>
            <a:t>Task 3: Continue to support the SWG 6PPD Subgroup in their efforts to advance the stormwater management of 6PPD, 6PPD-quinone, and tire wear particles.</a:t>
          </a:r>
        </a:p>
      </dgm:t>
    </dgm:pt>
    <dgm:pt modelId="{1981C007-0FDB-4275-88B7-74CBF97B50F5}" type="parTrans" cxnId="{9EDE59FC-C729-4F83-A36D-90E9E2A042F6}">
      <dgm:prSet/>
      <dgm:spPr/>
      <dgm:t>
        <a:bodyPr/>
        <a:lstStyle/>
        <a:p>
          <a:endParaRPr lang="en-US"/>
        </a:p>
      </dgm:t>
    </dgm:pt>
    <dgm:pt modelId="{DEF12E3D-5697-4B1D-8734-04E382340236}" type="sibTrans" cxnId="{9EDE59FC-C729-4F83-A36D-90E9E2A042F6}">
      <dgm:prSet/>
      <dgm:spPr/>
      <dgm:t>
        <a:bodyPr/>
        <a:lstStyle/>
        <a:p>
          <a:endParaRPr lang="en-US"/>
        </a:p>
      </dgm:t>
    </dgm:pt>
    <dgm:pt modelId="{1FAB719F-597B-4995-B224-4BE09FD8DD56}">
      <dgm:prSet/>
      <dgm:spPr/>
      <dgm:t>
        <a:bodyPr/>
        <a:lstStyle/>
        <a:p>
          <a:r>
            <a:rPr lang="en-US"/>
            <a:t>Task 4: Engage in further conversations around regional monitoring of runoff from agricultural sources.</a:t>
          </a:r>
        </a:p>
      </dgm:t>
    </dgm:pt>
    <dgm:pt modelId="{E43C70FB-9475-4BF2-99FD-E57E8FB5DB12}" type="parTrans" cxnId="{D0F2715C-2CF7-4B5D-8B56-C3EC41339BEA}">
      <dgm:prSet/>
      <dgm:spPr/>
      <dgm:t>
        <a:bodyPr/>
        <a:lstStyle/>
        <a:p>
          <a:endParaRPr lang="en-US"/>
        </a:p>
      </dgm:t>
    </dgm:pt>
    <dgm:pt modelId="{8FED2975-F745-477F-9AD0-23A7BB49F9C6}" type="sibTrans" cxnId="{D0F2715C-2CF7-4B5D-8B56-C3EC41339BEA}">
      <dgm:prSet/>
      <dgm:spPr/>
      <dgm:t>
        <a:bodyPr/>
        <a:lstStyle/>
        <a:p>
          <a:endParaRPr lang="en-US"/>
        </a:p>
      </dgm:t>
    </dgm:pt>
    <dgm:pt modelId="{2D1FF9CA-D86B-4AE9-9E65-7F5F9A374C66}">
      <dgm:prSet/>
      <dgm:spPr/>
      <dgm:t>
        <a:bodyPr/>
        <a:lstStyle/>
        <a:p>
          <a:r>
            <a:rPr lang="en-US"/>
            <a:t>Task 5: Bridge stormwater work with the implementation of the Healthy Environmental for All (HEAL) Act and regional environmental justice initiatives.</a:t>
          </a:r>
        </a:p>
      </dgm:t>
    </dgm:pt>
    <dgm:pt modelId="{5D0F9749-F272-46EA-86E6-1F3650EC0496}" type="parTrans" cxnId="{2DF545FE-B41D-4293-9370-9396014E18C3}">
      <dgm:prSet/>
      <dgm:spPr/>
      <dgm:t>
        <a:bodyPr/>
        <a:lstStyle/>
        <a:p>
          <a:endParaRPr lang="en-US"/>
        </a:p>
      </dgm:t>
    </dgm:pt>
    <dgm:pt modelId="{B4F0FF8F-0DC1-41D4-8505-D706A9D29B42}" type="sibTrans" cxnId="{2DF545FE-B41D-4293-9370-9396014E18C3}">
      <dgm:prSet/>
      <dgm:spPr/>
      <dgm:t>
        <a:bodyPr/>
        <a:lstStyle/>
        <a:p>
          <a:endParaRPr lang="en-US"/>
        </a:p>
      </dgm:t>
    </dgm:pt>
    <dgm:pt modelId="{D3028E17-AA83-420E-8715-55EB1BB44387}">
      <dgm:prSet/>
      <dgm:spPr/>
      <dgm:t>
        <a:bodyPr/>
        <a:lstStyle/>
        <a:p>
          <a:r>
            <a:rPr lang="en-US"/>
            <a:t>Task 6: Update the SWG Charter.</a:t>
          </a:r>
        </a:p>
      </dgm:t>
    </dgm:pt>
    <dgm:pt modelId="{8BD0CAC9-D68B-4F3A-8CB3-1F526A9A8791}" type="parTrans" cxnId="{8C70CB09-E810-4BD3-82C5-1ED351398B6A}">
      <dgm:prSet/>
      <dgm:spPr/>
      <dgm:t>
        <a:bodyPr/>
        <a:lstStyle/>
        <a:p>
          <a:endParaRPr lang="en-US"/>
        </a:p>
      </dgm:t>
    </dgm:pt>
    <dgm:pt modelId="{5047C10C-13A1-4313-B1EE-F28FC7DC65FD}" type="sibTrans" cxnId="{8C70CB09-E810-4BD3-82C5-1ED351398B6A}">
      <dgm:prSet/>
      <dgm:spPr/>
      <dgm:t>
        <a:bodyPr/>
        <a:lstStyle/>
        <a:p>
          <a:endParaRPr lang="en-US"/>
        </a:p>
      </dgm:t>
    </dgm:pt>
    <dgm:pt modelId="{C0C738B3-223F-4500-8711-A4BBDDC7AC42}" type="pres">
      <dgm:prSet presAssocID="{DDE07D4D-7D3C-446C-AA23-2CB76106EBBA}" presName="root" presStyleCnt="0">
        <dgm:presLayoutVars>
          <dgm:dir/>
          <dgm:resizeHandles val="exact"/>
        </dgm:presLayoutVars>
      </dgm:prSet>
      <dgm:spPr/>
    </dgm:pt>
    <dgm:pt modelId="{53D78B08-B440-4DAA-AC1C-F561EB3086E3}" type="pres">
      <dgm:prSet presAssocID="{995D6750-5421-481E-BFB3-7D3D8E4DE774}" presName="compNode" presStyleCnt="0"/>
      <dgm:spPr/>
    </dgm:pt>
    <dgm:pt modelId="{D039A941-6E8A-465D-A643-9E3736D2FA5A}" type="pres">
      <dgm:prSet presAssocID="{995D6750-5421-481E-BFB3-7D3D8E4DE774}" presName="bgRect" presStyleLbl="bgShp" presStyleIdx="0" presStyleCnt="4"/>
      <dgm:spPr/>
    </dgm:pt>
    <dgm:pt modelId="{9257D080-48CA-414C-A11A-84A6C91AE682}" type="pres">
      <dgm:prSet presAssocID="{995D6750-5421-481E-BFB3-7D3D8E4DE77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3 with solid fill"/>
        </a:ext>
      </dgm:extLst>
    </dgm:pt>
    <dgm:pt modelId="{CE79B4A1-94D6-4B0A-94B4-C4804F1AF42A}" type="pres">
      <dgm:prSet presAssocID="{995D6750-5421-481E-BFB3-7D3D8E4DE774}" presName="spaceRect" presStyleCnt="0"/>
      <dgm:spPr/>
    </dgm:pt>
    <dgm:pt modelId="{0B8DC772-3731-42DB-949B-A52C9225CECD}" type="pres">
      <dgm:prSet presAssocID="{995D6750-5421-481E-BFB3-7D3D8E4DE774}" presName="parTx" presStyleLbl="revTx" presStyleIdx="0" presStyleCnt="4">
        <dgm:presLayoutVars>
          <dgm:chMax val="0"/>
          <dgm:chPref val="0"/>
        </dgm:presLayoutVars>
      </dgm:prSet>
      <dgm:spPr/>
    </dgm:pt>
    <dgm:pt modelId="{A21B8E68-2E24-4279-BC89-52580C1C975A}" type="pres">
      <dgm:prSet presAssocID="{DEF12E3D-5697-4B1D-8734-04E382340236}" presName="sibTrans" presStyleCnt="0"/>
      <dgm:spPr/>
    </dgm:pt>
    <dgm:pt modelId="{EC6B751E-9BAD-4E2E-A83A-7A50978321A1}" type="pres">
      <dgm:prSet presAssocID="{1FAB719F-597B-4995-B224-4BE09FD8DD56}" presName="compNode" presStyleCnt="0"/>
      <dgm:spPr/>
    </dgm:pt>
    <dgm:pt modelId="{9AB89D6F-5591-4EFB-AEB2-EE0271BF46EA}" type="pres">
      <dgm:prSet presAssocID="{1FAB719F-597B-4995-B224-4BE09FD8DD56}" presName="bgRect" presStyleLbl="bgShp" presStyleIdx="1" presStyleCnt="4"/>
      <dgm:spPr/>
    </dgm:pt>
    <dgm:pt modelId="{4422B6DE-0187-473C-8A75-D2E00A42AB0C}" type="pres">
      <dgm:prSet presAssocID="{1FAB719F-597B-4995-B224-4BE09FD8DD5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4 with solid fill"/>
        </a:ext>
      </dgm:extLst>
    </dgm:pt>
    <dgm:pt modelId="{03D6EC76-3CD1-4A3C-95E4-08340D086504}" type="pres">
      <dgm:prSet presAssocID="{1FAB719F-597B-4995-B224-4BE09FD8DD56}" presName="spaceRect" presStyleCnt="0"/>
      <dgm:spPr/>
    </dgm:pt>
    <dgm:pt modelId="{96DC86D8-8591-436F-A078-2472F38D806C}" type="pres">
      <dgm:prSet presAssocID="{1FAB719F-597B-4995-B224-4BE09FD8DD56}" presName="parTx" presStyleLbl="revTx" presStyleIdx="1" presStyleCnt="4">
        <dgm:presLayoutVars>
          <dgm:chMax val="0"/>
          <dgm:chPref val="0"/>
        </dgm:presLayoutVars>
      </dgm:prSet>
      <dgm:spPr/>
    </dgm:pt>
    <dgm:pt modelId="{CFB30FA6-6BFD-475F-8233-884256EE9508}" type="pres">
      <dgm:prSet presAssocID="{8FED2975-F745-477F-9AD0-23A7BB49F9C6}" presName="sibTrans" presStyleCnt="0"/>
      <dgm:spPr/>
    </dgm:pt>
    <dgm:pt modelId="{98D81114-C4C6-43CE-A795-E6BA0B6D8BF9}" type="pres">
      <dgm:prSet presAssocID="{2D1FF9CA-D86B-4AE9-9E65-7F5F9A374C66}" presName="compNode" presStyleCnt="0"/>
      <dgm:spPr/>
    </dgm:pt>
    <dgm:pt modelId="{049A8569-4166-43CE-9A23-56312666C735}" type="pres">
      <dgm:prSet presAssocID="{2D1FF9CA-D86B-4AE9-9E65-7F5F9A374C66}" presName="bgRect" presStyleLbl="bgShp" presStyleIdx="2" presStyleCnt="4"/>
      <dgm:spPr/>
    </dgm:pt>
    <dgm:pt modelId="{5BA54285-B110-4246-986F-7F0C8875C7AE}" type="pres">
      <dgm:prSet presAssocID="{2D1FF9CA-D86B-4AE9-9E65-7F5F9A374C6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5 with solid fill"/>
        </a:ext>
      </dgm:extLst>
    </dgm:pt>
    <dgm:pt modelId="{A596020D-3734-4280-9E78-1AA5908E8CD4}" type="pres">
      <dgm:prSet presAssocID="{2D1FF9CA-D86B-4AE9-9E65-7F5F9A374C66}" presName="spaceRect" presStyleCnt="0"/>
      <dgm:spPr/>
    </dgm:pt>
    <dgm:pt modelId="{9905004E-C55B-4CA8-9B4C-423D0DF80B09}" type="pres">
      <dgm:prSet presAssocID="{2D1FF9CA-D86B-4AE9-9E65-7F5F9A374C66}" presName="parTx" presStyleLbl="revTx" presStyleIdx="2" presStyleCnt="4">
        <dgm:presLayoutVars>
          <dgm:chMax val="0"/>
          <dgm:chPref val="0"/>
        </dgm:presLayoutVars>
      </dgm:prSet>
      <dgm:spPr/>
    </dgm:pt>
    <dgm:pt modelId="{4DEDE42E-617A-4718-97BF-E241F53C1FE9}" type="pres">
      <dgm:prSet presAssocID="{B4F0FF8F-0DC1-41D4-8505-D706A9D29B42}" presName="sibTrans" presStyleCnt="0"/>
      <dgm:spPr/>
    </dgm:pt>
    <dgm:pt modelId="{73B84C36-E848-45B5-A412-69F123BD98E4}" type="pres">
      <dgm:prSet presAssocID="{D3028E17-AA83-420E-8715-55EB1BB44387}" presName="compNode" presStyleCnt="0"/>
      <dgm:spPr/>
    </dgm:pt>
    <dgm:pt modelId="{FCF1D380-0A76-4770-BA34-44C9972529DA}" type="pres">
      <dgm:prSet presAssocID="{D3028E17-AA83-420E-8715-55EB1BB44387}" presName="bgRect" presStyleLbl="bgShp" presStyleIdx="3" presStyleCnt="4"/>
      <dgm:spPr/>
    </dgm:pt>
    <dgm:pt modelId="{58A28B8F-75BB-4335-A8AE-D9DD3389420B}" type="pres">
      <dgm:prSet presAssocID="{D3028E17-AA83-420E-8715-55EB1BB4438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6 with solid fill"/>
        </a:ext>
      </dgm:extLst>
    </dgm:pt>
    <dgm:pt modelId="{5CF6CD30-CAC6-4961-B57D-A7C33176125D}" type="pres">
      <dgm:prSet presAssocID="{D3028E17-AA83-420E-8715-55EB1BB44387}" presName="spaceRect" presStyleCnt="0"/>
      <dgm:spPr/>
    </dgm:pt>
    <dgm:pt modelId="{C57E4CD4-605F-4CD1-84EC-9E5A97F42FB9}" type="pres">
      <dgm:prSet presAssocID="{D3028E17-AA83-420E-8715-55EB1BB4438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C70CB09-E810-4BD3-82C5-1ED351398B6A}" srcId="{DDE07D4D-7D3C-446C-AA23-2CB76106EBBA}" destId="{D3028E17-AA83-420E-8715-55EB1BB44387}" srcOrd="3" destOrd="0" parTransId="{8BD0CAC9-D68B-4F3A-8CB3-1F526A9A8791}" sibTransId="{5047C10C-13A1-4313-B1EE-F28FC7DC65FD}"/>
    <dgm:cxn modelId="{3C6E883C-BB31-48D7-9CF8-F97EF7638E0C}" type="presOf" srcId="{995D6750-5421-481E-BFB3-7D3D8E4DE774}" destId="{0B8DC772-3731-42DB-949B-A52C9225CECD}" srcOrd="0" destOrd="0" presId="urn:microsoft.com/office/officeart/2018/2/layout/IconVerticalSolidList"/>
    <dgm:cxn modelId="{F603243F-DF2C-4B3A-93F8-67DE1145C041}" type="presOf" srcId="{2D1FF9CA-D86B-4AE9-9E65-7F5F9A374C66}" destId="{9905004E-C55B-4CA8-9B4C-423D0DF80B09}" srcOrd="0" destOrd="0" presId="urn:microsoft.com/office/officeart/2018/2/layout/IconVerticalSolidList"/>
    <dgm:cxn modelId="{D0F2715C-2CF7-4B5D-8B56-C3EC41339BEA}" srcId="{DDE07D4D-7D3C-446C-AA23-2CB76106EBBA}" destId="{1FAB719F-597B-4995-B224-4BE09FD8DD56}" srcOrd="1" destOrd="0" parTransId="{E43C70FB-9475-4BF2-99FD-E57E8FB5DB12}" sibTransId="{8FED2975-F745-477F-9AD0-23A7BB49F9C6}"/>
    <dgm:cxn modelId="{84965888-9927-4F04-9512-5A1D8F338BE8}" type="presOf" srcId="{DDE07D4D-7D3C-446C-AA23-2CB76106EBBA}" destId="{C0C738B3-223F-4500-8711-A4BBDDC7AC42}" srcOrd="0" destOrd="0" presId="urn:microsoft.com/office/officeart/2018/2/layout/IconVerticalSolidList"/>
    <dgm:cxn modelId="{5D1EF79B-93BE-4754-8AC0-9B0A6F5923B2}" type="presOf" srcId="{1FAB719F-597B-4995-B224-4BE09FD8DD56}" destId="{96DC86D8-8591-436F-A078-2472F38D806C}" srcOrd="0" destOrd="0" presId="urn:microsoft.com/office/officeart/2018/2/layout/IconVerticalSolidList"/>
    <dgm:cxn modelId="{157CC7C7-E9CE-47A9-8C93-FE7EFDE63C85}" type="presOf" srcId="{D3028E17-AA83-420E-8715-55EB1BB44387}" destId="{C57E4CD4-605F-4CD1-84EC-9E5A97F42FB9}" srcOrd="0" destOrd="0" presId="urn:microsoft.com/office/officeart/2018/2/layout/IconVerticalSolidList"/>
    <dgm:cxn modelId="{9EDE59FC-C729-4F83-A36D-90E9E2A042F6}" srcId="{DDE07D4D-7D3C-446C-AA23-2CB76106EBBA}" destId="{995D6750-5421-481E-BFB3-7D3D8E4DE774}" srcOrd="0" destOrd="0" parTransId="{1981C007-0FDB-4275-88B7-74CBF97B50F5}" sibTransId="{DEF12E3D-5697-4B1D-8734-04E382340236}"/>
    <dgm:cxn modelId="{2DF545FE-B41D-4293-9370-9396014E18C3}" srcId="{DDE07D4D-7D3C-446C-AA23-2CB76106EBBA}" destId="{2D1FF9CA-D86B-4AE9-9E65-7F5F9A374C66}" srcOrd="2" destOrd="0" parTransId="{5D0F9749-F272-46EA-86E6-1F3650EC0496}" sibTransId="{B4F0FF8F-0DC1-41D4-8505-D706A9D29B42}"/>
    <dgm:cxn modelId="{CDD2439A-91D6-4950-B1BB-5056BBCD4FA8}" type="presParOf" srcId="{C0C738B3-223F-4500-8711-A4BBDDC7AC42}" destId="{53D78B08-B440-4DAA-AC1C-F561EB3086E3}" srcOrd="0" destOrd="0" presId="urn:microsoft.com/office/officeart/2018/2/layout/IconVerticalSolidList"/>
    <dgm:cxn modelId="{720C4823-DA3F-494E-96CE-17C5F6BE065B}" type="presParOf" srcId="{53D78B08-B440-4DAA-AC1C-F561EB3086E3}" destId="{D039A941-6E8A-465D-A643-9E3736D2FA5A}" srcOrd="0" destOrd="0" presId="urn:microsoft.com/office/officeart/2018/2/layout/IconVerticalSolidList"/>
    <dgm:cxn modelId="{B6AAADE4-5ADE-4BF5-AB7C-2F080F3C60BA}" type="presParOf" srcId="{53D78B08-B440-4DAA-AC1C-F561EB3086E3}" destId="{9257D080-48CA-414C-A11A-84A6C91AE682}" srcOrd="1" destOrd="0" presId="urn:microsoft.com/office/officeart/2018/2/layout/IconVerticalSolidList"/>
    <dgm:cxn modelId="{24E74466-0688-434C-BC66-E4923344B325}" type="presParOf" srcId="{53D78B08-B440-4DAA-AC1C-F561EB3086E3}" destId="{CE79B4A1-94D6-4B0A-94B4-C4804F1AF42A}" srcOrd="2" destOrd="0" presId="urn:microsoft.com/office/officeart/2018/2/layout/IconVerticalSolidList"/>
    <dgm:cxn modelId="{A1B9F6FE-D77D-475D-AC85-41359349859A}" type="presParOf" srcId="{53D78B08-B440-4DAA-AC1C-F561EB3086E3}" destId="{0B8DC772-3731-42DB-949B-A52C9225CECD}" srcOrd="3" destOrd="0" presId="urn:microsoft.com/office/officeart/2018/2/layout/IconVerticalSolidList"/>
    <dgm:cxn modelId="{608B61FF-6FBF-4D10-883C-17845F92F709}" type="presParOf" srcId="{C0C738B3-223F-4500-8711-A4BBDDC7AC42}" destId="{A21B8E68-2E24-4279-BC89-52580C1C975A}" srcOrd="1" destOrd="0" presId="urn:microsoft.com/office/officeart/2018/2/layout/IconVerticalSolidList"/>
    <dgm:cxn modelId="{41A62D4E-F80A-45CE-ACB0-CD7C4D1597E7}" type="presParOf" srcId="{C0C738B3-223F-4500-8711-A4BBDDC7AC42}" destId="{EC6B751E-9BAD-4E2E-A83A-7A50978321A1}" srcOrd="2" destOrd="0" presId="urn:microsoft.com/office/officeart/2018/2/layout/IconVerticalSolidList"/>
    <dgm:cxn modelId="{E0136440-0CF5-4FBD-8A19-522D0B9CCB74}" type="presParOf" srcId="{EC6B751E-9BAD-4E2E-A83A-7A50978321A1}" destId="{9AB89D6F-5591-4EFB-AEB2-EE0271BF46EA}" srcOrd="0" destOrd="0" presId="urn:microsoft.com/office/officeart/2018/2/layout/IconVerticalSolidList"/>
    <dgm:cxn modelId="{137FDF1D-2969-4C24-9D85-72E77FA4DB69}" type="presParOf" srcId="{EC6B751E-9BAD-4E2E-A83A-7A50978321A1}" destId="{4422B6DE-0187-473C-8A75-D2E00A42AB0C}" srcOrd="1" destOrd="0" presId="urn:microsoft.com/office/officeart/2018/2/layout/IconVerticalSolidList"/>
    <dgm:cxn modelId="{EC866D59-C0D6-4D60-9B5C-E76332C94F44}" type="presParOf" srcId="{EC6B751E-9BAD-4E2E-A83A-7A50978321A1}" destId="{03D6EC76-3CD1-4A3C-95E4-08340D086504}" srcOrd="2" destOrd="0" presId="urn:microsoft.com/office/officeart/2018/2/layout/IconVerticalSolidList"/>
    <dgm:cxn modelId="{F9EC0396-752D-44A1-A743-DA67DE63F90E}" type="presParOf" srcId="{EC6B751E-9BAD-4E2E-A83A-7A50978321A1}" destId="{96DC86D8-8591-436F-A078-2472F38D806C}" srcOrd="3" destOrd="0" presId="urn:microsoft.com/office/officeart/2018/2/layout/IconVerticalSolidList"/>
    <dgm:cxn modelId="{8799FA73-69B6-4BE2-971D-68775F25E368}" type="presParOf" srcId="{C0C738B3-223F-4500-8711-A4BBDDC7AC42}" destId="{CFB30FA6-6BFD-475F-8233-884256EE9508}" srcOrd="3" destOrd="0" presId="urn:microsoft.com/office/officeart/2018/2/layout/IconVerticalSolidList"/>
    <dgm:cxn modelId="{6E3ED3DF-EA79-4A4B-A4D1-223FF8B8752B}" type="presParOf" srcId="{C0C738B3-223F-4500-8711-A4BBDDC7AC42}" destId="{98D81114-C4C6-43CE-A795-E6BA0B6D8BF9}" srcOrd="4" destOrd="0" presId="urn:microsoft.com/office/officeart/2018/2/layout/IconVerticalSolidList"/>
    <dgm:cxn modelId="{0E6A7CDD-D958-4A57-90FF-613487BD462F}" type="presParOf" srcId="{98D81114-C4C6-43CE-A795-E6BA0B6D8BF9}" destId="{049A8569-4166-43CE-9A23-56312666C735}" srcOrd="0" destOrd="0" presId="urn:microsoft.com/office/officeart/2018/2/layout/IconVerticalSolidList"/>
    <dgm:cxn modelId="{D8DD20FA-5452-447A-B49B-88647E90BDBC}" type="presParOf" srcId="{98D81114-C4C6-43CE-A795-E6BA0B6D8BF9}" destId="{5BA54285-B110-4246-986F-7F0C8875C7AE}" srcOrd="1" destOrd="0" presId="urn:microsoft.com/office/officeart/2018/2/layout/IconVerticalSolidList"/>
    <dgm:cxn modelId="{D1D6784F-FE24-4AA4-B84B-1BA883ACE686}" type="presParOf" srcId="{98D81114-C4C6-43CE-A795-E6BA0B6D8BF9}" destId="{A596020D-3734-4280-9E78-1AA5908E8CD4}" srcOrd="2" destOrd="0" presId="urn:microsoft.com/office/officeart/2018/2/layout/IconVerticalSolidList"/>
    <dgm:cxn modelId="{D514B14E-90C6-4469-AED8-F1EF156A03B6}" type="presParOf" srcId="{98D81114-C4C6-43CE-A795-E6BA0B6D8BF9}" destId="{9905004E-C55B-4CA8-9B4C-423D0DF80B09}" srcOrd="3" destOrd="0" presId="urn:microsoft.com/office/officeart/2018/2/layout/IconVerticalSolidList"/>
    <dgm:cxn modelId="{CC92FE10-68F0-4B64-BE1A-B9EFECA42A04}" type="presParOf" srcId="{C0C738B3-223F-4500-8711-A4BBDDC7AC42}" destId="{4DEDE42E-617A-4718-97BF-E241F53C1FE9}" srcOrd="5" destOrd="0" presId="urn:microsoft.com/office/officeart/2018/2/layout/IconVerticalSolidList"/>
    <dgm:cxn modelId="{5FCB3478-018A-4A17-8C86-D7B551F0B19B}" type="presParOf" srcId="{C0C738B3-223F-4500-8711-A4BBDDC7AC42}" destId="{73B84C36-E848-45B5-A412-69F123BD98E4}" srcOrd="6" destOrd="0" presId="urn:microsoft.com/office/officeart/2018/2/layout/IconVerticalSolidList"/>
    <dgm:cxn modelId="{5C984BD0-6811-48C8-94AF-8DB9F6820DE4}" type="presParOf" srcId="{73B84C36-E848-45B5-A412-69F123BD98E4}" destId="{FCF1D380-0A76-4770-BA34-44C9972529DA}" srcOrd="0" destOrd="0" presId="urn:microsoft.com/office/officeart/2018/2/layout/IconVerticalSolidList"/>
    <dgm:cxn modelId="{5928774C-B447-4D32-AFDD-24E03AD04850}" type="presParOf" srcId="{73B84C36-E848-45B5-A412-69F123BD98E4}" destId="{58A28B8F-75BB-4335-A8AE-D9DD3389420B}" srcOrd="1" destOrd="0" presId="urn:microsoft.com/office/officeart/2018/2/layout/IconVerticalSolidList"/>
    <dgm:cxn modelId="{33D2EBBB-D0BA-4111-B345-395880322FD1}" type="presParOf" srcId="{73B84C36-E848-45B5-A412-69F123BD98E4}" destId="{5CF6CD30-CAC6-4961-B57D-A7C33176125D}" srcOrd="2" destOrd="0" presId="urn:microsoft.com/office/officeart/2018/2/layout/IconVerticalSolidList"/>
    <dgm:cxn modelId="{31E31CEA-93FC-4F1B-AF6B-D272FFB8B5EE}" type="presParOf" srcId="{73B84C36-E848-45B5-A412-69F123BD98E4}" destId="{C57E4CD4-605F-4CD1-84EC-9E5A97F42FB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4B6974-8D8D-4456-965A-E9556BFEA6F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240CEC5-C809-4A5D-96C8-ADB3F07F4701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/>
            <a:t>Reintegrate</a:t>
          </a:r>
        </a:p>
      </dgm:t>
    </dgm:pt>
    <dgm:pt modelId="{C9E2B44C-C9A4-452E-B496-4B814624E745}" type="parTrans" cxnId="{27FC582D-2C8E-44E3-811A-318D20F34A6F}">
      <dgm:prSet/>
      <dgm:spPr/>
      <dgm:t>
        <a:bodyPr/>
        <a:lstStyle/>
        <a:p>
          <a:endParaRPr lang="en-US"/>
        </a:p>
      </dgm:t>
    </dgm:pt>
    <dgm:pt modelId="{833DEDF7-D14C-4655-87B7-377FAC87478C}" type="sibTrans" cxnId="{27FC582D-2C8E-44E3-811A-318D20F34A6F}">
      <dgm:prSet/>
      <dgm:spPr/>
      <dgm:t>
        <a:bodyPr/>
        <a:lstStyle/>
        <a:p>
          <a:endParaRPr lang="en-US"/>
        </a:p>
      </dgm:t>
    </dgm:pt>
    <dgm:pt modelId="{A8D70FE6-472F-436A-9247-51CE144B4471}">
      <dgm:prSet/>
      <dgm:spPr/>
      <dgm:t>
        <a:bodyPr/>
        <a:lstStyle/>
        <a:p>
          <a:r>
            <a:rPr lang="en-US"/>
            <a:t>Task 7: Reintegrate the SWG into PSEMP by participating in PSEMP Work Group Lead Meetings.</a:t>
          </a:r>
        </a:p>
      </dgm:t>
    </dgm:pt>
    <dgm:pt modelId="{C4FCA583-5626-4B5E-9E95-07FC0A9852A6}" type="parTrans" cxnId="{15E1448A-9963-49B0-B122-D98D3104C4A0}">
      <dgm:prSet/>
      <dgm:spPr/>
      <dgm:t>
        <a:bodyPr/>
        <a:lstStyle/>
        <a:p>
          <a:endParaRPr lang="en-US"/>
        </a:p>
      </dgm:t>
    </dgm:pt>
    <dgm:pt modelId="{6B858D46-B171-4A80-B68F-15811C9CB9E6}" type="sibTrans" cxnId="{15E1448A-9963-49B0-B122-D98D3104C4A0}">
      <dgm:prSet/>
      <dgm:spPr/>
      <dgm:t>
        <a:bodyPr/>
        <a:lstStyle/>
        <a:p>
          <a:endParaRPr lang="en-US"/>
        </a:p>
      </dgm:t>
    </dgm:pt>
    <dgm:pt modelId="{11BC5C81-C39B-4B27-BE6D-6635A6AA3A5E}">
      <dgm:prSet/>
      <dgm:spPr>
        <a:solidFill>
          <a:schemeClr val="accent4"/>
        </a:solidFill>
      </dgm:spPr>
      <dgm:t>
        <a:bodyPr/>
        <a:lstStyle/>
        <a:p>
          <a:r>
            <a:rPr lang="en-US"/>
            <a:t>Increase</a:t>
          </a:r>
        </a:p>
      </dgm:t>
    </dgm:pt>
    <dgm:pt modelId="{1A3A1ED4-30AE-4582-9A98-55B691B0E4BD}" type="parTrans" cxnId="{6716CFE7-1F0D-479C-B830-BC8AA08FF4B4}">
      <dgm:prSet/>
      <dgm:spPr/>
      <dgm:t>
        <a:bodyPr/>
        <a:lstStyle/>
        <a:p>
          <a:endParaRPr lang="en-US"/>
        </a:p>
      </dgm:t>
    </dgm:pt>
    <dgm:pt modelId="{DE7A1FF3-5C70-4F29-AC81-67CD40833AFB}" type="sibTrans" cxnId="{6716CFE7-1F0D-479C-B830-BC8AA08FF4B4}">
      <dgm:prSet/>
      <dgm:spPr/>
      <dgm:t>
        <a:bodyPr/>
        <a:lstStyle/>
        <a:p>
          <a:endParaRPr lang="en-US"/>
        </a:p>
      </dgm:t>
    </dgm:pt>
    <dgm:pt modelId="{E402B2B0-3636-4AAB-94BE-32802AAD9A38}">
      <dgm:prSet/>
      <dgm:spPr/>
      <dgm:t>
        <a:bodyPr/>
        <a:lstStyle/>
        <a:p>
          <a:r>
            <a:rPr lang="en-US"/>
            <a:t>Task 8: Increase the connection between the general SWG and SWG caucuses.</a:t>
          </a:r>
        </a:p>
      </dgm:t>
    </dgm:pt>
    <dgm:pt modelId="{A7D1A555-CDF1-4FF7-A024-476AD0B770B7}" type="parTrans" cxnId="{2E10D07E-B8DE-45A3-9697-2D2C3294174E}">
      <dgm:prSet/>
      <dgm:spPr/>
      <dgm:t>
        <a:bodyPr/>
        <a:lstStyle/>
        <a:p>
          <a:endParaRPr lang="en-US"/>
        </a:p>
      </dgm:t>
    </dgm:pt>
    <dgm:pt modelId="{B8E81977-3106-4AFE-8FF8-C255F62BA5B6}" type="sibTrans" cxnId="{2E10D07E-B8DE-45A3-9697-2D2C3294174E}">
      <dgm:prSet/>
      <dgm:spPr/>
      <dgm:t>
        <a:bodyPr/>
        <a:lstStyle/>
        <a:p>
          <a:endParaRPr lang="en-US"/>
        </a:p>
      </dgm:t>
    </dgm:pt>
    <dgm:pt modelId="{F5DBA176-EF60-4BED-BDFA-400B60449A49}">
      <dgm:prSet/>
      <dgm:spPr>
        <a:solidFill>
          <a:schemeClr val="accent5"/>
        </a:solidFill>
      </dgm:spPr>
      <dgm:t>
        <a:bodyPr/>
        <a:lstStyle/>
        <a:p>
          <a:r>
            <a:rPr lang="en-US"/>
            <a:t>Communicate</a:t>
          </a:r>
        </a:p>
      </dgm:t>
    </dgm:pt>
    <dgm:pt modelId="{E05ECEB5-11EE-4149-85A0-259942013FB6}" type="parTrans" cxnId="{66C0B564-CEE0-4C48-887C-B9FB79FC5ED5}">
      <dgm:prSet/>
      <dgm:spPr/>
      <dgm:t>
        <a:bodyPr/>
        <a:lstStyle/>
        <a:p>
          <a:endParaRPr lang="en-US"/>
        </a:p>
      </dgm:t>
    </dgm:pt>
    <dgm:pt modelId="{BB29C423-6D62-44C0-A845-BC8103A12FB5}" type="sibTrans" cxnId="{66C0B564-CEE0-4C48-887C-B9FB79FC5ED5}">
      <dgm:prSet/>
      <dgm:spPr/>
      <dgm:t>
        <a:bodyPr/>
        <a:lstStyle/>
        <a:p>
          <a:endParaRPr lang="en-US"/>
        </a:p>
      </dgm:t>
    </dgm:pt>
    <dgm:pt modelId="{4CACFA9B-2534-4AC6-911F-351D0D239CCE}">
      <dgm:prSet/>
      <dgm:spPr/>
      <dgm:t>
        <a:bodyPr/>
        <a:lstStyle/>
        <a:p>
          <a:r>
            <a:rPr lang="en-US"/>
            <a:t>Task 9: Communicate regularly with stormwater managers, policy makers, and other interested parties.</a:t>
          </a:r>
        </a:p>
      </dgm:t>
    </dgm:pt>
    <dgm:pt modelId="{314DF2F9-ECDD-4C7A-BDFE-717A51676EB9}" type="parTrans" cxnId="{679F1845-7933-48AB-866D-F6E5F313246B}">
      <dgm:prSet/>
      <dgm:spPr/>
      <dgm:t>
        <a:bodyPr/>
        <a:lstStyle/>
        <a:p>
          <a:endParaRPr lang="en-US"/>
        </a:p>
      </dgm:t>
    </dgm:pt>
    <dgm:pt modelId="{8FEBDB2D-003C-4EBE-8F2C-78AA4730AB09}" type="sibTrans" cxnId="{679F1845-7933-48AB-866D-F6E5F313246B}">
      <dgm:prSet/>
      <dgm:spPr/>
      <dgm:t>
        <a:bodyPr/>
        <a:lstStyle/>
        <a:p>
          <a:endParaRPr lang="en-US"/>
        </a:p>
      </dgm:t>
    </dgm:pt>
    <dgm:pt modelId="{BD1E9878-21D3-48AB-A893-8F733113F359}" type="pres">
      <dgm:prSet presAssocID="{434B6974-8D8D-4456-965A-E9556BFEA6F5}" presName="linear" presStyleCnt="0">
        <dgm:presLayoutVars>
          <dgm:animLvl val="lvl"/>
          <dgm:resizeHandles val="exact"/>
        </dgm:presLayoutVars>
      </dgm:prSet>
      <dgm:spPr/>
    </dgm:pt>
    <dgm:pt modelId="{F9768E4F-48C5-48F8-964E-007C6A38AA5E}" type="pres">
      <dgm:prSet presAssocID="{6240CEC5-C809-4A5D-96C8-ADB3F07F4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DCFC1F9-B284-4D94-AA89-42064C92B4E8}" type="pres">
      <dgm:prSet presAssocID="{6240CEC5-C809-4A5D-96C8-ADB3F07F4701}" presName="childText" presStyleLbl="revTx" presStyleIdx="0" presStyleCnt="3">
        <dgm:presLayoutVars>
          <dgm:bulletEnabled val="1"/>
        </dgm:presLayoutVars>
      </dgm:prSet>
      <dgm:spPr/>
    </dgm:pt>
    <dgm:pt modelId="{958F6BEB-549D-49F2-820A-3A7A60480BE7}" type="pres">
      <dgm:prSet presAssocID="{11BC5C81-C39B-4B27-BE6D-6635A6AA3A5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B104992-866C-40FD-9206-4EA42EA14922}" type="pres">
      <dgm:prSet presAssocID="{11BC5C81-C39B-4B27-BE6D-6635A6AA3A5E}" presName="childText" presStyleLbl="revTx" presStyleIdx="1" presStyleCnt="3">
        <dgm:presLayoutVars>
          <dgm:bulletEnabled val="1"/>
        </dgm:presLayoutVars>
      </dgm:prSet>
      <dgm:spPr/>
    </dgm:pt>
    <dgm:pt modelId="{865B7BC3-8137-437F-BC10-11C6447F1FEE}" type="pres">
      <dgm:prSet presAssocID="{F5DBA176-EF60-4BED-BDFA-400B60449A4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EA63325-C7CF-49EA-A2C9-535C343CA523}" type="pres">
      <dgm:prSet presAssocID="{F5DBA176-EF60-4BED-BDFA-400B60449A4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7FC582D-2C8E-44E3-811A-318D20F34A6F}" srcId="{434B6974-8D8D-4456-965A-E9556BFEA6F5}" destId="{6240CEC5-C809-4A5D-96C8-ADB3F07F4701}" srcOrd="0" destOrd="0" parTransId="{C9E2B44C-C9A4-452E-B496-4B814624E745}" sibTransId="{833DEDF7-D14C-4655-87B7-377FAC87478C}"/>
    <dgm:cxn modelId="{927C3B31-B15F-4000-8CAD-82FE1D9CE031}" type="presOf" srcId="{434B6974-8D8D-4456-965A-E9556BFEA6F5}" destId="{BD1E9878-21D3-48AB-A893-8F733113F359}" srcOrd="0" destOrd="0" presId="urn:microsoft.com/office/officeart/2005/8/layout/vList2"/>
    <dgm:cxn modelId="{15120D35-7BB8-4D4D-8B57-04B7DE485D95}" type="presOf" srcId="{A8D70FE6-472F-436A-9247-51CE144B4471}" destId="{2DCFC1F9-B284-4D94-AA89-42064C92B4E8}" srcOrd="0" destOrd="0" presId="urn:microsoft.com/office/officeart/2005/8/layout/vList2"/>
    <dgm:cxn modelId="{B9DBA361-14A5-46F7-9C88-906C5CF946F5}" type="presOf" srcId="{11BC5C81-C39B-4B27-BE6D-6635A6AA3A5E}" destId="{958F6BEB-549D-49F2-820A-3A7A60480BE7}" srcOrd="0" destOrd="0" presId="urn:microsoft.com/office/officeart/2005/8/layout/vList2"/>
    <dgm:cxn modelId="{37B7E361-2D8E-4EEC-8707-66112BE19032}" type="presOf" srcId="{F5DBA176-EF60-4BED-BDFA-400B60449A49}" destId="{865B7BC3-8137-437F-BC10-11C6447F1FEE}" srcOrd="0" destOrd="0" presId="urn:microsoft.com/office/officeart/2005/8/layout/vList2"/>
    <dgm:cxn modelId="{66C0B564-CEE0-4C48-887C-B9FB79FC5ED5}" srcId="{434B6974-8D8D-4456-965A-E9556BFEA6F5}" destId="{F5DBA176-EF60-4BED-BDFA-400B60449A49}" srcOrd="2" destOrd="0" parTransId="{E05ECEB5-11EE-4149-85A0-259942013FB6}" sibTransId="{BB29C423-6D62-44C0-A845-BC8103A12FB5}"/>
    <dgm:cxn modelId="{679F1845-7933-48AB-866D-F6E5F313246B}" srcId="{F5DBA176-EF60-4BED-BDFA-400B60449A49}" destId="{4CACFA9B-2534-4AC6-911F-351D0D239CCE}" srcOrd="0" destOrd="0" parTransId="{314DF2F9-ECDD-4C7A-BDFE-717A51676EB9}" sibTransId="{8FEBDB2D-003C-4EBE-8F2C-78AA4730AB09}"/>
    <dgm:cxn modelId="{35913B6C-6501-42C2-9A3E-0A37D4AA3C8A}" type="presOf" srcId="{E402B2B0-3636-4AAB-94BE-32802AAD9A38}" destId="{AB104992-866C-40FD-9206-4EA42EA14922}" srcOrd="0" destOrd="0" presId="urn:microsoft.com/office/officeart/2005/8/layout/vList2"/>
    <dgm:cxn modelId="{2E10D07E-B8DE-45A3-9697-2D2C3294174E}" srcId="{11BC5C81-C39B-4B27-BE6D-6635A6AA3A5E}" destId="{E402B2B0-3636-4AAB-94BE-32802AAD9A38}" srcOrd="0" destOrd="0" parTransId="{A7D1A555-CDF1-4FF7-A024-476AD0B770B7}" sibTransId="{B8E81977-3106-4AFE-8FF8-C255F62BA5B6}"/>
    <dgm:cxn modelId="{15E1448A-9963-49B0-B122-D98D3104C4A0}" srcId="{6240CEC5-C809-4A5D-96C8-ADB3F07F4701}" destId="{A8D70FE6-472F-436A-9247-51CE144B4471}" srcOrd="0" destOrd="0" parTransId="{C4FCA583-5626-4B5E-9E95-07FC0A9852A6}" sibTransId="{6B858D46-B171-4A80-B68F-15811C9CB9E6}"/>
    <dgm:cxn modelId="{5AE564B6-B969-483A-827E-13E482A34967}" type="presOf" srcId="{6240CEC5-C809-4A5D-96C8-ADB3F07F4701}" destId="{F9768E4F-48C5-48F8-964E-007C6A38AA5E}" srcOrd="0" destOrd="0" presId="urn:microsoft.com/office/officeart/2005/8/layout/vList2"/>
    <dgm:cxn modelId="{325D04DF-BD29-42D6-86EF-DB3C892E4C6A}" type="presOf" srcId="{4CACFA9B-2534-4AC6-911F-351D0D239CCE}" destId="{4EA63325-C7CF-49EA-A2C9-535C343CA523}" srcOrd="0" destOrd="0" presId="urn:microsoft.com/office/officeart/2005/8/layout/vList2"/>
    <dgm:cxn modelId="{6716CFE7-1F0D-479C-B830-BC8AA08FF4B4}" srcId="{434B6974-8D8D-4456-965A-E9556BFEA6F5}" destId="{11BC5C81-C39B-4B27-BE6D-6635A6AA3A5E}" srcOrd="1" destOrd="0" parTransId="{1A3A1ED4-30AE-4582-9A98-55B691B0E4BD}" sibTransId="{DE7A1FF3-5C70-4F29-AC81-67CD40833AFB}"/>
    <dgm:cxn modelId="{FF3C3718-079D-4565-B983-79E97A99F54E}" type="presParOf" srcId="{BD1E9878-21D3-48AB-A893-8F733113F359}" destId="{F9768E4F-48C5-48F8-964E-007C6A38AA5E}" srcOrd="0" destOrd="0" presId="urn:microsoft.com/office/officeart/2005/8/layout/vList2"/>
    <dgm:cxn modelId="{3C581A3D-ADAD-4430-9F2B-6933D7566769}" type="presParOf" srcId="{BD1E9878-21D3-48AB-A893-8F733113F359}" destId="{2DCFC1F9-B284-4D94-AA89-42064C92B4E8}" srcOrd="1" destOrd="0" presId="urn:microsoft.com/office/officeart/2005/8/layout/vList2"/>
    <dgm:cxn modelId="{262ACB36-35F0-4528-93F5-89BDFB276E5B}" type="presParOf" srcId="{BD1E9878-21D3-48AB-A893-8F733113F359}" destId="{958F6BEB-549D-49F2-820A-3A7A60480BE7}" srcOrd="2" destOrd="0" presId="urn:microsoft.com/office/officeart/2005/8/layout/vList2"/>
    <dgm:cxn modelId="{4109C95A-C3E8-4F2C-9FFD-B280AF05D15A}" type="presParOf" srcId="{BD1E9878-21D3-48AB-A893-8F733113F359}" destId="{AB104992-866C-40FD-9206-4EA42EA14922}" srcOrd="3" destOrd="0" presId="urn:microsoft.com/office/officeart/2005/8/layout/vList2"/>
    <dgm:cxn modelId="{33447D7C-DBC0-4F6D-B424-DBDE5FA0EBCC}" type="presParOf" srcId="{BD1E9878-21D3-48AB-A893-8F733113F359}" destId="{865B7BC3-8137-437F-BC10-11C6447F1FEE}" srcOrd="4" destOrd="0" presId="urn:microsoft.com/office/officeart/2005/8/layout/vList2"/>
    <dgm:cxn modelId="{E28ADA71-D35A-4A12-90C6-D8A5935E4596}" type="presParOf" srcId="{BD1E9878-21D3-48AB-A893-8F733113F359}" destId="{4EA63325-C7CF-49EA-A2C9-535C343CA52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BA41A-099D-4A8A-999F-467FBDFDE895}">
      <dsp:nvSpPr>
        <dsp:cNvPr id="0" name=""/>
        <dsp:cNvSpPr/>
      </dsp:nvSpPr>
      <dsp:spPr>
        <a:xfrm>
          <a:off x="0" y="176767"/>
          <a:ext cx="6735443" cy="16909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 support efforts to restore the Puget Sound ecosystem and protect water quality and stream habitat throughout Western Washington.</a:t>
          </a:r>
        </a:p>
      </dsp:txBody>
      <dsp:txXfrm>
        <a:off x="82545" y="259312"/>
        <a:ext cx="6570353" cy="1525852"/>
      </dsp:txXfrm>
    </dsp:sp>
    <dsp:sp modelId="{B1CBC254-56BA-4D56-B572-FBFD48232AC5}">
      <dsp:nvSpPr>
        <dsp:cNvPr id="0" name=""/>
        <dsp:cNvSpPr/>
      </dsp:nvSpPr>
      <dsp:spPr>
        <a:xfrm>
          <a:off x="0" y="1936829"/>
          <a:ext cx="6735443" cy="1690942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 sustainably implement SAM – a cooperative, permittee-driven stormwater monitoring and assessment program.</a:t>
          </a:r>
        </a:p>
      </dsp:txBody>
      <dsp:txXfrm>
        <a:off x="82545" y="2019374"/>
        <a:ext cx="6570353" cy="1525852"/>
      </dsp:txXfrm>
    </dsp:sp>
    <dsp:sp modelId="{92A4A8F5-6767-4EC9-9BA2-65088150CC2B}">
      <dsp:nvSpPr>
        <dsp:cNvPr id="0" name=""/>
        <dsp:cNvSpPr/>
      </dsp:nvSpPr>
      <dsp:spPr>
        <a:xfrm>
          <a:off x="0" y="3696892"/>
          <a:ext cx="6735443" cy="169094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 provide actionable information for stormwater managers about reducing harm caused by stormwater through SAM, convening the SWG, and working collaboratively with partners.</a:t>
          </a:r>
        </a:p>
      </dsp:txBody>
      <dsp:txXfrm>
        <a:off x="82545" y="3779437"/>
        <a:ext cx="6570353" cy="152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BC1E5-FB7D-4FF9-9D55-43D03D302A74}">
      <dsp:nvSpPr>
        <dsp:cNvPr id="0" name=""/>
        <dsp:cNvSpPr/>
      </dsp:nvSpPr>
      <dsp:spPr>
        <a:xfrm>
          <a:off x="0" y="146860"/>
          <a:ext cx="10515600" cy="13003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ED76C7-55AC-4400-AADD-F860D422E2CB}">
      <dsp:nvSpPr>
        <dsp:cNvPr id="0" name=""/>
        <dsp:cNvSpPr/>
      </dsp:nvSpPr>
      <dsp:spPr>
        <a:xfrm>
          <a:off x="348028" y="425738"/>
          <a:ext cx="715170" cy="7151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CFF67F-74A4-4B3B-915B-93A93CADBA75}">
      <dsp:nvSpPr>
        <dsp:cNvPr id="0" name=""/>
        <dsp:cNvSpPr/>
      </dsp:nvSpPr>
      <dsp:spPr>
        <a:xfrm>
          <a:off x="984618" y="100166"/>
          <a:ext cx="4732020" cy="1300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616" tIns="137616" rIns="137616" bIns="1376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Task 1: Support, manage, staff, and lead the implementation of the SWG.</a:t>
          </a:r>
        </a:p>
      </dsp:txBody>
      <dsp:txXfrm>
        <a:off x="984618" y="100166"/>
        <a:ext cx="4732020" cy="1300309"/>
      </dsp:txXfrm>
    </dsp:sp>
    <dsp:sp modelId="{85CF884C-8AC2-440E-A7B5-61CD714A928E}">
      <dsp:nvSpPr>
        <dsp:cNvPr id="0" name=""/>
        <dsp:cNvSpPr/>
      </dsp:nvSpPr>
      <dsp:spPr>
        <a:xfrm>
          <a:off x="6188562" y="133168"/>
          <a:ext cx="4278784" cy="1300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616" tIns="137616" rIns="137616" bIns="13761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kern="1200" dirty="0"/>
            <a:t>Update and adopt SWG workplan (May 2024 and Nov 2025)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kern="1200" dirty="0"/>
            <a:t>Vote SWG Chair and Vice Chair      (May 2025)</a:t>
          </a:r>
        </a:p>
      </dsp:txBody>
      <dsp:txXfrm>
        <a:off x="6188562" y="133168"/>
        <a:ext cx="4278784" cy="1300309"/>
      </dsp:txXfrm>
    </dsp:sp>
    <dsp:sp modelId="{6CDE0B87-5221-44DC-BFA6-7195B6125333}">
      <dsp:nvSpPr>
        <dsp:cNvPr id="0" name=""/>
        <dsp:cNvSpPr/>
      </dsp:nvSpPr>
      <dsp:spPr>
        <a:xfrm>
          <a:off x="0" y="1737152"/>
          <a:ext cx="10515600" cy="24596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D088D-67CD-42D4-9F98-BC8602C89CCE}">
      <dsp:nvSpPr>
        <dsp:cNvPr id="0" name=""/>
        <dsp:cNvSpPr/>
      </dsp:nvSpPr>
      <dsp:spPr>
        <a:xfrm>
          <a:off x="348028" y="2630777"/>
          <a:ext cx="715170" cy="7151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E3B3F-5233-40EE-8B16-807149F33E41}">
      <dsp:nvSpPr>
        <dsp:cNvPr id="0" name=""/>
        <dsp:cNvSpPr/>
      </dsp:nvSpPr>
      <dsp:spPr>
        <a:xfrm>
          <a:off x="1309399" y="2259551"/>
          <a:ext cx="3597079" cy="1300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616" tIns="137616" rIns="137616" bIns="1376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Task 2: Oversee Ecology’s administration of the SAM pooled resources account and the implementation of SAM projects.</a:t>
          </a:r>
        </a:p>
      </dsp:txBody>
      <dsp:txXfrm>
        <a:off x="1309399" y="2259551"/>
        <a:ext cx="3597079" cy="1300309"/>
      </dsp:txXfrm>
    </dsp:sp>
    <dsp:sp modelId="{2AA2AAD8-509E-44FA-AE09-E6E97C94EB12}">
      <dsp:nvSpPr>
        <dsp:cNvPr id="0" name=""/>
        <dsp:cNvSpPr/>
      </dsp:nvSpPr>
      <dsp:spPr>
        <a:xfrm>
          <a:off x="4716137" y="1735917"/>
          <a:ext cx="5678546" cy="2381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616" tIns="137616" rIns="137616" bIns="1376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Oversee Ecology’s administration of the SAM pooled resources account and implementation of SAM projects.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Oversee SAM status and trends monitoring and assessment in small streams and marine nearshore areas.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Begin Round 5 selection process for SAM effectiveness studies and source identification projects. (Summer 2025)</a:t>
          </a:r>
        </a:p>
      </dsp:txBody>
      <dsp:txXfrm>
        <a:off x="4716137" y="1735917"/>
        <a:ext cx="5678546" cy="2381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9A941-6E8A-465D-A643-9E3736D2FA5A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7D080-48CA-414C-A11A-84A6C91AE682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DC772-3731-42DB-949B-A52C9225CECD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Task 3: Continue to support the SWG 6PPD Subgroup in their efforts to advance the stormwater management of 6PPD, 6PPD-quinone, and tire wear particles.</a:t>
          </a:r>
        </a:p>
      </dsp:txBody>
      <dsp:txXfrm>
        <a:off x="1057183" y="1805"/>
        <a:ext cx="9458416" cy="915310"/>
      </dsp:txXfrm>
    </dsp:sp>
    <dsp:sp modelId="{9AB89D6F-5591-4EFB-AEB2-EE0271BF46EA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2B6DE-0187-473C-8A75-D2E00A42AB0C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C86D8-8591-436F-A078-2472F38D806C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Task 4: Engage in further conversations around regional monitoring of runoff from agricultural sources.</a:t>
          </a:r>
        </a:p>
      </dsp:txBody>
      <dsp:txXfrm>
        <a:off x="1057183" y="1145944"/>
        <a:ext cx="9458416" cy="915310"/>
      </dsp:txXfrm>
    </dsp:sp>
    <dsp:sp modelId="{049A8569-4166-43CE-9A23-56312666C735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54285-B110-4246-986F-7F0C8875C7AE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5004E-C55B-4CA8-9B4C-423D0DF80B09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Task 5: Bridge stormwater work with the implementation of the Healthy Environmental for All (HEAL) Act and regional environmental justice initiatives.</a:t>
          </a:r>
        </a:p>
      </dsp:txBody>
      <dsp:txXfrm>
        <a:off x="1057183" y="2290082"/>
        <a:ext cx="9458416" cy="915310"/>
      </dsp:txXfrm>
    </dsp:sp>
    <dsp:sp modelId="{FCF1D380-0A76-4770-BA34-44C9972529DA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28B8F-75BB-4335-A8AE-D9DD3389420B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E4CD4-605F-4CD1-84EC-9E5A97F42FB9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Task 6: Update the SWG Charter.</a:t>
          </a:r>
        </a:p>
      </dsp:txBody>
      <dsp:txXfrm>
        <a:off x="1057183" y="3434221"/>
        <a:ext cx="9458416" cy="915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68E4F-48C5-48F8-964E-007C6A38AA5E}">
      <dsp:nvSpPr>
        <dsp:cNvPr id="0" name=""/>
        <dsp:cNvSpPr/>
      </dsp:nvSpPr>
      <dsp:spPr>
        <a:xfrm>
          <a:off x="0" y="74380"/>
          <a:ext cx="6735443" cy="767520"/>
        </a:xfrm>
        <a:prstGeom prst="round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Reintegrate</a:t>
          </a:r>
        </a:p>
      </dsp:txBody>
      <dsp:txXfrm>
        <a:off x="37467" y="111847"/>
        <a:ext cx="6660509" cy="692586"/>
      </dsp:txXfrm>
    </dsp:sp>
    <dsp:sp modelId="{2DCFC1F9-B284-4D94-AA89-42064C92B4E8}">
      <dsp:nvSpPr>
        <dsp:cNvPr id="0" name=""/>
        <dsp:cNvSpPr/>
      </dsp:nvSpPr>
      <dsp:spPr>
        <a:xfrm>
          <a:off x="0" y="841900"/>
          <a:ext cx="6735443" cy="115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Task 7: Reintegrate the SWG into PSEMP by participating in PSEMP Work Group Lead Meetings.</a:t>
          </a:r>
        </a:p>
      </dsp:txBody>
      <dsp:txXfrm>
        <a:off x="0" y="841900"/>
        <a:ext cx="6735443" cy="1159200"/>
      </dsp:txXfrm>
    </dsp:sp>
    <dsp:sp modelId="{958F6BEB-549D-49F2-820A-3A7A60480BE7}">
      <dsp:nvSpPr>
        <dsp:cNvPr id="0" name=""/>
        <dsp:cNvSpPr/>
      </dsp:nvSpPr>
      <dsp:spPr>
        <a:xfrm>
          <a:off x="0" y="2001100"/>
          <a:ext cx="6735443" cy="76752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Increase</a:t>
          </a:r>
        </a:p>
      </dsp:txBody>
      <dsp:txXfrm>
        <a:off x="37467" y="2038567"/>
        <a:ext cx="6660509" cy="692586"/>
      </dsp:txXfrm>
    </dsp:sp>
    <dsp:sp modelId="{AB104992-866C-40FD-9206-4EA42EA14922}">
      <dsp:nvSpPr>
        <dsp:cNvPr id="0" name=""/>
        <dsp:cNvSpPr/>
      </dsp:nvSpPr>
      <dsp:spPr>
        <a:xfrm>
          <a:off x="0" y="2768621"/>
          <a:ext cx="6735443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Task 8: Increase the connection between the general SWG and SWG caucuses.</a:t>
          </a:r>
        </a:p>
      </dsp:txBody>
      <dsp:txXfrm>
        <a:off x="0" y="2768621"/>
        <a:ext cx="6735443" cy="794880"/>
      </dsp:txXfrm>
    </dsp:sp>
    <dsp:sp modelId="{865B7BC3-8137-437F-BC10-11C6447F1FEE}">
      <dsp:nvSpPr>
        <dsp:cNvPr id="0" name=""/>
        <dsp:cNvSpPr/>
      </dsp:nvSpPr>
      <dsp:spPr>
        <a:xfrm>
          <a:off x="0" y="3563501"/>
          <a:ext cx="6735443" cy="767520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Communicate</a:t>
          </a:r>
        </a:p>
      </dsp:txBody>
      <dsp:txXfrm>
        <a:off x="37467" y="3600968"/>
        <a:ext cx="6660509" cy="692586"/>
      </dsp:txXfrm>
    </dsp:sp>
    <dsp:sp modelId="{4EA63325-C7CF-49EA-A2C9-535C343CA523}">
      <dsp:nvSpPr>
        <dsp:cNvPr id="0" name=""/>
        <dsp:cNvSpPr/>
      </dsp:nvSpPr>
      <dsp:spPr>
        <a:xfrm>
          <a:off x="0" y="4331021"/>
          <a:ext cx="6735443" cy="115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Task 9: Communicate regularly with stormwater managers, policy makers, and other interested parties.</a:t>
          </a:r>
        </a:p>
      </dsp:txBody>
      <dsp:txXfrm>
        <a:off x="0" y="4331021"/>
        <a:ext cx="6735443" cy="1159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47D42-D5BF-4327-A584-F48A06DE3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3CFA6B-8CA0-575A-FDC7-A14D4594D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991A1-651F-14CE-C5D4-BAAEA9D6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A660F-AFBD-A1E0-5349-D5F02CCD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53F9F-4469-AC25-AB3A-2000D52C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5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1E623-6799-E10F-E7E0-1E42DB026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80E1D-0B42-2F69-F3AE-0911B34E1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6B76D-2C08-80E1-FB86-E74FEA19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5B137-8F59-CE2A-75A6-EB0CA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9BFBD-A860-B488-E417-357A5BEE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9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DC7C7B-E2E1-3412-423E-FB0F5696A2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06DC8-B583-67DE-F99B-F95636DB1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062E9-EDBF-432F-370A-528896BB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CEE5C-0740-39FF-5155-67E5FE87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08E73-C8D3-49A1-FAE2-D7F8ED7C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12856-48FF-9FC0-9C01-5AFD0B024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FF426-8746-8CD0-3160-2972C80F3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368ED-F0BF-5DD5-1B44-56ECC60E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2BF98-7AD0-D2B7-696D-438932C1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5E176-DC68-1A4C-9013-804C706A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0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B6AA4-DDE9-8162-105B-C9774061F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C605D-28F1-098A-48C6-6B7A6D0F4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DD4B0-6CDA-DFFF-7066-CA4DCE5CB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F0FC4-2DC2-5167-1675-4C5AB284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57FC3-5664-0FF7-EDF3-AFAD20DEE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98C4A-0288-E1C2-764C-9EB833AF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B68B4-5A23-1E8D-F100-B38880234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85787-03CE-6B15-7E5C-CC91240B4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7D8D5-028A-9DCC-14A5-1E31109C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5E749-35AC-89F0-01C2-70B1031B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AFDC1C-7E3B-A43D-DE6C-BDB2809D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8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067CB-573A-A8E9-6AFD-663DDD26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774C4-CD40-3799-8A36-02C307D65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7EDE6-E184-ECA7-E345-E8CADA3D9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551BA-3BF7-C722-2B2B-05AC3D84A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37408-11C4-BE5F-AAAA-E87502345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AAB1FC-AFAA-C00B-BD40-5570D5358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DE8083-1932-0FD0-7582-7EF31771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92B76B-B449-1321-00CF-77414B2F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3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9DA97-9ABF-931B-95F6-4A2FB30B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E0AEA9-5079-A2CC-4965-C4BD42C03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213F0-E8B8-6AA1-CABC-87F8E573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AB62D-2E84-AB51-009C-921FE19F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DA7FAE-CD5A-4F30-2C33-89333251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ED23CD-8440-3211-DEA3-FF5BE73D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83252-9944-CAE9-E05C-F30D25B6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4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006B-0EC9-1CCB-4525-59109FE83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6D203-B32D-F0E0-BFA4-A3B7DC00B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C4CEF-77E1-54E4-0F73-8E2CF618E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2E58D-EAE3-922F-57EF-83F220682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F5C23-B801-8AAE-931C-616DDE2B1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E725D-A008-8512-A52C-2DA0891D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14E83-E3D1-F1E2-9355-201D2462A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6C7B0-33C9-B59E-EAA4-74D07E2B5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D498D-FBDB-9728-CEB6-21FEA67C2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650F4-9274-4A77-E208-464FE994C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57993-F9AA-03A0-D0F1-9E026B3A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689323-C9A2-CA66-053F-383413DE8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788511-123A-A2D0-12FE-8CD46C37B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B8124-8D70-49AD-2F14-E32D00554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CEB7D-D1E9-21AE-15F5-7BA7E187E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58C35-0FF1-404F-90F9-339566E17D2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A859-EA25-FCBC-EE56-A04F113C3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7F295-E002-2C77-17BB-AA40D370B4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E9073-D171-437C-BC0F-BE6132E45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1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E7935E-4DB5-DD99-1643-B32A4A507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STORMWATER WORK GROUP</a:t>
            </a:r>
            <a:br>
              <a:rPr lang="en-US" dirty="0"/>
            </a:br>
            <a:r>
              <a:rPr lang="en-US" dirty="0"/>
              <a:t>2024-2025 WORK PLAN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8BEF0-57CA-4662-8AAC-CCD17C40F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 sz="2200"/>
              <a:t>This document provides context and direction for the Stormwater Work Group (SWG) in its roles in overseeing the Stormwater Action Monitoring (SAM) program and engaging in stormwater-related ecosystem recovery discussions and planning efforts.</a:t>
            </a:r>
          </a:p>
        </p:txBody>
      </p:sp>
    </p:spTree>
    <p:extLst>
      <p:ext uri="{BB962C8B-B14F-4D97-AF65-F5344CB8AC3E}">
        <p14:creationId xmlns:p14="http://schemas.microsoft.com/office/powerpoint/2010/main" val="240491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A3226A-45E9-00AB-72D5-AB65B582C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SWG PURPOSE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3F9E6675-3144-2C91-69F4-B2DD6DC26B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332646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617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0FBE7D-EDA4-7230-9024-C1815323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Implementation Tasks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77B1A9-BCAD-3AC7-09A5-178940064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531745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403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FC79D9-E888-4F03-38D3-95C474DF8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Implementation Tasks (cont’d)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13E705-A7C0-26A0-F28E-6FD6BDCFE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90073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698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4A0494-CB13-AE3C-8247-27011977B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Communication Tasks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3A4B057D-713A-70FA-EC86-A6189102E0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2447961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94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C91CE6-C9A5-E3D6-7388-A57FD9BF1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511" y="5421053"/>
            <a:ext cx="6766405" cy="11681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dirty="0">
                <a:solidFill>
                  <a:srgbClr val="FFFFFE"/>
                </a:solidFill>
              </a:rPr>
              <a:t>SUBGROUPS AND COMMITTEES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BF4792E-DF83-4D24-9924-01EC30A32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8512"/>
            <a:ext cx="3952259" cy="5932172"/>
          </a:xfrm>
          <a:custGeom>
            <a:avLst/>
            <a:gdLst>
              <a:gd name="connsiteX0" fmla="*/ 986173 w 3952259"/>
              <a:gd name="connsiteY0" fmla="*/ 0 h 5932172"/>
              <a:gd name="connsiteX1" fmla="*/ 3952259 w 3952259"/>
              <a:gd name="connsiteY1" fmla="*/ 2966086 h 5932172"/>
              <a:gd name="connsiteX2" fmla="*/ 986173 w 3952259"/>
              <a:gd name="connsiteY2" fmla="*/ 5932172 h 5932172"/>
              <a:gd name="connsiteX3" fmla="*/ 104150 w 3952259"/>
              <a:gd name="connsiteY3" fmla="*/ 5798823 h 5932172"/>
              <a:gd name="connsiteX4" fmla="*/ 0 w 3952259"/>
              <a:gd name="connsiteY4" fmla="*/ 5760704 h 5932172"/>
              <a:gd name="connsiteX5" fmla="*/ 0 w 3952259"/>
              <a:gd name="connsiteY5" fmla="*/ 171469 h 5932172"/>
              <a:gd name="connsiteX6" fmla="*/ 104150 w 3952259"/>
              <a:gd name="connsiteY6" fmla="*/ 133350 h 5932172"/>
              <a:gd name="connsiteX7" fmla="*/ 986173 w 3952259"/>
              <a:gd name="connsiteY7" fmla="*/ 0 h 5932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2259" h="5932172">
                <a:moveTo>
                  <a:pt x="986173" y="0"/>
                </a:moveTo>
                <a:cubicBezTo>
                  <a:pt x="2624297" y="0"/>
                  <a:pt x="3952259" y="1327962"/>
                  <a:pt x="3952259" y="2966086"/>
                </a:cubicBezTo>
                <a:cubicBezTo>
                  <a:pt x="3952259" y="4604210"/>
                  <a:pt x="2624297" y="5932172"/>
                  <a:pt x="986173" y="5932172"/>
                </a:cubicBezTo>
                <a:cubicBezTo>
                  <a:pt x="679025" y="5932172"/>
                  <a:pt x="382781" y="5885486"/>
                  <a:pt x="104150" y="5798823"/>
                </a:cubicBezTo>
                <a:lnTo>
                  <a:pt x="0" y="5760704"/>
                </a:lnTo>
                <a:lnTo>
                  <a:pt x="0" y="171469"/>
                </a:lnTo>
                <a:lnTo>
                  <a:pt x="104150" y="133350"/>
                </a:lnTo>
                <a:cubicBezTo>
                  <a:pt x="382781" y="46686"/>
                  <a:pt x="679025" y="0"/>
                  <a:pt x="9861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5837328-A57C-47AA-B520-C83F4A6BD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8125" y="0"/>
            <a:ext cx="4475748" cy="3256337"/>
          </a:xfrm>
          <a:custGeom>
            <a:avLst/>
            <a:gdLst>
              <a:gd name="connsiteX0" fmla="*/ 246861 w 4475748"/>
              <a:gd name="connsiteY0" fmla="*/ 0 h 3256337"/>
              <a:gd name="connsiteX1" fmla="*/ 4228888 w 4475748"/>
              <a:gd name="connsiteY1" fmla="*/ 0 h 3256337"/>
              <a:gd name="connsiteX2" fmla="*/ 4299885 w 4475748"/>
              <a:gd name="connsiteY2" fmla="*/ 147382 h 3256337"/>
              <a:gd name="connsiteX3" fmla="*/ 4475748 w 4475748"/>
              <a:gd name="connsiteY3" fmla="*/ 1018463 h 3256337"/>
              <a:gd name="connsiteX4" fmla="*/ 2237874 w 4475748"/>
              <a:gd name="connsiteY4" fmla="*/ 3256337 h 3256337"/>
              <a:gd name="connsiteX5" fmla="*/ 0 w 4475748"/>
              <a:gd name="connsiteY5" fmla="*/ 1018463 h 3256337"/>
              <a:gd name="connsiteX6" fmla="*/ 175863 w 4475748"/>
              <a:gd name="connsiteY6" fmla="*/ 147382 h 3256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5748" h="3256337">
                <a:moveTo>
                  <a:pt x="246861" y="0"/>
                </a:moveTo>
                <a:lnTo>
                  <a:pt x="4228888" y="0"/>
                </a:lnTo>
                <a:lnTo>
                  <a:pt x="4299885" y="147382"/>
                </a:lnTo>
                <a:cubicBezTo>
                  <a:pt x="4413128" y="415117"/>
                  <a:pt x="4475748" y="709477"/>
                  <a:pt x="4475748" y="1018463"/>
                </a:cubicBezTo>
                <a:cubicBezTo>
                  <a:pt x="4475748" y="2254407"/>
                  <a:pt x="3473818" y="3256337"/>
                  <a:pt x="2237874" y="3256337"/>
                </a:cubicBezTo>
                <a:cubicBezTo>
                  <a:pt x="1001930" y="3256337"/>
                  <a:pt x="0" y="2254407"/>
                  <a:pt x="0" y="1018463"/>
                </a:cubicBezTo>
                <a:cubicBezTo>
                  <a:pt x="0" y="709477"/>
                  <a:pt x="62621" y="415117"/>
                  <a:pt x="175863" y="14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580241">
            <a:off x="-1784401" y="613620"/>
            <a:ext cx="6199926" cy="6199926"/>
          </a:xfrm>
          <a:prstGeom prst="arc">
            <a:avLst>
              <a:gd name="adj1" fmla="val 14455503"/>
              <a:gd name="adj2" fmla="val 18389131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A03A6A2-7849-4179-B68F-C11DDDB23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1078" y="0"/>
            <a:ext cx="3440922" cy="3674631"/>
          </a:xfrm>
          <a:custGeom>
            <a:avLst/>
            <a:gdLst>
              <a:gd name="connsiteX0" fmla="*/ 523074 w 3440922"/>
              <a:gd name="connsiteY0" fmla="*/ 0 h 3674631"/>
              <a:gd name="connsiteX1" fmla="*/ 3440922 w 3440922"/>
              <a:gd name="connsiteY1" fmla="*/ 0 h 3674631"/>
              <a:gd name="connsiteX2" fmla="*/ 3440922 w 3440922"/>
              <a:gd name="connsiteY2" fmla="*/ 3321701 h 3674631"/>
              <a:gd name="connsiteX3" fmla="*/ 3304578 w 3440922"/>
              <a:gd name="connsiteY3" fmla="*/ 3404532 h 3674631"/>
              <a:gd name="connsiteX4" fmla="*/ 2237874 w 3440922"/>
              <a:gd name="connsiteY4" fmla="*/ 3674631 h 3674631"/>
              <a:gd name="connsiteX5" fmla="*/ 0 w 3440922"/>
              <a:gd name="connsiteY5" fmla="*/ 1436757 h 3674631"/>
              <a:gd name="connsiteX6" fmla="*/ 511022 w 3440922"/>
              <a:gd name="connsiteY6" fmla="*/ 13261 h 3674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0922" h="3674631">
                <a:moveTo>
                  <a:pt x="523074" y="0"/>
                </a:moveTo>
                <a:lnTo>
                  <a:pt x="3440922" y="0"/>
                </a:lnTo>
                <a:lnTo>
                  <a:pt x="3440922" y="3321701"/>
                </a:lnTo>
                <a:lnTo>
                  <a:pt x="3304578" y="3404532"/>
                </a:lnTo>
                <a:cubicBezTo>
                  <a:pt x="2987486" y="3576786"/>
                  <a:pt x="2624107" y="3674631"/>
                  <a:pt x="2237874" y="3674631"/>
                </a:cubicBezTo>
                <a:cubicBezTo>
                  <a:pt x="1001930" y="3674631"/>
                  <a:pt x="0" y="2672701"/>
                  <a:pt x="0" y="1436757"/>
                </a:cubicBezTo>
                <a:cubicBezTo>
                  <a:pt x="0" y="896032"/>
                  <a:pt x="191776" y="400098"/>
                  <a:pt x="511022" y="13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1DB6-B061-B63C-CA7E-FC9D604B266C}"/>
              </a:ext>
            </a:extLst>
          </p:cNvPr>
          <p:cNvSpPr>
            <a:spLocks/>
          </p:cNvSpPr>
          <p:nvPr/>
        </p:nvSpPr>
        <p:spPr>
          <a:xfrm>
            <a:off x="4461223" y="358512"/>
            <a:ext cx="3469221" cy="257605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493776">
              <a:spcAft>
                <a:spcPts val="600"/>
              </a:spcAft>
            </a:pP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Active SWG Subgroups with Open Membership and Participation</a:t>
            </a:r>
          </a:p>
          <a:p>
            <a:pPr marL="285750" indent="-28575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6PPD</a:t>
            </a:r>
          </a:p>
          <a:p>
            <a:pPr marL="285750" indent="-28575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Receiving Waters Status and Trends</a:t>
            </a:r>
          </a:p>
          <a:p>
            <a:pPr marL="285750" indent="-285750" defTabSz="4937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Effectiveness Study Solicitation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A2B27C-DCD0-43EC-DBE1-AC0BD2666EFE}"/>
              </a:ext>
            </a:extLst>
          </p:cNvPr>
          <p:cNvSpPr txBox="1"/>
          <p:nvPr/>
        </p:nvSpPr>
        <p:spPr>
          <a:xfrm>
            <a:off x="9147185" y="637036"/>
            <a:ext cx="256989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SWG Subgroups To Be Reconvened Through This Work Plan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Agriculture</a:t>
            </a:r>
          </a:p>
        </p:txBody>
      </p:sp>
      <p:pic>
        <p:nvPicPr>
          <p:cNvPr id="21" name="Graphic 20" descr="Children with solid fill">
            <a:extLst>
              <a:ext uri="{FF2B5EF4-FFF2-40B4-BE49-F238E27FC236}">
                <a16:creationId xmlns:a16="http://schemas.microsoft.com/office/drawing/2014/main" id="{4F533CA6-7EC0-D2C5-8CA3-0184E4588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888916" y="5802715"/>
            <a:ext cx="914400" cy="9144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5BE1A-83AB-BB60-D5F4-E48A8DC4B88B}"/>
              </a:ext>
            </a:extLst>
          </p:cNvPr>
          <p:cNvSpPr txBox="1">
            <a:spLocks/>
          </p:cNvSpPr>
          <p:nvPr/>
        </p:nvSpPr>
        <p:spPr>
          <a:xfrm>
            <a:off x="212281" y="1508115"/>
            <a:ext cx="2994956" cy="3928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93776">
              <a:spcBef>
                <a:spcPts val="540"/>
              </a:spcBef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SWG Caucuses Representing Specific Groups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Municipal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Federal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Tribal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</a:t>
            </a:r>
          </a:p>
          <a:p>
            <a:pPr defTabSz="493776">
              <a:spcBef>
                <a:spcPts val="54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Agriculture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F7D3476-6E37-9494-56D7-D900F11A1D30}"/>
              </a:ext>
            </a:extLst>
          </p:cNvPr>
          <p:cNvSpPr/>
          <p:nvPr/>
        </p:nvSpPr>
        <p:spPr>
          <a:xfrm>
            <a:off x="7631526" y="2587026"/>
            <a:ext cx="3434661" cy="3133728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56ED43-8389-37C5-64CE-353113629010}"/>
              </a:ext>
            </a:extLst>
          </p:cNvPr>
          <p:cNvSpPr txBox="1"/>
          <p:nvPr/>
        </p:nvSpPr>
        <p:spPr>
          <a:xfrm>
            <a:off x="7930444" y="3327620"/>
            <a:ext cx="3135743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Committees with Formally Assigned Stakeholder Representation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Pooled Resources Oversight Committee (PRO-C)</a:t>
            </a:r>
          </a:p>
        </p:txBody>
      </p:sp>
    </p:spTree>
    <p:extLst>
      <p:ext uri="{BB962C8B-B14F-4D97-AF65-F5344CB8AC3E}">
        <p14:creationId xmlns:p14="http://schemas.microsoft.com/office/powerpoint/2010/main" val="198139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408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STORMWATER WORK GROUP 2024-2025 WORK PLAN</vt:lpstr>
      <vt:lpstr>SWG PURPOSE</vt:lpstr>
      <vt:lpstr>Implementation Tasks</vt:lpstr>
      <vt:lpstr>Implementation Tasks (cont’d)</vt:lpstr>
      <vt:lpstr>Communication Tasks</vt:lpstr>
      <vt:lpstr>SUBGROUPS AND COMMITTEES</vt:lpstr>
    </vt:vector>
  </TitlesOfParts>
  <Company>Washington State Department of Natural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STORMWATER WORK GROUP 2024-2025 WORK PLAN</dc:title>
  <dc:creator>Barnes, Abby (DNR)</dc:creator>
  <cp:lastModifiedBy>Bristol, Madison (ECY)</cp:lastModifiedBy>
  <cp:revision>2</cp:revision>
  <dcterms:created xsi:type="dcterms:W3CDTF">2024-05-06T15:15:05Z</dcterms:created>
  <dcterms:modified xsi:type="dcterms:W3CDTF">2024-05-20T23:57:12Z</dcterms:modified>
</cp:coreProperties>
</file>