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7"/>
  </p:notesMasterIdLst>
  <p:handoutMasterIdLst>
    <p:handoutMasterId r:id="rId8"/>
  </p:handoutMasterIdLst>
  <p:sldIdLst>
    <p:sldId id="453" r:id="rId2"/>
    <p:sldId id="461" r:id="rId3"/>
    <p:sldId id="471" r:id="rId4"/>
    <p:sldId id="462" r:id="rId5"/>
    <p:sldId id="475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F94"/>
    <a:srgbClr val="A69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80060" autoAdjust="0"/>
  </p:normalViewPr>
  <p:slideViewPr>
    <p:cSldViewPr snapToGrid="0">
      <p:cViewPr varScale="1">
        <p:scale>
          <a:sx n="71" d="100"/>
          <a:sy n="71" d="100"/>
        </p:scale>
        <p:origin x="15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605822-9856-40B5-ADBA-60BCD42FA31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FFEC36-9E40-45F2-BE48-F2F4819D2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6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5FB87-1DE6-4565-8402-C90C66D5342C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C7E7C9-9D4B-4B60-B5F4-3120DB68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E7C9-9D4B-4B60-B5F4-3120DB6878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2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E7C9-9D4B-4B60-B5F4-3120DB6878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581E-5FC7-45A2-80B4-DC3CBE01C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E7C9-9D4B-4B60-B5F4-3120DB6878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1657-46A6-49D6-9E37-835EB703D884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92CC-9199-495D-8822-1E7539BCF204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0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7AAF-73DE-47F6-97B3-60D9407C393A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8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80456-26EE-4E11-8632-5FCC139FFB89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ashington State Department of Ecology log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88" y="5125086"/>
            <a:ext cx="3714024" cy="17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5DD3-293A-469F-8C20-42DC410A4E13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92B4-1AF8-4500-B583-6A769210FFC8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767-E2F3-44F3-80F3-C5D8481E4877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82F7-17EA-4788-BD86-A5BC10D63FBB}" type="datetime1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337B-FDE6-480D-AD2E-077CE1A1879F}" type="datetime1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1FC5-8D2C-4B5F-88B7-29ECD4FE8A07}" type="datetime1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B53B-31E5-40D4-957B-7F2FCC26314D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E21-C40F-462D-9232-D946CFF8DFC6}" type="datetime1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C5E4-818C-4920-BF23-A4ADA8BFDB5B}" type="datetime1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BC05-C1D6-4D10-92BE-EACE3A7F3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ecology.wa.gov/DOE/files/3e/3e036fc2-2e55-4e4a-ba87-673654c28019.pdf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hyperlink" Target="https://www.ezview.wa.gov/Portals/_1962/Documents/Water2Resources/SWAC19RecyclingDevelopmentCenterPresentation.pdf" TargetMode="External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4.gif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Kara.steward@ecy.wa.gov" TargetMode="External"/><Relationship Id="rId4" Type="http://schemas.openxmlformats.org/officeDocument/2006/relationships/hyperlink" Target="https://www.ezview.wa.gov/site/alias__1962/37596/recycling_development_center_advisory_board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7902"/>
            <a:ext cx="9144000" cy="1001528"/>
          </a:xfrm>
        </p:spPr>
        <p:txBody>
          <a:bodyPr anchor="ctr" anchorCtr="1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i="1" dirty="0" smtClean="0"/>
              <a:t>Recycling Development Center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270" y="4900959"/>
            <a:ext cx="5268035" cy="1843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288" y="3435808"/>
            <a:ext cx="6858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Kara Steward</a:t>
            </a:r>
          </a:p>
          <a:p>
            <a:pPr algn="ctr"/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Solid Waste Advisory Committee</a:t>
            </a:r>
          </a:p>
          <a:p>
            <a:pPr algn="ctr"/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Adobe Kaiti Std R" pitchFamily="18" charset="-128"/>
              </a:rPr>
              <a:t>October 3, 2019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ea typeface="Adobe Kaiti Std R" pitchFamily="18" charset="-128"/>
            </a:endParaRPr>
          </a:p>
          <a:p>
            <a:pPr algn="ctr"/>
            <a:endParaRPr lang="en-US" sz="12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9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8" t="4050" r="9073" b="48392"/>
          <a:stretch/>
        </p:blipFill>
        <p:spPr>
          <a:xfrm>
            <a:off x="4964354" y="3804085"/>
            <a:ext cx="1828800" cy="114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08" y="5915022"/>
            <a:ext cx="4572000" cy="7324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86" y="3490094"/>
            <a:ext cx="1828800" cy="2041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04562" y="882260"/>
          <a:ext cx="3377184" cy="22248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77184">
                  <a:extLst>
                    <a:ext uri="{9D8B030D-6E8A-4147-A177-3AD203B41FA5}">
                      <a16:colId xmlns:a16="http://schemas.microsoft.com/office/drawing/2014/main" val="910900033"/>
                    </a:ext>
                  </a:extLst>
                </a:gridCol>
              </a:tblGrid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member Advisory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695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City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62561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County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00678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Public interest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5780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Research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63869"/>
                  </a:ext>
                </a:extLst>
              </a:tr>
              <a:tr h="370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Private sector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25065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39460" y="638974"/>
            <a:ext cx="4308505" cy="2432497"/>
            <a:chOff x="339460" y="638974"/>
            <a:chExt cx="4308505" cy="24324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460" y="638974"/>
              <a:ext cx="4308505" cy="243249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08602" y="666624"/>
              <a:ext cx="1635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House Bill 5135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984" y="585515"/>
            <a:ext cx="4409397" cy="2592459"/>
            <a:chOff x="180511" y="2506836"/>
            <a:chExt cx="4409397" cy="2592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0511" y="2506836"/>
              <a:ext cx="4409397" cy="2592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80511" y="2897303"/>
              <a:ext cx="1415721" cy="2201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28" y="6308080"/>
            <a:ext cx="8659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ecology.wa.gov/DOE/files/3e/3e036fc2-2e55-4e4a-ba87-673654c28019.pdf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://www.ezview.wa.gov/Portals/_</a:t>
            </a:r>
            <a:r>
              <a:rPr lang="en-US" sz="1200" dirty="0" smtClean="0">
                <a:hlinkClick r:id="rId4"/>
              </a:rPr>
              <a:t>1962/Documents/Water2Resources/SWAC19RecyclingDevelopmentCenterPresentation.pdf</a:t>
            </a: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12" y="1461143"/>
            <a:ext cx="3552825" cy="433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52" y="284083"/>
            <a:ext cx="3867150" cy="13583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65" y="597907"/>
            <a:ext cx="2400301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608" y="1569934"/>
            <a:ext cx="19086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9" y="2971487"/>
            <a:ext cx="249247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33" y="4254087"/>
            <a:ext cx="2130552" cy="81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90" y="2971487"/>
            <a:ext cx="162052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29" y="4204099"/>
            <a:ext cx="2420926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r="28470"/>
          <a:stretch/>
        </p:blipFill>
        <p:spPr>
          <a:xfrm>
            <a:off x="5120382" y="5047814"/>
            <a:ext cx="984649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9323" y="434511"/>
            <a:ext cx="106923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47" y="1993353"/>
            <a:ext cx="2585923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6"/>
          <a:srcRect l="30676" t="37316" r="34165" b="10294"/>
          <a:stretch/>
        </p:blipFill>
        <p:spPr>
          <a:xfrm>
            <a:off x="8010939" y="480231"/>
            <a:ext cx="882637" cy="12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3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Recycling Development Center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701447"/>
            <a:ext cx="230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rgbClr val="160191"/>
                </a:solidFill>
                <a:latin typeface="Berlin Sans FB" panose="020E0602020502020306" pitchFamily="34" charset="0"/>
              </a:rPr>
              <a:t>What’s next?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5240" y="2423175"/>
            <a:ext cx="3233959" cy="3094144"/>
            <a:chOff x="305240" y="2423175"/>
            <a:chExt cx="3233959" cy="30941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40" y="3475346"/>
              <a:ext cx="1828800" cy="20419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640" y="2423175"/>
              <a:ext cx="2319559" cy="1628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4364415" y="1677123"/>
            <a:ext cx="4586748" cy="2104086"/>
            <a:chOff x="4364415" y="1677123"/>
            <a:chExt cx="4586748" cy="21040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415" y="1677123"/>
              <a:ext cx="4572000" cy="732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2379" r="4308"/>
            <a:stretch/>
          </p:blipFill>
          <p:spPr>
            <a:xfrm>
              <a:off x="4364415" y="2409609"/>
              <a:ext cx="262128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5658" y="2409609"/>
              <a:ext cx="1995505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3700312" y="4394730"/>
            <a:ext cx="4815038" cy="2288009"/>
            <a:chOff x="3700312" y="4394730"/>
            <a:chExt cx="4815038" cy="2288009"/>
          </a:xfrm>
        </p:grpSpPr>
        <p:grpSp>
          <p:nvGrpSpPr>
            <p:cNvPr id="16" name="Group 15"/>
            <p:cNvGrpSpPr/>
            <p:nvPr/>
          </p:nvGrpSpPr>
          <p:grpSpPr>
            <a:xfrm>
              <a:off x="3700312" y="4394730"/>
              <a:ext cx="4815038" cy="2288009"/>
              <a:chOff x="3700312" y="4394730"/>
              <a:chExt cx="4815038" cy="228800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0312" y="4394730"/>
                <a:ext cx="4815038" cy="1371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8" t="4050" r="9073" b="48392"/>
              <a:stretch/>
            </p:blipFill>
            <p:spPr>
              <a:xfrm>
                <a:off x="5028519" y="5766330"/>
                <a:ext cx="1463040" cy="9164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342"/>
              <a:stretch/>
            </p:blipFill>
            <p:spPr>
              <a:xfrm>
                <a:off x="3700312" y="5766330"/>
                <a:ext cx="1328207" cy="914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559" y="5766330"/>
                <a:ext cx="914400" cy="914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7405959" y="5766330"/>
              <a:ext cx="1109391" cy="914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ckwell Extra Bold" panose="02060903040505020403" pitchFamily="18" charset="0"/>
                </a:rPr>
                <a:t>RDC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5" y="403413"/>
            <a:ext cx="5630079" cy="533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9015" y="6221522"/>
            <a:ext cx="8834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https://www.ezview.wa.gov/site/alias__</a:t>
            </a:r>
            <a:r>
              <a:rPr lang="en-US" sz="1400" dirty="0" smtClean="0">
                <a:hlinkClick r:id="rId4"/>
              </a:rPr>
              <a:t>1962/37596/recycling_development_center_advisory_board.aspx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5298141" y="3818965"/>
            <a:ext cx="3684494" cy="1640541"/>
          </a:xfrm>
          <a:prstGeom prst="round1Rect">
            <a:avLst/>
          </a:prstGeom>
          <a:solidFill>
            <a:srgbClr val="BAAF94"/>
          </a:solidFill>
          <a:ln w="317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Kara Steward</a:t>
            </a:r>
          </a:p>
          <a:p>
            <a:pPr algn="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Kara.steward@ecy.wa.gov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360-407-7643 work</a:t>
            </a:r>
          </a:p>
          <a:p>
            <a:pPr algn="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564-999-5550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BC05-C1D6-4D10-92BE-EACE3A7F3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66</Words>
  <Application>Microsoft Office PowerPoint</Application>
  <PresentationFormat>On-screen Show (4:3)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Adobe Kaiti Std R</vt:lpstr>
      <vt:lpstr>Arial</vt:lpstr>
      <vt:lpstr>Berlin Sans FB</vt:lpstr>
      <vt:lpstr>Calibri</vt:lpstr>
      <vt:lpstr>Calibri Light</vt:lpstr>
      <vt:lpstr>Century Gothic</vt:lpstr>
      <vt:lpstr>Rockwell Extra Bold</vt:lpstr>
      <vt:lpstr>Times New Roman</vt:lpstr>
      <vt:lpstr>Office Theme</vt:lpstr>
      <vt:lpstr> Recycling Development Center</vt:lpstr>
      <vt:lpstr>PowerPoint Presentation</vt:lpstr>
      <vt:lpstr>PowerPoint Presentation</vt:lpstr>
      <vt:lpstr>Recycling Development Center</vt:lpstr>
      <vt:lpstr>PowerPoint Presentation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Kingfisher, Alli (ECY)</dc:creator>
  <cp:lastModifiedBy>Steward, Kara (ECY)</cp:lastModifiedBy>
  <cp:revision>164</cp:revision>
  <cp:lastPrinted>2019-09-30T18:30:26Z</cp:lastPrinted>
  <dcterms:created xsi:type="dcterms:W3CDTF">2018-05-17T14:29:27Z</dcterms:created>
  <dcterms:modified xsi:type="dcterms:W3CDTF">2019-10-02T19:07:08Z</dcterms:modified>
</cp:coreProperties>
</file>