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5"/>
  </p:notesMasterIdLst>
  <p:sldIdLst>
    <p:sldId id="256" r:id="rId2"/>
    <p:sldId id="257" r:id="rId3"/>
    <p:sldId id="288" r:id="rId4"/>
    <p:sldId id="258" r:id="rId5"/>
    <p:sldId id="259" r:id="rId6"/>
    <p:sldId id="260" r:id="rId7"/>
    <p:sldId id="261" r:id="rId8"/>
    <p:sldId id="262" r:id="rId9"/>
    <p:sldId id="263" r:id="rId10"/>
    <p:sldId id="264" r:id="rId11"/>
    <p:sldId id="265" r:id="rId12"/>
    <p:sldId id="266" r:id="rId13"/>
    <p:sldId id="269" r:id="rId14"/>
    <p:sldId id="270" r:id="rId15"/>
    <p:sldId id="373" r:id="rId16"/>
    <p:sldId id="372" r:id="rId17"/>
    <p:sldId id="281" r:id="rId18"/>
    <p:sldId id="276" r:id="rId19"/>
    <p:sldId id="278" r:id="rId20"/>
    <p:sldId id="279"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ses461\AppData\Local\Microsoft\Windows\Temporary%20Internet%20Files\Content.Outlook\YG3GTDLS\WENATCHEE%20RIVER%20AT%20MONITOR%202016%20with%202%20yrs%20daily.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Times New Roman"/>
                <a:ea typeface="Times New Roman"/>
                <a:cs typeface="Times New Roman"/>
              </a:defRPr>
            </a:pPr>
            <a:r>
              <a:rPr lang="en-US"/>
              <a:t>WENATCHEE RIVER AT MONITOR, WA
Flow Exceedence Probability Hydrograph
with Two Years of Daily Flows
USGS gage 12462500; Period of Record: 1963 - 2016</a:t>
            </a:r>
          </a:p>
        </c:rich>
      </c:tx>
      <c:layout>
        <c:manualLayout>
          <c:xMode val="edge"/>
          <c:yMode val="edge"/>
          <c:x val="0.30188679245283018"/>
          <c:y val="1.6313213703099511E-3"/>
        </c:manualLayout>
      </c:layout>
      <c:overlay val="0"/>
      <c:spPr>
        <a:noFill/>
        <a:ln w="25400">
          <a:noFill/>
        </a:ln>
      </c:spPr>
    </c:title>
    <c:autoTitleDeleted val="0"/>
    <c:plotArea>
      <c:layout>
        <c:manualLayout>
          <c:layoutTarget val="inner"/>
          <c:xMode val="edge"/>
          <c:yMode val="edge"/>
          <c:x val="7.1505511811023617E-2"/>
          <c:y val="0.15062870673835158"/>
          <c:w val="0.89936284631087782"/>
          <c:h val="0.80106151620372357"/>
        </c:manualLayout>
      </c:layout>
      <c:lineChart>
        <c:grouping val="standard"/>
        <c:varyColors val="0"/>
        <c:ser>
          <c:idx val="3"/>
          <c:order val="0"/>
          <c:tx>
            <c:strRef>
              <c:f>dvstat!$I$31</c:f>
              <c:strCache>
                <c:ptCount val="1"/>
                <c:pt idx="0">
                  <c:v>10% exceedance</c:v>
                </c:pt>
              </c:strCache>
            </c:strRef>
          </c:tx>
          <c:spPr>
            <a:ln w="12700">
              <a:solidFill>
                <a:srgbClr val="3366FF"/>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dvstat!$I$32:$I$397</c:f>
              <c:numCache>
                <c:formatCode>General</c:formatCode>
                <c:ptCount val="366"/>
                <c:pt idx="0">
                  <c:v>1730</c:v>
                </c:pt>
                <c:pt idx="1">
                  <c:v>1780</c:v>
                </c:pt>
                <c:pt idx="2">
                  <c:v>1620</c:v>
                </c:pt>
                <c:pt idx="3">
                  <c:v>1610</c:v>
                </c:pt>
                <c:pt idx="4">
                  <c:v>1840</c:v>
                </c:pt>
                <c:pt idx="5">
                  <c:v>1700</c:v>
                </c:pt>
                <c:pt idx="6">
                  <c:v>1650</c:v>
                </c:pt>
                <c:pt idx="7">
                  <c:v>1560</c:v>
                </c:pt>
                <c:pt idx="8">
                  <c:v>1940</c:v>
                </c:pt>
                <c:pt idx="9">
                  <c:v>1810</c:v>
                </c:pt>
                <c:pt idx="10">
                  <c:v>1830</c:v>
                </c:pt>
                <c:pt idx="11">
                  <c:v>1950</c:v>
                </c:pt>
                <c:pt idx="12">
                  <c:v>1900</c:v>
                </c:pt>
                <c:pt idx="13">
                  <c:v>1660</c:v>
                </c:pt>
                <c:pt idx="14">
                  <c:v>1590</c:v>
                </c:pt>
                <c:pt idx="15">
                  <c:v>1780</c:v>
                </c:pt>
                <c:pt idx="16">
                  <c:v>1790</c:v>
                </c:pt>
                <c:pt idx="17">
                  <c:v>1750</c:v>
                </c:pt>
                <c:pt idx="18">
                  <c:v>1920</c:v>
                </c:pt>
                <c:pt idx="19">
                  <c:v>2230</c:v>
                </c:pt>
                <c:pt idx="20">
                  <c:v>2080</c:v>
                </c:pt>
                <c:pt idx="21">
                  <c:v>2010</c:v>
                </c:pt>
                <c:pt idx="22">
                  <c:v>2320</c:v>
                </c:pt>
                <c:pt idx="23">
                  <c:v>2140</c:v>
                </c:pt>
                <c:pt idx="24">
                  <c:v>2200</c:v>
                </c:pt>
                <c:pt idx="25">
                  <c:v>2540</c:v>
                </c:pt>
                <c:pt idx="26">
                  <c:v>2940</c:v>
                </c:pt>
                <c:pt idx="27">
                  <c:v>2660</c:v>
                </c:pt>
                <c:pt idx="28">
                  <c:v>2920</c:v>
                </c:pt>
                <c:pt idx="29">
                  <c:v>3330</c:v>
                </c:pt>
                <c:pt idx="30">
                  <c:v>4890</c:v>
                </c:pt>
                <c:pt idx="31">
                  <c:v>5740</c:v>
                </c:pt>
                <c:pt idx="32">
                  <c:v>4920</c:v>
                </c:pt>
                <c:pt idx="33">
                  <c:v>4310</c:v>
                </c:pt>
                <c:pt idx="34">
                  <c:v>4200</c:v>
                </c:pt>
                <c:pt idx="35">
                  <c:v>4120</c:v>
                </c:pt>
                <c:pt idx="36">
                  <c:v>4690</c:v>
                </c:pt>
                <c:pt idx="37">
                  <c:v>4370</c:v>
                </c:pt>
                <c:pt idx="38">
                  <c:v>4660</c:v>
                </c:pt>
                <c:pt idx="39">
                  <c:v>4320</c:v>
                </c:pt>
                <c:pt idx="40">
                  <c:v>4280</c:v>
                </c:pt>
                <c:pt idx="41">
                  <c:v>3730</c:v>
                </c:pt>
                <c:pt idx="42">
                  <c:v>6250</c:v>
                </c:pt>
                <c:pt idx="43">
                  <c:v>5160</c:v>
                </c:pt>
                <c:pt idx="44">
                  <c:v>6650</c:v>
                </c:pt>
                <c:pt idx="45">
                  <c:v>7310</c:v>
                </c:pt>
                <c:pt idx="46">
                  <c:v>6310</c:v>
                </c:pt>
                <c:pt idx="47">
                  <c:v>5380</c:v>
                </c:pt>
                <c:pt idx="48">
                  <c:v>4470</c:v>
                </c:pt>
                <c:pt idx="49">
                  <c:v>4200</c:v>
                </c:pt>
                <c:pt idx="50">
                  <c:v>3930</c:v>
                </c:pt>
                <c:pt idx="51">
                  <c:v>3590</c:v>
                </c:pt>
                <c:pt idx="52">
                  <c:v>4220</c:v>
                </c:pt>
                <c:pt idx="53">
                  <c:v>3540</c:v>
                </c:pt>
                <c:pt idx="54">
                  <c:v>3780</c:v>
                </c:pt>
                <c:pt idx="55">
                  <c:v>4140</c:v>
                </c:pt>
                <c:pt idx="56">
                  <c:v>5320</c:v>
                </c:pt>
                <c:pt idx="57">
                  <c:v>4950</c:v>
                </c:pt>
                <c:pt idx="58">
                  <c:v>4110</c:v>
                </c:pt>
                <c:pt idx="59">
                  <c:v>3630</c:v>
                </c:pt>
                <c:pt idx="60">
                  <c:v>3600</c:v>
                </c:pt>
                <c:pt idx="61">
                  <c:v>3440</c:v>
                </c:pt>
                <c:pt idx="62">
                  <c:v>4770</c:v>
                </c:pt>
                <c:pt idx="63">
                  <c:v>4030</c:v>
                </c:pt>
                <c:pt idx="64">
                  <c:v>5010</c:v>
                </c:pt>
                <c:pt idx="65">
                  <c:v>5860</c:v>
                </c:pt>
                <c:pt idx="66">
                  <c:v>5090</c:v>
                </c:pt>
                <c:pt idx="67">
                  <c:v>4300</c:v>
                </c:pt>
                <c:pt idx="68">
                  <c:v>3730</c:v>
                </c:pt>
                <c:pt idx="69">
                  <c:v>4200</c:v>
                </c:pt>
                <c:pt idx="70">
                  <c:v>4090</c:v>
                </c:pt>
                <c:pt idx="71">
                  <c:v>4610</c:v>
                </c:pt>
                <c:pt idx="72">
                  <c:v>4590</c:v>
                </c:pt>
                <c:pt idx="73">
                  <c:v>4530</c:v>
                </c:pt>
                <c:pt idx="74">
                  <c:v>4890</c:v>
                </c:pt>
                <c:pt idx="75">
                  <c:v>4520</c:v>
                </c:pt>
                <c:pt idx="76">
                  <c:v>4170</c:v>
                </c:pt>
                <c:pt idx="77">
                  <c:v>3890</c:v>
                </c:pt>
                <c:pt idx="78">
                  <c:v>3630</c:v>
                </c:pt>
                <c:pt idx="79">
                  <c:v>3570</c:v>
                </c:pt>
                <c:pt idx="80">
                  <c:v>3320</c:v>
                </c:pt>
                <c:pt idx="81">
                  <c:v>3300</c:v>
                </c:pt>
                <c:pt idx="82">
                  <c:v>3300</c:v>
                </c:pt>
                <c:pt idx="83">
                  <c:v>3100</c:v>
                </c:pt>
                <c:pt idx="84">
                  <c:v>3000</c:v>
                </c:pt>
                <c:pt idx="85">
                  <c:v>3000</c:v>
                </c:pt>
                <c:pt idx="86">
                  <c:v>3180</c:v>
                </c:pt>
                <c:pt idx="87">
                  <c:v>2970</c:v>
                </c:pt>
                <c:pt idx="88">
                  <c:v>2820</c:v>
                </c:pt>
                <c:pt idx="89">
                  <c:v>2730</c:v>
                </c:pt>
                <c:pt idx="90">
                  <c:v>2850</c:v>
                </c:pt>
                <c:pt idx="91">
                  <c:v>2580</c:v>
                </c:pt>
                <c:pt idx="92">
                  <c:v>2510</c:v>
                </c:pt>
                <c:pt idx="93">
                  <c:v>2780</c:v>
                </c:pt>
                <c:pt idx="94">
                  <c:v>2820</c:v>
                </c:pt>
                <c:pt idx="95">
                  <c:v>3170</c:v>
                </c:pt>
                <c:pt idx="96">
                  <c:v>3080</c:v>
                </c:pt>
                <c:pt idx="97">
                  <c:v>3140</c:v>
                </c:pt>
                <c:pt idx="98">
                  <c:v>3740</c:v>
                </c:pt>
                <c:pt idx="99">
                  <c:v>4170</c:v>
                </c:pt>
                <c:pt idx="100">
                  <c:v>4090</c:v>
                </c:pt>
                <c:pt idx="101">
                  <c:v>3750</c:v>
                </c:pt>
                <c:pt idx="102">
                  <c:v>3730</c:v>
                </c:pt>
                <c:pt idx="103">
                  <c:v>3450</c:v>
                </c:pt>
                <c:pt idx="104">
                  <c:v>3180</c:v>
                </c:pt>
                <c:pt idx="105">
                  <c:v>3030</c:v>
                </c:pt>
                <c:pt idx="106">
                  <c:v>3580</c:v>
                </c:pt>
                <c:pt idx="107">
                  <c:v>3660</c:v>
                </c:pt>
                <c:pt idx="108">
                  <c:v>3760</c:v>
                </c:pt>
                <c:pt idx="109">
                  <c:v>4230</c:v>
                </c:pt>
                <c:pt idx="110">
                  <c:v>4300</c:v>
                </c:pt>
                <c:pt idx="111">
                  <c:v>4030</c:v>
                </c:pt>
                <c:pt idx="112">
                  <c:v>3610</c:v>
                </c:pt>
                <c:pt idx="113">
                  <c:v>3380</c:v>
                </c:pt>
                <c:pt idx="114">
                  <c:v>3200</c:v>
                </c:pt>
                <c:pt idx="115">
                  <c:v>3250</c:v>
                </c:pt>
                <c:pt idx="116">
                  <c:v>4200</c:v>
                </c:pt>
                <c:pt idx="117">
                  <c:v>4090</c:v>
                </c:pt>
                <c:pt idx="118">
                  <c:v>4050</c:v>
                </c:pt>
                <c:pt idx="119">
                  <c:v>4280</c:v>
                </c:pt>
                <c:pt idx="120">
                  <c:v>4120</c:v>
                </c:pt>
                <c:pt idx="121">
                  <c:v>4000</c:v>
                </c:pt>
                <c:pt idx="122">
                  <c:v>3960</c:v>
                </c:pt>
                <c:pt idx="123">
                  <c:v>3870</c:v>
                </c:pt>
                <c:pt idx="124">
                  <c:v>3680</c:v>
                </c:pt>
                <c:pt idx="125">
                  <c:v>3560</c:v>
                </c:pt>
                <c:pt idx="126">
                  <c:v>3410</c:v>
                </c:pt>
                <c:pt idx="127">
                  <c:v>3560</c:v>
                </c:pt>
                <c:pt idx="128">
                  <c:v>3590</c:v>
                </c:pt>
                <c:pt idx="129">
                  <c:v>3630</c:v>
                </c:pt>
                <c:pt idx="130">
                  <c:v>3390</c:v>
                </c:pt>
                <c:pt idx="131">
                  <c:v>3150</c:v>
                </c:pt>
                <c:pt idx="132">
                  <c:v>3060</c:v>
                </c:pt>
                <c:pt idx="133">
                  <c:v>3050</c:v>
                </c:pt>
                <c:pt idx="134">
                  <c:v>2980</c:v>
                </c:pt>
                <c:pt idx="135">
                  <c:v>3020</c:v>
                </c:pt>
                <c:pt idx="136">
                  <c:v>3030</c:v>
                </c:pt>
                <c:pt idx="137">
                  <c:v>4210</c:v>
                </c:pt>
                <c:pt idx="138">
                  <c:v>4310</c:v>
                </c:pt>
                <c:pt idx="139">
                  <c:v>4760</c:v>
                </c:pt>
                <c:pt idx="140">
                  <c:v>4420</c:v>
                </c:pt>
                <c:pt idx="141">
                  <c:v>4940</c:v>
                </c:pt>
                <c:pt idx="142">
                  <c:v>6870</c:v>
                </c:pt>
                <c:pt idx="143">
                  <c:v>5870</c:v>
                </c:pt>
                <c:pt idx="144">
                  <c:v>5590</c:v>
                </c:pt>
                <c:pt idx="145">
                  <c:v>5280</c:v>
                </c:pt>
                <c:pt idx="146">
                  <c:v>4870</c:v>
                </c:pt>
                <c:pt idx="147">
                  <c:v>4700</c:v>
                </c:pt>
                <c:pt idx="148">
                  <c:v>4290</c:v>
                </c:pt>
                <c:pt idx="149">
                  <c:v>4010</c:v>
                </c:pt>
                <c:pt idx="150">
                  <c:v>4090</c:v>
                </c:pt>
                <c:pt idx="151">
                  <c:v>7130</c:v>
                </c:pt>
                <c:pt idx="152">
                  <c:v>4050</c:v>
                </c:pt>
                <c:pt idx="153">
                  <c:v>4040</c:v>
                </c:pt>
                <c:pt idx="154">
                  <c:v>3900</c:v>
                </c:pt>
                <c:pt idx="155">
                  <c:v>3770</c:v>
                </c:pt>
                <c:pt idx="156">
                  <c:v>3530</c:v>
                </c:pt>
                <c:pt idx="157">
                  <c:v>3390</c:v>
                </c:pt>
                <c:pt idx="158">
                  <c:v>3280</c:v>
                </c:pt>
                <c:pt idx="159">
                  <c:v>3100</c:v>
                </c:pt>
                <c:pt idx="160">
                  <c:v>4110</c:v>
                </c:pt>
                <c:pt idx="161">
                  <c:v>4980</c:v>
                </c:pt>
                <c:pt idx="162">
                  <c:v>4860</c:v>
                </c:pt>
                <c:pt idx="163">
                  <c:v>4780</c:v>
                </c:pt>
                <c:pt idx="164">
                  <c:v>4470</c:v>
                </c:pt>
                <c:pt idx="165">
                  <c:v>4470</c:v>
                </c:pt>
                <c:pt idx="166">
                  <c:v>4660</c:v>
                </c:pt>
                <c:pt idx="167">
                  <c:v>4830</c:v>
                </c:pt>
                <c:pt idx="168">
                  <c:v>5020</c:v>
                </c:pt>
                <c:pt idx="169">
                  <c:v>4830</c:v>
                </c:pt>
                <c:pt idx="170">
                  <c:v>4670</c:v>
                </c:pt>
                <c:pt idx="171">
                  <c:v>4370</c:v>
                </c:pt>
                <c:pt idx="172">
                  <c:v>4250</c:v>
                </c:pt>
                <c:pt idx="173">
                  <c:v>4330</c:v>
                </c:pt>
                <c:pt idx="174">
                  <c:v>4220</c:v>
                </c:pt>
                <c:pt idx="175">
                  <c:v>4160</c:v>
                </c:pt>
                <c:pt idx="176">
                  <c:v>4130</c:v>
                </c:pt>
                <c:pt idx="177">
                  <c:v>4170</c:v>
                </c:pt>
                <c:pt idx="178">
                  <c:v>4150</c:v>
                </c:pt>
                <c:pt idx="179">
                  <c:v>4410</c:v>
                </c:pt>
                <c:pt idx="180">
                  <c:v>4770</c:v>
                </c:pt>
                <c:pt idx="181">
                  <c:v>4790</c:v>
                </c:pt>
                <c:pt idx="182">
                  <c:v>4900</c:v>
                </c:pt>
                <c:pt idx="183">
                  <c:v>5040</c:v>
                </c:pt>
                <c:pt idx="184">
                  <c:v>5320</c:v>
                </c:pt>
                <c:pt idx="185">
                  <c:v>5570</c:v>
                </c:pt>
                <c:pt idx="186">
                  <c:v>5470</c:v>
                </c:pt>
                <c:pt idx="187">
                  <c:v>5440</c:v>
                </c:pt>
                <c:pt idx="188">
                  <c:v>5030</c:v>
                </c:pt>
                <c:pt idx="189">
                  <c:v>5110</c:v>
                </c:pt>
                <c:pt idx="190">
                  <c:v>5750</c:v>
                </c:pt>
                <c:pt idx="191">
                  <c:v>6250</c:v>
                </c:pt>
                <c:pt idx="192">
                  <c:v>6090</c:v>
                </c:pt>
                <c:pt idx="193">
                  <c:v>6200</c:v>
                </c:pt>
                <c:pt idx="194">
                  <c:v>6110</c:v>
                </c:pt>
                <c:pt idx="195">
                  <c:v>6050</c:v>
                </c:pt>
                <c:pt idx="196">
                  <c:v>6930</c:v>
                </c:pt>
                <c:pt idx="197">
                  <c:v>7620</c:v>
                </c:pt>
                <c:pt idx="198">
                  <c:v>7630</c:v>
                </c:pt>
                <c:pt idx="199">
                  <c:v>7300</c:v>
                </c:pt>
                <c:pt idx="200">
                  <c:v>6940</c:v>
                </c:pt>
                <c:pt idx="201">
                  <c:v>6760</c:v>
                </c:pt>
                <c:pt idx="202">
                  <c:v>7600</c:v>
                </c:pt>
                <c:pt idx="203">
                  <c:v>8360</c:v>
                </c:pt>
                <c:pt idx="204">
                  <c:v>8110</c:v>
                </c:pt>
                <c:pt idx="205">
                  <c:v>7990</c:v>
                </c:pt>
                <c:pt idx="206">
                  <c:v>8300</c:v>
                </c:pt>
                <c:pt idx="207">
                  <c:v>7840</c:v>
                </c:pt>
                <c:pt idx="208">
                  <c:v>8030</c:v>
                </c:pt>
                <c:pt idx="209">
                  <c:v>8170</c:v>
                </c:pt>
                <c:pt idx="210">
                  <c:v>8040</c:v>
                </c:pt>
                <c:pt idx="211">
                  <c:v>8510</c:v>
                </c:pt>
                <c:pt idx="212">
                  <c:v>9200</c:v>
                </c:pt>
                <c:pt idx="213">
                  <c:v>9100</c:v>
                </c:pt>
                <c:pt idx="214">
                  <c:v>8510</c:v>
                </c:pt>
                <c:pt idx="215">
                  <c:v>8940</c:v>
                </c:pt>
                <c:pt idx="216">
                  <c:v>9310</c:v>
                </c:pt>
                <c:pt idx="217">
                  <c:v>9410</c:v>
                </c:pt>
                <c:pt idx="218">
                  <c:v>11200</c:v>
                </c:pt>
                <c:pt idx="219">
                  <c:v>12400</c:v>
                </c:pt>
                <c:pt idx="220">
                  <c:v>13200</c:v>
                </c:pt>
                <c:pt idx="221">
                  <c:v>13500</c:v>
                </c:pt>
                <c:pt idx="222">
                  <c:v>13400</c:v>
                </c:pt>
                <c:pt idx="223">
                  <c:v>13400</c:v>
                </c:pt>
                <c:pt idx="224">
                  <c:v>13400</c:v>
                </c:pt>
                <c:pt idx="225">
                  <c:v>16200</c:v>
                </c:pt>
                <c:pt idx="226">
                  <c:v>16100</c:v>
                </c:pt>
                <c:pt idx="227">
                  <c:v>13400</c:v>
                </c:pt>
                <c:pt idx="228">
                  <c:v>14500</c:v>
                </c:pt>
                <c:pt idx="229">
                  <c:v>14700</c:v>
                </c:pt>
                <c:pt idx="230">
                  <c:v>14300</c:v>
                </c:pt>
                <c:pt idx="231">
                  <c:v>13100</c:v>
                </c:pt>
                <c:pt idx="232">
                  <c:v>13400</c:v>
                </c:pt>
                <c:pt idx="233">
                  <c:v>14100</c:v>
                </c:pt>
                <c:pt idx="234">
                  <c:v>13900</c:v>
                </c:pt>
                <c:pt idx="235">
                  <c:v>13300</c:v>
                </c:pt>
                <c:pt idx="236">
                  <c:v>13400</c:v>
                </c:pt>
                <c:pt idx="237">
                  <c:v>14000</c:v>
                </c:pt>
                <c:pt idx="238">
                  <c:v>13700</c:v>
                </c:pt>
                <c:pt idx="239">
                  <c:v>13900</c:v>
                </c:pt>
                <c:pt idx="240">
                  <c:v>14500</c:v>
                </c:pt>
                <c:pt idx="241">
                  <c:v>14900</c:v>
                </c:pt>
                <c:pt idx="242">
                  <c:v>15300</c:v>
                </c:pt>
                <c:pt idx="243">
                  <c:v>15900</c:v>
                </c:pt>
                <c:pt idx="244">
                  <c:v>16000</c:v>
                </c:pt>
                <c:pt idx="245">
                  <c:v>17100</c:v>
                </c:pt>
                <c:pt idx="246">
                  <c:v>16000</c:v>
                </c:pt>
                <c:pt idx="247">
                  <c:v>16200</c:v>
                </c:pt>
                <c:pt idx="248">
                  <c:v>16100</c:v>
                </c:pt>
                <c:pt idx="249">
                  <c:v>15700</c:v>
                </c:pt>
                <c:pt idx="250">
                  <c:v>14700</c:v>
                </c:pt>
                <c:pt idx="251">
                  <c:v>14500</c:v>
                </c:pt>
                <c:pt idx="252">
                  <c:v>13700</c:v>
                </c:pt>
                <c:pt idx="253">
                  <c:v>13300</c:v>
                </c:pt>
                <c:pt idx="254">
                  <c:v>14000</c:v>
                </c:pt>
                <c:pt idx="255">
                  <c:v>14900</c:v>
                </c:pt>
                <c:pt idx="256">
                  <c:v>15100</c:v>
                </c:pt>
                <c:pt idx="257">
                  <c:v>14800</c:v>
                </c:pt>
                <c:pt idx="258">
                  <c:v>15700</c:v>
                </c:pt>
                <c:pt idx="259">
                  <c:v>16400</c:v>
                </c:pt>
                <c:pt idx="260">
                  <c:v>16000</c:v>
                </c:pt>
                <c:pt idx="261">
                  <c:v>15500</c:v>
                </c:pt>
                <c:pt idx="262">
                  <c:v>14800</c:v>
                </c:pt>
                <c:pt idx="263">
                  <c:v>13600</c:v>
                </c:pt>
                <c:pt idx="264">
                  <c:v>13900</c:v>
                </c:pt>
                <c:pt idx="265">
                  <c:v>14000</c:v>
                </c:pt>
                <c:pt idx="266">
                  <c:v>14000</c:v>
                </c:pt>
                <c:pt idx="267">
                  <c:v>13600</c:v>
                </c:pt>
                <c:pt idx="268">
                  <c:v>13200</c:v>
                </c:pt>
                <c:pt idx="269">
                  <c:v>12600</c:v>
                </c:pt>
                <c:pt idx="270">
                  <c:v>12300</c:v>
                </c:pt>
                <c:pt idx="271">
                  <c:v>11300</c:v>
                </c:pt>
                <c:pt idx="272">
                  <c:v>11800</c:v>
                </c:pt>
                <c:pt idx="273">
                  <c:v>11500</c:v>
                </c:pt>
                <c:pt idx="274">
                  <c:v>11100</c:v>
                </c:pt>
                <c:pt idx="275">
                  <c:v>10700</c:v>
                </c:pt>
                <c:pt idx="276">
                  <c:v>10700</c:v>
                </c:pt>
                <c:pt idx="277">
                  <c:v>10600</c:v>
                </c:pt>
                <c:pt idx="278">
                  <c:v>10100</c:v>
                </c:pt>
                <c:pt idx="279">
                  <c:v>10400</c:v>
                </c:pt>
                <c:pt idx="280">
                  <c:v>10700</c:v>
                </c:pt>
                <c:pt idx="281">
                  <c:v>11100</c:v>
                </c:pt>
                <c:pt idx="282">
                  <c:v>11200</c:v>
                </c:pt>
                <c:pt idx="283">
                  <c:v>10900</c:v>
                </c:pt>
                <c:pt idx="284">
                  <c:v>9180</c:v>
                </c:pt>
                <c:pt idx="285">
                  <c:v>8940</c:v>
                </c:pt>
                <c:pt idx="286">
                  <c:v>9310</c:v>
                </c:pt>
                <c:pt idx="287">
                  <c:v>8800</c:v>
                </c:pt>
                <c:pt idx="288">
                  <c:v>9420</c:v>
                </c:pt>
                <c:pt idx="289">
                  <c:v>8890</c:v>
                </c:pt>
                <c:pt idx="290">
                  <c:v>8310</c:v>
                </c:pt>
                <c:pt idx="291">
                  <c:v>8550</c:v>
                </c:pt>
                <c:pt idx="292">
                  <c:v>8540</c:v>
                </c:pt>
                <c:pt idx="293">
                  <c:v>8210</c:v>
                </c:pt>
                <c:pt idx="294">
                  <c:v>7650</c:v>
                </c:pt>
                <c:pt idx="295">
                  <c:v>7130</c:v>
                </c:pt>
                <c:pt idx="296">
                  <c:v>6400</c:v>
                </c:pt>
                <c:pt idx="297">
                  <c:v>6480</c:v>
                </c:pt>
                <c:pt idx="298">
                  <c:v>6410</c:v>
                </c:pt>
                <c:pt idx="299">
                  <c:v>6470</c:v>
                </c:pt>
                <c:pt idx="300">
                  <c:v>6350</c:v>
                </c:pt>
                <c:pt idx="301">
                  <c:v>5920</c:v>
                </c:pt>
                <c:pt idx="302">
                  <c:v>5620</c:v>
                </c:pt>
                <c:pt idx="303">
                  <c:v>5700</c:v>
                </c:pt>
                <c:pt idx="304">
                  <c:v>5440</c:v>
                </c:pt>
                <c:pt idx="305">
                  <c:v>5380</c:v>
                </c:pt>
                <c:pt idx="306">
                  <c:v>5180</c:v>
                </c:pt>
                <c:pt idx="307">
                  <c:v>5020</c:v>
                </c:pt>
                <c:pt idx="308">
                  <c:v>4700</c:v>
                </c:pt>
                <c:pt idx="309">
                  <c:v>4400</c:v>
                </c:pt>
                <c:pt idx="310">
                  <c:v>4320</c:v>
                </c:pt>
                <c:pt idx="311">
                  <c:v>4200</c:v>
                </c:pt>
                <c:pt idx="312">
                  <c:v>4060</c:v>
                </c:pt>
                <c:pt idx="313">
                  <c:v>3820</c:v>
                </c:pt>
                <c:pt idx="314">
                  <c:v>3530</c:v>
                </c:pt>
                <c:pt idx="315">
                  <c:v>3270</c:v>
                </c:pt>
                <c:pt idx="316">
                  <c:v>3050</c:v>
                </c:pt>
                <c:pt idx="317">
                  <c:v>2870</c:v>
                </c:pt>
                <c:pt idx="318">
                  <c:v>2690</c:v>
                </c:pt>
                <c:pt idx="319">
                  <c:v>2510</c:v>
                </c:pt>
                <c:pt idx="320">
                  <c:v>2350</c:v>
                </c:pt>
                <c:pt idx="321">
                  <c:v>2200</c:v>
                </c:pt>
                <c:pt idx="322">
                  <c:v>2100</c:v>
                </c:pt>
                <c:pt idx="323">
                  <c:v>2520</c:v>
                </c:pt>
                <c:pt idx="324">
                  <c:v>2300</c:v>
                </c:pt>
                <c:pt idx="325">
                  <c:v>2020</c:v>
                </c:pt>
                <c:pt idx="326">
                  <c:v>1920</c:v>
                </c:pt>
                <c:pt idx="327">
                  <c:v>2000</c:v>
                </c:pt>
                <c:pt idx="328">
                  <c:v>2210</c:v>
                </c:pt>
                <c:pt idx="329">
                  <c:v>2080</c:v>
                </c:pt>
                <c:pt idx="330">
                  <c:v>1910</c:v>
                </c:pt>
                <c:pt idx="331">
                  <c:v>1940</c:v>
                </c:pt>
                <c:pt idx="332">
                  <c:v>1890</c:v>
                </c:pt>
                <c:pt idx="333">
                  <c:v>1740</c:v>
                </c:pt>
                <c:pt idx="334">
                  <c:v>1770</c:v>
                </c:pt>
                <c:pt idx="335">
                  <c:v>1730</c:v>
                </c:pt>
                <c:pt idx="336">
                  <c:v>1670</c:v>
                </c:pt>
                <c:pt idx="337">
                  <c:v>1550</c:v>
                </c:pt>
                <c:pt idx="338">
                  <c:v>1540</c:v>
                </c:pt>
                <c:pt idx="339">
                  <c:v>1400</c:v>
                </c:pt>
                <c:pt idx="340">
                  <c:v>1280</c:v>
                </c:pt>
                <c:pt idx="341">
                  <c:v>1250</c:v>
                </c:pt>
                <c:pt idx="342">
                  <c:v>1340</c:v>
                </c:pt>
                <c:pt idx="343">
                  <c:v>1250</c:v>
                </c:pt>
                <c:pt idx="344">
                  <c:v>1320</c:v>
                </c:pt>
                <c:pt idx="345">
                  <c:v>1160</c:v>
                </c:pt>
                <c:pt idx="346">
                  <c:v>1290</c:v>
                </c:pt>
                <c:pt idx="347">
                  <c:v>1300</c:v>
                </c:pt>
                <c:pt idx="348">
                  <c:v>1210</c:v>
                </c:pt>
                <c:pt idx="349">
                  <c:v>1200</c:v>
                </c:pt>
                <c:pt idx="350">
                  <c:v>1100</c:v>
                </c:pt>
                <c:pt idx="351">
                  <c:v>1140</c:v>
                </c:pt>
                <c:pt idx="352">
                  <c:v>1190</c:v>
                </c:pt>
                <c:pt idx="353">
                  <c:v>1220</c:v>
                </c:pt>
                <c:pt idx="354">
                  <c:v>1190</c:v>
                </c:pt>
                <c:pt idx="355">
                  <c:v>1260</c:v>
                </c:pt>
                <c:pt idx="356">
                  <c:v>1620</c:v>
                </c:pt>
                <c:pt idx="357">
                  <c:v>1510</c:v>
                </c:pt>
                <c:pt idx="358">
                  <c:v>1470</c:v>
                </c:pt>
                <c:pt idx="359">
                  <c:v>1440</c:v>
                </c:pt>
                <c:pt idx="360">
                  <c:v>1320</c:v>
                </c:pt>
                <c:pt idx="361">
                  <c:v>1240</c:v>
                </c:pt>
                <c:pt idx="362">
                  <c:v>1260</c:v>
                </c:pt>
                <c:pt idx="363">
                  <c:v>1270</c:v>
                </c:pt>
                <c:pt idx="364">
                  <c:v>1300</c:v>
                </c:pt>
                <c:pt idx="365">
                  <c:v>1390</c:v>
                </c:pt>
              </c:numCache>
            </c:numRef>
          </c:val>
          <c:smooth val="0"/>
          <c:extLst>
            <c:ext xmlns:c16="http://schemas.microsoft.com/office/drawing/2014/chart" uri="{C3380CC4-5D6E-409C-BE32-E72D297353CC}">
              <c16:uniqueId val="{00000000-D42C-4819-93F8-BB710C6B6977}"/>
            </c:ext>
          </c:extLst>
        </c:ser>
        <c:ser>
          <c:idx val="2"/>
          <c:order val="1"/>
          <c:tx>
            <c:strRef>
              <c:f>dvstat!$J$31</c:f>
              <c:strCache>
                <c:ptCount val="1"/>
                <c:pt idx="0">
                  <c:v>50% exceedance</c:v>
                </c:pt>
              </c:strCache>
            </c:strRef>
          </c:tx>
          <c:spPr>
            <a:ln w="12700">
              <a:solidFill>
                <a:srgbClr val="000080"/>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dvstat!$J$32:$J$397</c:f>
              <c:numCache>
                <c:formatCode>General</c:formatCode>
                <c:ptCount val="366"/>
                <c:pt idx="0">
                  <c:v>716</c:v>
                </c:pt>
                <c:pt idx="1">
                  <c:v>675</c:v>
                </c:pt>
                <c:pt idx="2">
                  <c:v>681</c:v>
                </c:pt>
                <c:pt idx="3">
                  <c:v>677</c:v>
                </c:pt>
                <c:pt idx="4">
                  <c:v>663</c:v>
                </c:pt>
                <c:pt idx="5">
                  <c:v>673</c:v>
                </c:pt>
                <c:pt idx="6">
                  <c:v>659</c:v>
                </c:pt>
                <c:pt idx="7">
                  <c:v>690</c:v>
                </c:pt>
                <c:pt idx="8">
                  <c:v>699</c:v>
                </c:pt>
                <c:pt idx="9">
                  <c:v>716</c:v>
                </c:pt>
                <c:pt idx="10">
                  <c:v>700</c:v>
                </c:pt>
                <c:pt idx="11">
                  <c:v>708</c:v>
                </c:pt>
                <c:pt idx="12">
                  <c:v>733</c:v>
                </c:pt>
                <c:pt idx="13">
                  <c:v>777</c:v>
                </c:pt>
                <c:pt idx="14">
                  <c:v>822</c:v>
                </c:pt>
                <c:pt idx="15">
                  <c:v>862</c:v>
                </c:pt>
                <c:pt idx="16">
                  <c:v>896</c:v>
                </c:pt>
                <c:pt idx="17">
                  <c:v>921</c:v>
                </c:pt>
                <c:pt idx="18">
                  <c:v>896</c:v>
                </c:pt>
                <c:pt idx="19">
                  <c:v>943</c:v>
                </c:pt>
                <c:pt idx="20">
                  <c:v>939</c:v>
                </c:pt>
                <c:pt idx="21">
                  <c:v>948</c:v>
                </c:pt>
                <c:pt idx="22">
                  <c:v>965</c:v>
                </c:pt>
                <c:pt idx="23">
                  <c:v>1020</c:v>
                </c:pt>
                <c:pt idx="24">
                  <c:v>1050</c:v>
                </c:pt>
                <c:pt idx="25">
                  <c:v>1060</c:v>
                </c:pt>
                <c:pt idx="26">
                  <c:v>1040</c:v>
                </c:pt>
                <c:pt idx="27">
                  <c:v>1100</c:v>
                </c:pt>
                <c:pt idx="28">
                  <c:v>1180</c:v>
                </c:pt>
                <c:pt idx="29">
                  <c:v>1170</c:v>
                </c:pt>
                <c:pt idx="30">
                  <c:v>1130</c:v>
                </c:pt>
                <c:pt idx="31">
                  <c:v>1210</c:v>
                </c:pt>
                <c:pt idx="32">
                  <c:v>1170</c:v>
                </c:pt>
                <c:pt idx="33">
                  <c:v>1180</c:v>
                </c:pt>
                <c:pt idx="34">
                  <c:v>1340</c:v>
                </c:pt>
                <c:pt idx="35">
                  <c:v>1450</c:v>
                </c:pt>
                <c:pt idx="36">
                  <c:v>1420</c:v>
                </c:pt>
                <c:pt idx="37">
                  <c:v>1420</c:v>
                </c:pt>
                <c:pt idx="38">
                  <c:v>1410</c:v>
                </c:pt>
                <c:pt idx="39">
                  <c:v>1420</c:v>
                </c:pt>
                <c:pt idx="40">
                  <c:v>1400</c:v>
                </c:pt>
                <c:pt idx="41">
                  <c:v>1410</c:v>
                </c:pt>
                <c:pt idx="42">
                  <c:v>1580</c:v>
                </c:pt>
                <c:pt idx="43">
                  <c:v>1650</c:v>
                </c:pt>
                <c:pt idx="44">
                  <c:v>1690</c:v>
                </c:pt>
                <c:pt idx="45">
                  <c:v>1630</c:v>
                </c:pt>
                <c:pt idx="46">
                  <c:v>1670</c:v>
                </c:pt>
                <c:pt idx="47">
                  <c:v>1660</c:v>
                </c:pt>
                <c:pt idx="48">
                  <c:v>1720</c:v>
                </c:pt>
                <c:pt idx="49">
                  <c:v>1660</c:v>
                </c:pt>
                <c:pt idx="50">
                  <c:v>1610</c:v>
                </c:pt>
                <c:pt idx="51">
                  <c:v>1600</c:v>
                </c:pt>
                <c:pt idx="52">
                  <c:v>1600</c:v>
                </c:pt>
                <c:pt idx="53">
                  <c:v>1520</c:v>
                </c:pt>
                <c:pt idx="54">
                  <c:v>1510</c:v>
                </c:pt>
                <c:pt idx="55">
                  <c:v>1530</c:v>
                </c:pt>
                <c:pt idx="56">
                  <c:v>1520</c:v>
                </c:pt>
                <c:pt idx="57">
                  <c:v>1450</c:v>
                </c:pt>
                <c:pt idx="58">
                  <c:v>1480</c:v>
                </c:pt>
                <c:pt idx="59">
                  <c:v>1480</c:v>
                </c:pt>
                <c:pt idx="60">
                  <c:v>1430</c:v>
                </c:pt>
                <c:pt idx="61">
                  <c:v>1500</c:v>
                </c:pt>
                <c:pt idx="62">
                  <c:v>1460</c:v>
                </c:pt>
                <c:pt idx="63">
                  <c:v>1520</c:v>
                </c:pt>
                <c:pt idx="64">
                  <c:v>1530</c:v>
                </c:pt>
                <c:pt idx="65">
                  <c:v>1500</c:v>
                </c:pt>
                <c:pt idx="66">
                  <c:v>1490</c:v>
                </c:pt>
                <c:pt idx="67">
                  <c:v>1440</c:v>
                </c:pt>
                <c:pt idx="68">
                  <c:v>1380</c:v>
                </c:pt>
                <c:pt idx="69">
                  <c:v>1360</c:v>
                </c:pt>
                <c:pt idx="70">
                  <c:v>1330</c:v>
                </c:pt>
                <c:pt idx="71">
                  <c:v>1290</c:v>
                </c:pt>
                <c:pt idx="72">
                  <c:v>1290</c:v>
                </c:pt>
                <c:pt idx="73">
                  <c:v>1330</c:v>
                </c:pt>
                <c:pt idx="74">
                  <c:v>1460</c:v>
                </c:pt>
                <c:pt idx="75">
                  <c:v>1440</c:v>
                </c:pt>
                <c:pt idx="76">
                  <c:v>1380</c:v>
                </c:pt>
                <c:pt idx="77">
                  <c:v>1370</c:v>
                </c:pt>
                <c:pt idx="78">
                  <c:v>1380</c:v>
                </c:pt>
                <c:pt idx="79">
                  <c:v>1390</c:v>
                </c:pt>
                <c:pt idx="80">
                  <c:v>1380</c:v>
                </c:pt>
                <c:pt idx="81">
                  <c:v>1390</c:v>
                </c:pt>
                <c:pt idx="82">
                  <c:v>1370</c:v>
                </c:pt>
                <c:pt idx="83">
                  <c:v>1340</c:v>
                </c:pt>
                <c:pt idx="84">
                  <c:v>1380</c:v>
                </c:pt>
                <c:pt idx="85">
                  <c:v>1340</c:v>
                </c:pt>
                <c:pt idx="86">
                  <c:v>1300</c:v>
                </c:pt>
                <c:pt idx="87">
                  <c:v>1290</c:v>
                </c:pt>
                <c:pt idx="88">
                  <c:v>1270</c:v>
                </c:pt>
                <c:pt idx="89">
                  <c:v>1300</c:v>
                </c:pt>
                <c:pt idx="90">
                  <c:v>1260</c:v>
                </c:pt>
                <c:pt idx="91">
                  <c:v>1230</c:v>
                </c:pt>
                <c:pt idx="92">
                  <c:v>1220</c:v>
                </c:pt>
                <c:pt idx="93">
                  <c:v>1210</c:v>
                </c:pt>
                <c:pt idx="94">
                  <c:v>1190</c:v>
                </c:pt>
                <c:pt idx="95">
                  <c:v>1160</c:v>
                </c:pt>
                <c:pt idx="96">
                  <c:v>1280</c:v>
                </c:pt>
                <c:pt idx="97">
                  <c:v>1280</c:v>
                </c:pt>
                <c:pt idx="98">
                  <c:v>1420</c:v>
                </c:pt>
                <c:pt idx="99">
                  <c:v>1410</c:v>
                </c:pt>
                <c:pt idx="100">
                  <c:v>1390</c:v>
                </c:pt>
                <c:pt idx="101">
                  <c:v>1370</c:v>
                </c:pt>
                <c:pt idx="102">
                  <c:v>1370</c:v>
                </c:pt>
                <c:pt idx="103">
                  <c:v>1330</c:v>
                </c:pt>
                <c:pt idx="104">
                  <c:v>1350</c:v>
                </c:pt>
                <c:pt idx="105">
                  <c:v>1400</c:v>
                </c:pt>
                <c:pt idx="106">
                  <c:v>1340</c:v>
                </c:pt>
                <c:pt idx="107">
                  <c:v>1360</c:v>
                </c:pt>
                <c:pt idx="108">
                  <c:v>1380</c:v>
                </c:pt>
                <c:pt idx="109">
                  <c:v>1400</c:v>
                </c:pt>
                <c:pt idx="110">
                  <c:v>1420</c:v>
                </c:pt>
                <c:pt idx="111">
                  <c:v>1550</c:v>
                </c:pt>
                <c:pt idx="112">
                  <c:v>1550</c:v>
                </c:pt>
                <c:pt idx="113">
                  <c:v>1500</c:v>
                </c:pt>
                <c:pt idx="114">
                  <c:v>1470</c:v>
                </c:pt>
                <c:pt idx="115">
                  <c:v>1490</c:v>
                </c:pt>
                <c:pt idx="116">
                  <c:v>1420</c:v>
                </c:pt>
                <c:pt idx="117">
                  <c:v>1430</c:v>
                </c:pt>
                <c:pt idx="118">
                  <c:v>1410</c:v>
                </c:pt>
                <c:pt idx="119">
                  <c:v>1440</c:v>
                </c:pt>
                <c:pt idx="120">
                  <c:v>1410</c:v>
                </c:pt>
                <c:pt idx="121">
                  <c:v>1470</c:v>
                </c:pt>
                <c:pt idx="122">
                  <c:v>1650</c:v>
                </c:pt>
                <c:pt idx="123">
                  <c:v>1640</c:v>
                </c:pt>
                <c:pt idx="124">
                  <c:v>1570</c:v>
                </c:pt>
                <c:pt idx="125">
                  <c:v>1520</c:v>
                </c:pt>
                <c:pt idx="126">
                  <c:v>1450</c:v>
                </c:pt>
                <c:pt idx="127">
                  <c:v>1450</c:v>
                </c:pt>
                <c:pt idx="128">
                  <c:v>1410</c:v>
                </c:pt>
                <c:pt idx="129">
                  <c:v>1430</c:v>
                </c:pt>
                <c:pt idx="130">
                  <c:v>1410</c:v>
                </c:pt>
                <c:pt idx="131">
                  <c:v>1410</c:v>
                </c:pt>
                <c:pt idx="132">
                  <c:v>1410</c:v>
                </c:pt>
                <c:pt idx="133">
                  <c:v>1380</c:v>
                </c:pt>
                <c:pt idx="134">
                  <c:v>1410</c:v>
                </c:pt>
                <c:pt idx="135">
                  <c:v>1410</c:v>
                </c:pt>
                <c:pt idx="136">
                  <c:v>1430</c:v>
                </c:pt>
                <c:pt idx="137">
                  <c:v>1390</c:v>
                </c:pt>
                <c:pt idx="138">
                  <c:v>1390</c:v>
                </c:pt>
                <c:pt idx="139">
                  <c:v>1390</c:v>
                </c:pt>
                <c:pt idx="140">
                  <c:v>1370</c:v>
                </c:pt>
                <c:pt idx="141">
                  <c:v>1360</c:v>
                </c:pt>
                <c:pt idx="142">
                  <c:v>1330</c:v>
                </c:pt>
                <c:pt idx="143">
                  <c:v>1310</c:v>
                </c:pt>
                <c:pt idx="144">
                  <c:v>1580</c:v>
                </c:pt>
                <c:pt idx="145">
                  <c:v>1540</c:v>
                </c:pt>
                <c:pt idx="146">
                  <c:v>1510</c:v>
                </c:pt>
                <c:pt idx="147">
                  <c:v>1570</c:v>
                </c:pt>
                <c:pt idx="148">
                  <c:v>1520</c:v>
                </c:pt>
                <c:pt idx="149">
                  <c:v>1530</c:v>
                </c:pt>
                <c:pt idx="150">
                  <c:v>1540</c:v>
                </c:pt>
                <c:pt idx="151">
                  <c:v>1740</c:v>
                </c:pt>
                <c:pt idx="152">
                  <c:v>1500</c:v>
                </c:pt>
                <c:pt idx="153">
                  <c:v>1450</c:v>
                </c:pt>
                <c:pt idx="154">
                  <c:v>1540</c:v>
                </c:pt>
                <c:pt idx="155">
                  <c:v>1580</c:v>
                </c:pt>
                <c:pt idx="156">
                  <c:v>1560</c:v>
                </c:pt>
                <c:pt idx="157">
                  <c:v>1600</c:v>
                </c:pt>
                <c:pt idx="158">
                  <c:v>1590</c:v>
                </c:pt>
                <c:pt idx="159">
                  <c:v>1640</c:v>
                </c:pt>
                <c:pt idx="160">
                  <c:v>1710</c:v>
                </c:pt>
                <c:pt idx="161">
                  <c:v>1720</c:v>
                </c:pt>
                <c:pt idx="162">
                  <c:v>1770</c:v>
                </c:pt>
                <c:pt idx="163">
                  <c:v>1750</c:v>
                </c:pt>
                <c:pt idx="164">
                  <c:v>1720</c:v>
                </c:pt>
                <c:pt idx="165">
                  <c:v>1820</c:v>
                </c:pt>
                <c:pt idx="166">
                  <c:v>1900</c:v>
                </c:pt>
                <c:pt idx="167">
                  <c:v>1910</c:v>
                </c:pt>
                <c:pt idx="168">
                  <c:v>1860</c:v>
                </c:pt>
                <c:pt idx="169">
                  <c:v>1900</c:v>
                </c:pt>
                <c:pt idx="170">
                  <c:v>2070</c:v>
                </c:pt>
                <c:pt idx="171">
                  <c:v>2050</c:v>
                </c:pt>
                <c:pt idx="172">
                  <c:v>2110</c:v>
                </c:pt>
                <c:pt idx="173">
                  <c:v>2130</c:v>
                </c:pt>
                <c:pt idx="174">
                  <c:v>2090</c:v>
                </c:pt>
                <c:pt idx="175">
                  <c:v>2130</c:v>
                </c:pt>
                <c:pt idx="176">
                  <c:v>2140</c:v>
                </c:pt>
                <c:pt idx="177">
                  <c:v>2130</c:v>
                </c:pt>
                <c:pt idx="178">
                  <c:v>2170</c:v>
                </c:pt>
                <c:pt idx="179">
                  <c:v>2120</c:v>
                </c:pt>
                <c:pt idx="180">
                  <c:v>2180</c:v>
                </c:pt>
                <c:pt idx="181">
                  <c:v>2310</c:v>
                </c:pt>
                <c:pt idx="182">
                  <c:v>2360</c:v>
                </c:pt>
                <c:pt idx="183">
                  <c:v>2330</c:v>
                </c:pt>
                <c:pt idx="184">
                  <c:v>2410</c:v>
                </c:pt>
                <c:pt idx="185">
                  <c:v>2650</c:v>
                </c:pt>
                <c:pt idx="186">
                  <c:v>2820</c:v>
                </c:pt>
                <c:pt idx="187">
                  <c:v>2810</c:v>
                </c:pt>
                <c:pt idx="188">
                  <c:v>2870</c:v>
                </c:pt>
                <c:pt idx="189">
                  <c:v>2940</c:v>
                </c:pt>
                <c:pt idx="190">
                  <c:v>3010</c:v>
                </c:pt>
                <c:pt idx="191">
                  <c:v>3090</c:v>
                </c:pt>
                <c:pt idx="192">
                  <c:v>3060</c:v>
                </c:pt>
                <c:pt idx="193">
                  <c:v>3030</c:v>
                </c:pt>
                <c:pt idx="194">
                  <c:v>2990</c:v>
                </c:pt>
                <c:pt idx="195">
                  <c:v>3030</c:v>
                </c:pt>
                <c:pt idx="196">
                  <c:v>3210</c:v>
                </c:pt>
                <c:pt idx="197">
                  <c:v>3240</c:v>
                </c:pt>
                <c:pt idx="198">
                  <c:v>3340</c:v>
                </c:pt>
                <c:pt idx="199">
                  <c:v>3350</c:v>
                </c:pt>
                <c:pt idx="200">
                  <c:v>3550</c:v>
                </c:pt>
                <c:pt idx="201">
                  <c:v>3450</c:v>
                </c:pt>
                <c:pt idx="202">
                  <c:v>3570</c:v>
                </c:pt>
                <c:pt idx="203">
                  <c:v>3780</c:v>
                </c:pt>
                <c:pt idx="204">
                  <c:v>3970</c:v>
                </c:pt>
                <c:pt idx="205">
                  <c:v>4000</c:v>
                </c:pt>
                <c:pt idx="206">
                  <c:v>4030</c:v>
                </c:pt>
                <c:pt idx="207">
                  <c:v>4490</c:v>
                </c:pt>
                <c:pt idx="208">
                  <c:v>4550</c:v>
                </c:pt>
                <c:pt idx="209">
                  <c:v>4710</c:v>
                </c:pt>
                <c:pt idx="210">
                  <c:v>5200</c:v>
                </c:pt>
                <c:pt idx="211">
                  <c:v>5470</c:v>
                </c:pt>
                <c:pt idx="212">
                  <c:v>5090</c:v>
                </c:pt>
                <c:pt idx="213">
                  <c:v>5000</c:v>
                </c:pt>
                <c:pt idx="214">
                  <c:v>5280</c:v>
                </c:pt>
                <c:pt idx="215">
                  <c:v>5380</c:v>
                </c:pt>
                <c:pt idx="216">
                  <c:v>5690</c:v>
                </c:pt>
                <c:pt idx="217">
                  <c:v>5650</c:v>
                </c:pt>
                <c:pt idx="218">
                  <c:v>5420</c:v>
                </c:pt>
                <c:pt idx="219">
                  <c:v>5540</c:v>
                </c:pt>
                <c:pt idx="220">
                  <c:v>5680</c:v>
                </c:pt>
                <c:pt idx="221">
                  <c:v>5670</c:v>
                </c:pt>
                <c:pt idx="222">
                  <c:v>5900</c:v>
                </c:pt>
                <c:pt idx="223">
                  <c:v>6020</c:v>
                </c:pt>
                <c:pt idx="224">
                  <c:v>6320</c:v>
                </c:pt>
                <c:pt idx="225">
                  <c:v>6560</c:v>
                </c:pt>
                <c:pt idx="226">
                  <c:v>6460</c:v>
                </c:pt>
                <c:pt idx="227">
                  <c:v>6920</c:v>
                </c:pt>
                <c:pt idx="228">
                  <c:v>7080</c:v>
                </c:pt>
                <c:pt idx="229">
                  <c:v>7530</c:v>
                </c:pt>
                <c:pt idx="230">
                  <c:v>7980</c:v>
                </c:pt>
                <c:pt idx="231">
                  <c:v>7920</c:v>
                </c:pt>
                <c:pt idx="232">
                  <c:v>8330</c:v>
                </c:pt>
                <c:pt idx="233">
                  <c:v>8560</c:v>
                </c:pt>
                <c:pt idx="234">
                  <c:v>8570</c:v>
                </c:pt>
                <c:pt idx="235">
                  <c:v>8330</c:v>
                </c:pt>
                <c:pt idx="236">
                  <c:v>8460</c:v>
                </c:pt>
                <c:pt idx="237">
                  <c:v>8640</c:v>
                </c:pt>
                <c:pt idx="238">
                  <c:v>8700</c:v>
                </c:pt>
                <c:pt idx="239">
                  <c:v>9160</c:v>
                </c:pt>
                <c:pt idx="240">
                  <c:v>9050</c:v>
                </c:pt>
                <c:pt idx="241">
                  <c:v>8670</c:v>
                </c:pt>
                <c:pt idx="242">
                  <c:v>8280</c:v>
                </c:pt>
                <c:pt idx="243">
                  <c:v>8080</c:v>
                </c:pt>
                <c:pt idx="244">
                  <c:v>8440</c:v>
                </c:pt>
                <c:pt idx="245">
                  <c:v>9250</c:v>
                </c:pt>
                <c:pt idx="246">
                  <c:v>10100</c:v>
                </c:pt>
                <c:pt idx="247">
                  <c:v>10100</c:v>
                </c:pt>
                <c:pt idx="248">
                  <c:v>10000</c:v>
                </c:pt>
                <c:pt idx="249">
                  <c:v>9890</c:v>
                </c:pt>
                <c:pt idx="250">
                  <c:v>9820</c:v>
                </c:pt>
                <c:pt idx="251">
                  <c:v>8990</c:v>
                </c:pt>
                <c:pt idx="252">
                  <c:v>8890</c:v>
                </c:pt>
                <c:pt idx="253">
                  <c:v>9090</c:v>
                </c:pt>
                <c:pt idx="254">
                  <c:v>8740</c:v>
                </c:pt>
                <c:pt idx="255">
                  <c:v>8010</c:v>
                </c:pt>
                <c:pt idx="256">
                  <c:v>8420</c:v>
                </c:pt>
                <c:pt idx="257">
                  <c:v>7810</c:v>
                </c:pt>
                <c:pt idx="258">
                  <c:v>7960</c:v>
                </c:pt>
                <c:pt idx="259">
                  <c:v>7990</c:v>
                </c:pt>
                <c:pt idx="260">
                  <c:v>7960</c:v>
                </c:pt>
                <c:pt idx="261">
                  <c:v>7830</c:v>
                </c:pt>
                <c:pt idx="262">
                  <c:v>7690</c:v>
                </c:pt>
                <c:pt idx="263">
                  <c:v>7740</c:v>
                </c:pt>
                <c:pt idx="264">
                  <c:v>7480</c:v>
                </c:pt>
                <c:pt idx="265">
                  <c:v>6970</c:v>
                </c:pt>
                <c:pt idx="266">
                  <c:v>7080</c:v>
                </c:pt>
                <c:pt idx="267">
                  <c:v>7100</c:v>
                </c:pt>
                <c:pt idx="268">
                  <c:v>6720</c:v>
                </c:pt>
                <c:pt idx="269">
                  <c:v>6590</c:v>
                </c:pt>
                <c:pt idx="270">
                  <c:v>6170</c:v>
                </c:pt>
                <c:pt idx="271">
                  <c:v>6450</c:v>
                </c:pt>
                <c:pt idx="272">
                  <c:v>6330</c:v>
                </c:pt>
                <c:pt idx="273">
                  <c:v>5700</c:v>
                </c:pt>
                <c:pt idx="274">
                  <c:v>5600</c:v>
                </c:pt>
                <c:pt idx="275">
                  <c:v>5700</c:v>
                </c:pt>
                <c:pt idx="276">
                  <c:v>5440</c:v>
                </c:pt>
                <c:pt idx="277">
                  <c:v>5380</c:v>
                </c:pt>
                <c:pt idx="278">
                  <c:v>5490</c:v>
                </c:pt>
                <c:pt idx="279">
                  <c:v>5250</c:v>
                </c:pt>
                <c:pt idx="280">
                  <c:v>4950</c:v>
                </c:pt>
                <c:pt idx="281">
                  <c:v>4810</c:v>
                </c:pt>
                <c:pt idx="282">
                  <c:v>4740</c:v>
                </c:pt>
                <c:pt idx="283">
                  <c:v>4470</c:v>
                </c:pt>
                <c:pt idx="284">
                  <c:v>4380</c:v>
                </c:pt>
                <c:pt idx="285">
                  <c:v>4320</c:v>
                </c:pt>
                <c:pt idx="286">
                  <c:v>4180</c:v>
                </c:pt>
                <c:pt idx="287">
                  <c:v>4050</c:v>
                </c:pt>
                <c:pt idx="288">
                  <c:v>3880</c:v>
                </c:pt>
                <c:pt idx="289">
                  <c:v>3690</c:v>
                </c:pt>
                <c:pt idx="290">
                  <c:v>3330</c:v>
                </c:pt>
                <c:pt idx="291">
                  <c:v>3290</c:v>
                </c:pt>
                <c:pt idx="292">
                  <c:v>3090</c:v>
                </c:pt>
                <c:pt idx="293">
                  <c:v>2910</c:v>
                </c:pt>
                <c:pt idx="294">
                  <c:v>2850</c:v>
                </c:pt>
                <c:pt idx="295">
                  <c:v>2660</c:v>
                </c:pt>
                <c:pt idx="296">
                  <c:v>2610</c:v>
                </c:pt>
                <c:pt idx="297">
                  <c:v>2530</c:v>
                </c:pt>
                <c:pt idx="298">
                  <c:v>2440</c:v>
                </c:pt>
                <c:pt idx="299">
                  <c:v>2360</c:v>
                </c:pt>
                <c:pt idx="300">
                  <c:v>2190</c:v>
                </c:pt>
                <c:pt idx="301">
                  <c:v>2130</c:v>
                </c:pt>
                <c:pt idx="302">
                  <c:v>2090</c:v>
                </c:pt>
                <c:pt idx="303">
                  <c:v>2070</c:v>
                </c:pt>
                <c:pt idx="304">
                  <c:v>1830</c:v>
                </c:pt>
                <c:pt idx="305">
                  <c:v>1690</c:v>
                </c:pt>
                <c:pt idx="306">
                  <c:v>1690</c:v>
                </c:pt>
                <c:pt idx="307">
                  <c:v>1630</c:v>
                </c:pt>
                <c:pt idx="308">
                  <c:v>1510</c:v>
                </c:pt>
                <c:pt idx="309">
                  <c:v>1420</c:v>
                </c:pt>
                <c:pt idx="310">
                  <c:v>1380</c:v>
                </c:pt>
                <c:pt idx="311">
                  <c:v>1330</c:v>
                </c:pt>
                <c:pt idx="312">
                  <c:v>1330</c:v>
                </c:pt>
                <c:pt idx="313">
                  <c:v>1240</c:v>
                </c:pt>
                <c:pt idx="314">
                  <c:v>1160</c:v>
                </c:pt>
                <c:pt idx="315">
                  <c:v>1230</c:v>
                </c:pt>
                <c:pt idx="316">
                  <c:v>1200</c:v>
                </c:pt>
                <c:pt idx="317">
                  <c:v>1220</c:v>
                </c:pt>
                <c:pt idx="318">
                  <c:v>1190</c:v>
                </c:pt>
                <c:pt idx="319">
                  <c:v>1140</c:v>
                </c:pt>
                <c:pt idx="320">
                  <c:v>1080</c:v>
                </c:pt>
                <c:pt idx="321">
                  <c:v>1070</c:v>
                </c:pt>
                <c:pt idx="322">
                  <c:v>1010</c:v>
                </c:pt>
                <c:pt idx="323">
                  <c:v>984</c:v>
                </c:pt>
                <c:pt idx="324">
                  <c:v>1020</c:v>
                </c:pt>
                <c:pt idx="325">
                  <c:v>934</c:v>
                </c:pt>
                <c:pt idx="326">
                  <c:v>848</c:v>
                </c:pt>
                <c:pt idx="327">
                  <c:v>815</c:v>
                </c:pt>
                <c:pt idx="328">
                  <c:v>790</c:v>
                </c:pt>
                <c:pt idx="329">
                  <c:v>813</c:v>
                </c:pt>
                <c:pt idx="330">
                  <c:v>780</c:v>
                </c:pt>
                <c:pt idx="331">
                  <c:v>800</c:v>
                </c:pt>
                <c:pt idx="332">
                  <c:v>765</c:v>
                </c:pt>
                <c:pt idx="333">
                  <c:v>744</c:v>
                </c:pt>
                <c:pt idx="334">
                  <c:v>754</c:v>
                </c:pt>
                <c:pt idx="335">
                  <c:v>762</c:v>
                </c:pt>
                <c:pt idx="336">
                  <c:v>775</c:v>
                </c:pt>
                <c:pt idx="337">
                  <c:v>777</c:v>
                </c:pt>
                <c:pt idx="338">
                  <c:v>790</c:v>
                </c:pt>
                <c:pt idx="339">
                  <c:v>767</c:v>
                </c:pt>
                <c:pt idx="340">
                  <c:v>725</c:v>
                </c:pt>
                <c:pt idx="341">
                  <c:v>726</c:v>
                </c:pt>
                <c:pt idx="342">
                  <c:v>708</c:v>
                </c:pt>
                <c:pt idx="343">
                  <c:v>682</c:v>
                </c:pt>
                <c:pt idx="344">
                  <c:v>665</c:v>
                </c:pt>
                <c:pt idx="345">
                  <c:v>650</c:v>
                </c:pt>
                <c:pt idx="346">
                  <c:v>680</c:v>
                </c:pt>
                <c:pt idx="347">
                  <c:v>689</c:v>
                </c:pt>
                <c:pt idx="348">
                  <c:v>669</c:v>
                </c:pt>
                <c:pt idx="349">
                  <c:v>686</c:v>
                </c:pt>
                <c:pt idx="350">
                  <c:v>661</c:v>
                </c:pt>
                <c:pt idx="351">
                  <c:v>631</c:v>
                </c:pt>
                <c:pt idx="352">
                  <c:v>627</c:v>
                </c:pt>
                <c:pt idx="353">
                  <c:v>661</c:v>
                </c:pt>
                <c:pt idx="354">
                  <c:v>663</c:v>
                </c:pt>
                <c:pt idx="355">
                  <c:v>665</c:v>
                </c:pt>
                <c:pt idx="356">
                  <c:v>669</c:v>
                </c:pt>
                <c:pt idx="357">
                  <c:v>665</c:v>
                </c:pt>
                <c:pt idx="358">
                  <c:v>659</c:v>
                </c:pt>
                <c:pt idx="359">
                  <c:v>640</c:v>
                </c:pt>
                <c:pt idx="360">
                  <c:v>689</c:v>
                </c:pt>
                <c:pt idx="361">
                  <c:v>676</c:v>
                </c:pt>
                <c:pt idx="362">
                  <c:v>650</c:v>
                </c:pt>
                <c:pt idx="363">
                  <c:v>654</c:v>
                </c:pt>
                <c:pt idx="364">
                  <c:v>635</c:v>
                </c:pt>
                <c:pt idx="365">
                  <c:v>632</c:v>
                </c:pt>
              </c:numCache>
            </c:numRef>
          </c:val>
          <c:smooth val="0"/>
          <c:extLst>
            <c:ext xmlns:c16="http://schemas.microsoft.com/office/drawing/2014/chart" uri="{C3380CC4-5D6E-409C-BE32-E72D297353CC}">
              <c16:uniqueId val="{00000001-D42C-4819-93F8-BB710C6B6977}"/>
            </c:ext>
          </c:extLst>
        </c:ser>
        <c:ser>
          <c:idx val="1"/>
          <c:order val="2"/>
          <c:tx>
            <c:strRef>
              <c:f>dvstat!$K$31</c:f>
              <c:strCache>
                <c:ptCount val="1"/>
                <c:pt idx="0">
                  <c:v>90% exceedance</c:v>
                </c:pt>
              </c:strCache>
            </c:strRef>
          </c:tx>
          <c:spPr>
            <a:ln w="12700">
              <a:solidFill>
                <a:srgbClr val="FF0000"/>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dvstat!$K$32:$K$397</c:f>
              <c:numCache>
                <c:formatCode>General</c:formatCode>
                <c:ptCount val="366"/>
                <c:pt idx="0">
                  <c:v>380</c:v>
                </c:pt>
                <c:pt idx="1">
                  <c:v>368</c:v>
                </c:pt>
                <c:pt idx="2">
                  <c:v>356</c:v>
                </c:pt>
                <c:pt idx="3">
                  <c:v>374</c:v>
                </c:pt>
                <c:pt idx="4">
                  <c:v>363</c:v>
                </c:pt>
                <c:pt idx="5">
                  <c:v>352</c:v>
                </c:pt>
                <c:pt idx="6">
                  <c:v>342</c:v>
                </c:pt>
                <c:pt idx="7">
                  <c:v>336</c:v>
                </c:pt>
                <c:pt idx="8">
                  <c:v>361</c:v>
                </c:pt>
                <c:pt idx="9">
                  <c:v>361</c:v>
                </c:pt>
                <c:pt idx="10">
                  <c:v>353</c:v>
                </c:pt>
                <c:pt idx="11">
                  <c:v>406</c:v>
                </c:pt>
                <c:pt idx="12">
                  <c:v>405</c:v>
                </c:pt>
                <c:pt idx="13">
                  <c:v>442</c:v>
                </c:pt>
                <c:pt idx="14">
                  <c:v>460</c:v>
                </c:pt>
                <c:pt idx="15">
                  <c:v>469</c:v>
                </c:pt>
                <c:pt idx="16">
                  <c:v>507</c:v>
                </c:pt>
                <c:pt idx="17">
                  <c:v>506</c:v>
                </c:pt>
                <c:pt idx="18">
                  <c:v>501</c:v>
                </c:pt>
                <c:pt idx="19">
                  <c:v>496</c:v>
                </c:pt>
                <c:pt idx="20">
                  <c:v>503</c:v>
                </c:pt>
                <c:pt idx="21">
                  <c:v>511</c:v>
                </c:pt>
                <c:pt idx="22">
                  <c:v>511</c:v>
                </c:pt>
                <c:pt idx="23">
                  <c:v>503</c:v>
                </c:pt>
                <c:pt idx="24">
                  <c:v>519</c:v>
                </c:pt>
                <c:pt idx="25">
                  <c:v>525</c:v>
                </c:pt>
                <c:pt idx="26">
                  <c:v>541</c:v>
                </c:pt>
                <c:pt idx="27">
                  <c:v>530</c:v>
                </c:pt>
                <c:pt idx="28">
                  <c:v>526</c:v>
                </c:pt>
                <c:pt idx="29">
                  <c:v>522</c:v>
                </c:pt>
                <c:pt idx="30">
                  <c:v>514</c:v>
                </c:pt>
                <c:pt idx="31">
                  <c:v>522</c:v>
                </c:pt>
                <c:pt idx="32">
                  <c:v>524</c:v>
                </c:pt>
                <c:pt idx="33">
                  <c:v>524</c:v>
                </c:pt>
                <c:pt idx="34">
                  <c:v>608</c:v>
                </c:pt>
                <c:pt idx="35">
                  <c:v>622</c:v>
                </c:pt>
                <c:pt idx="36">
                  <c:v>641</c:v>
                </c:pt>
                <c:pt idx="37">
                  <c:v>658</c:v>
                </c:pt>
                <c:pt idx="38">
                  <c:v>685</c:v>
                </c:pt>
                <c:pt idx="39">
                  <c:v>691</c:v>
                </c:pt>
                <c:pt idx="40">
                  <c:v>695</c:v>
                </c:pt>
                <c:pt idx="41">
                  <c:v>693</c:v>
                </c:pt>
                <c:pt idx="42">
                  <c:v>668</c:v>
                </c:pt>
                <c:pt idx="43">
                  <c:v>773</c:v>
                </c:pt>
                <c:pt idx="44">
                  <c:v>805</c:v>
                </c:pt>
                <c:pt idx="45">
                  <c:v>770</c:v>
                </c:pt>
                <c:pt idx="46">
                  <c:v>752</c:v>
                </c:pt>
                <c:pt idx="47">
                  <c:v>772</c:v>
                </c:pt>
                <c:pt idx="48">
                  <c:v>806</c:v>
                </c:pt>
                <c:pt idx="49">
                  <c:v>807</c:v>
                </c:pt>
                <c:pt idx="50">
                  <c:v>873</c:v>
                </c:pt>
                <c:pt idx="51">
                  <c:v>876</c:v>
                </c:pt>
                <c:pt idx="52">
                  <c:v>841</c:v>
                </c:pt>
                <c:pt idx="53">
                  <c:v>836</c:v>
                </c:pt>
                <c:pt idx="54">
                  <c:v>816</c:v>
                </c:pt>
                <c:pt idx="55">
                  <c:v>851</c:v>
                </c:pt>
                <c:pt idx="56">
                  <c:v>844</c:v>
                </c:pt>
                <c:pt idx="57">
                  <c:v>838</c:v>
                </c:pt>
                <c:pt idx="58">
                  <c:v>839</c:v>
                </c:pt>
                <c:pt idx="59">
                  <c:v>828</c:v>
                </c:pt>
                <c:pt idx="60">
                  <c:v>805</c:v>
                </c:pt>
                <c:pt idx="61">
                  <c:v>778</c:v>
                </c:pt>
                <c:pt idx="62">
                  <c:v>760</c:v>
                </c:pt>
                <c:pt idx="63">
                  <c:v>736</c:v>
                </c:pt>
                <c:pt idx="64">
                  <c:v>730</c:v>
                </c:pt>
                <c:pt idx="65">
                  <c:v>746</c:v>
                </c:pt>
                <c:pt idx="66">
                  <c:v>745</c:v>
                </c:pt>
                <c:pt idx="67">
                  <c:v>765</c:v>
                </c:pt>
                <c:pt idx="68">
                  <c:v>738</c:v>
                </c:pt>
                <c:pt idx="69">
                  <c:v>714</c:v>
                </c:pt>
                <c:pt idx="70">
                  <c:v>734</c:v>
                </c:pt>
                <c:pt idx="71">
                  <c:v>731</c:v>
                </c:pt>
                <c:pt idx="72">
                  <c:v>769</c:v>
                </c:pt>
                <c:pt idx="73">
                  <c:v>739</c:v>
                </c:pt>
                <c:pt idx="74">
                  <c:v>773</c:v>
                </c:pt>
                <c:pt idx="75">
                  <c:v>780</c:v>
                </c:pt>
                <c:pt idx="76">
                  <c:v>770</c:v>
                </c:pt>
                <c:pt idx="77">
                  <c:v>768</c:v>
                </c:pt>
                <c:pt idx="78">
                  <c:v>763</c:v>
                </c:pt>
                <c:pt idx="79">
                  <c:v>715</c:v>
                </c:pt>
                <c:pt idx="80">
                  <c:v>717</c:v>
                </c:pt>
                <c:pt idx="81">
                  <c:v>750</c:v>
                </c:pt>
                <c:pt idx="82">
                  <c:v>743</c:v>
                </c:pt>
                <c:pt idx="83">
                  <c:v>680</c:v>
                </c:pt>
                <c:pt idx="84">
                  <c:v>734</c:v>
                </c:pt>
                <c:pt idx="85">
                  <c:v>755</c:v>
                </c:pt>
                <c:pt idx="86">
                  <c:v>744</c:v>
                </c:pt>
                <c:pt idx="87">
                  <c:v>750</c:v>
                </c:pt>
                <c:pt idx="88">
                  <c:v>750</c:v>
                </c:pt>
                <c:pt idx="89">
                  <c:v>715</c:v>
                </c:pt>
                <c:pt idx="90">
                  <c:v>710</c:v>
                </c:pt>
                <c:pt idx="91">
                  <c:v>676</c:v>
                </c:pt>
                <c:pt idx="92">
                  <c:v>664</c:v>
                </c:pt>
                <c:pt idx="93">
                  <c:v>621</c:v>
                </c:pt>
                <c:pt idx="94">
                  <c:v>615</c:v>
                </c:pt>
                <c:pt idx="95">
                  <c:v>640</c:v>
                </c:pt>
                <c:pt idx="96">
                  <c:v>594</c:v>
                </c:pt>
                <c:pt idx="97">
                  <c:v>630</c:v>
                </c:pt>
                <c:pt idx="98">
                  <c:v>640</c:v>
                </c:pt>
                <c:pt idx="99">
                  <c:v>710</c:v>
                </c:pt>
                <c:pt idx="100">
                  <c:v>722</c:v>
                </c:pt>
                <c:pt idx="101">
                  <c:v>727</c:v>
                </c:pt>
                <c:pt idx="102">
                  <c:v>737</c:v>
                </c:pt>
                <c:pt idx="103">
                  <c:v>737</c:v>
                </c:pt>
                <c:pt idx="104">
                  <c:v>773</c:v>
                </c:pt>
                <c:pt idx="105">
                  <c:v>779</c:v>
                </c:pt>
                <c:pt idx="106">
                  <c:v>770</c:v>
                </c:pt>
                <c:pt idx="107">
                  <c:v>711</c:v>
                </c:pt>
                <c:pt idx="108">
                  <c:v>738</c:v>
                </c:pt>
                <c:pt idx="109">
                  <c:v>748</c:v>
                </c:pt>
                <c:pt idx="110">
                  <c:v>747</c:v>
                </c:pt>
                <c:pt idx="111">
                  <c:v>768</c:v>
                </c:pt>
                <c:pt idx="112">
                  <c:v>772</c:v>
                </c:pt>
                <c:pt idx="113">
                  <c:v>768</c:v>
                </c:pt>
                <c:pt idx="114">
                  <c:v>765</c:v>
                </c:pt>
                <c:pt idx="115">
                  <c:v>765</c:v>
                </c:pt>
                <c:pt idx="116">
                  <c:v>752</c:v>
                </c:pt>
                <c:pt idx="117">
                  <c:v>797</c:v>
                </c:pt>
                <c:pt idx="118">
                  <c:v>794</c:v>
                </c:pt>
                <c:pt idx="119">
                  <c:v>785</c:v>
                </c:pt>
                <c:pt idx="120">
                  <c:v>773</c:v>
                </c:pt>
                <c:pt idx="121">
                  <c:v>744</c:v>
                </c:pt>
                <c:pt idx="122">
                  <c:v>826</c:v>
                </c:pt>
                <c:pt idx="123">
                  <c:v>844</c:v>
                </c:pt>
                <c:pt idx="124">
                  <c:v>823</c:v>
                </c:pt>
                <c:pt idx="125">
                  <c:v>799</c:v>
                </c:pt>
                <c:pt idx="126">
                  <c:v>773</c:v>
                </c:pt>
                <c:pt idx="127">
                  <c:v>776</c:v>
                </c:pt>
                <c:pt idx="128">
                  <c:v>793</c:v>
                </c:pt>
                <c:pt idx="129">
                  <c:v>823</c:v>
                </c:pt>
                <c:pt idx="130">
                  <c:v>778</c:v>
                </c:pt>
                <c:pt idx="131">
                  <c:v>785</c:v>
                </c:pt>
                <c:pt idx="132">
                  <c:v>815</c:v>
                </c:pt>
                <c:pt idx="133">
                  <c:v>810</c:v>
                </c:pt>
                <c:pt idx="134">
                  <c:v>834</c:v>
                </c:pt>
                <c:pt idx="135">
                  <c:v>831</c:v>
                </c:pt>
                <c:pt idx="136">
                  <c:v>838</c:v>
                </c:pt>
                <c:pt idx="137">
                  <c:v>852</c:v>
                </c:pt>
                <c:pt idx="138">
                  <c:v>834</c:v>
                </c:pt>
                <c:pt idx="139">
                  <c:v>822</c:v>
                </c:pt>
                <c:pt idx="140">
                  <c:v>837</c:v>
                </c:pt>
                <c:pt idx="141">
                  <c:v>850</c:v>
                </c:pt>
                <c:pt idx="142">
                  <c:v>834</c:v>
                </c:pt>
                <c:pt idx="143">
                  <c:v>815</c:v>
                </c:pt>
                <c:pt idx="144">
                  <c:v>801</c:v>
                </c:pt>
                <c:pt idx="145">
                  <c:v>833</c:v>
                </c:pt>
                <c:pt idx="146">
                  <c:v>826</c:v>
                </c:pt>
                <c:pt idx="147">
                  <c:v>847</c:v>
                </c:pt>
                <c:pt idx="148">
                  <c:v>827</c:v>
                </c:pt>
                <c:pt idx="149">
                  <c:v>803</c:v>
                </c:pt>
                <c:pt idx="150">
                  <c:v>819</c:v>
                </c:pt>
                <c:pt idx="151">
                  <c:v>1040</c:v>
                </c:pt>
                <c:pt idx="152">
                  <c:v>919</c:v>
                </c:pt>
                <c:pt idx="153">
                  <c:v>912</c:v>
                </c:pt>
                <c:pt idx="154">
                  <c:v>895</c:v>
                </c:pt>
                <c:pt idx="155">
                  <c:v>899</c:v>
                </c:pt>
                <c:pt idx="156">
                  <c:v>900</c:v>
                </c:pt>
                <c:pt idx="157">
                  <c:v>961</c:v>
                </c:pt>
                <c:pt idx="158">
                  <c:v>968</c:v>
                </c:pt>
                <c:pt idx="159">
                  <c:v>973</c:v>
                </c:pt>
                <c:pt idx="160">
                  <c:v>987</c:v>
                </c:pt>
                <c:pt idx="161">
                  <c:v>1020</c:v>
                </c:pt>
                <c:pt idx="162">
                  <c:v>1070</c:v>
                </c:pt>
                <c:pt idx="163">
                  <c:v>1070</c:v>
                </c:pt>
                <c:pt idx="164">
                  <c:v>1060</c:v>
                </c:pt>
                <c:pt idx="165">
                  <c:v>1060</c:v>
                </c:pt>
                <c:pt idx="166">
                  <c:v>1150</c:v>
                </c:pt>
                <c:pt idx="167">
                  <c:v>1170</c:v>
                </c:pt>
                <c:pt idx="168">
                  <c:v>1160</c:v>
                </c:pt>
                <c:pt idx="169">
                  <c:v>1140</c:v>
                </c:pt>
                <c:pt idx="170">
                  <c:v>1170</c:v>
                </c:pt>
                <c:pt idx="171">
                  <c:v>1200</c:v>
                </c:pt>
                <c:pt idx="172">
                  <c:v>1220</c:v>
                </c:pt>
                <c:pt idx="173">
                  <c:v>1230</c:v>
                </c:pt>
                <c:pt idx="174">
                  <c:v>1260</c:v>
                </c:pt>
                <c:pt idx="175">
                  <c:v>1240</c:v>
                </c:pt>
                <c:pt idx="176">
                  <c:v>1250</c:v>
                </c:pt>
                <c:pt idx="177">
                  <c:v>1230</c:v>
                </c:pt>
                <c:pt idx="178">
                  <c:v>1270</c:v>
                </c:pt>
                <c:pt idx="179">
                  <c:v>1220</c:v>
                </c:pt>
                <c:pt idx="180">
                  <c:v>1230</c:v>
                </c:pt>
                <c:pt idx="181">
                  <c:v>1310</c:v>
                </c:pt>
                <c:pt idx="182">
                  <c:v>1360</c:v>
                </c:pt>
                <c:pt idx="183">
                  <c:v>1370</c:v>
                </c:pt>
                <c:pt idx="184">
                  <c:v>1380</c:v>
                </c:pt>
                <c:pt idx="185">
                  <c:v>1400</c:v>
                </c:pt>
                <c:pt idx="186">
                  <c:v>1410</c:v>
                </c:pt>
                <c:pt idx="187">
                  <c:v>1400</c:v>
                </c:pt>
                <c:pt idx="188">
                  <c:v>1510</c:v>
                </c:pt>
                <c:pt idx="189">
                  <c:v>1550</c:v>
                </c:pt>
                <c:pt idx="190">
                  <c:v>1620</c:v>
                </c:pt>
                <c:pt idx="191">
                  <c:v>1730</c:v>
                </c:pt>
                <c:pt idx="192">
                  <c:v>1730</c:v>
                </c:pt>
                <c:pt idx="193">
                  <c:v>1840</c:v>
                </c:pt>
                <c:pt idx="194">
                  <c:v>1830</c:v>
                </c:pt>
                <c:pt idx="195">
                  <c:v>1890</c:v>
                </c:pt>
                <c:pt idx="196">
                  <c:v>1920</c:v>
                </c:pt>
                <c:pt idx="197">
                  <c:v>1940</c:v>
                </c:pt>
                <c:pt idx="198">
                  <c:v>1950</c:v>
                </c:pt>
                <c:pt idx="199">
                  <c:v>2070</c:v>
                </c:pt>
                <c:pt idx="200">
                  <c:v>2020</c:v>
                </c:pt>
                <c:pt idx="201">
                  <c:v>2020</c:v>
                </c:pt>
                <c:pt idx="202">
                  <c:v>2010</c:v>
                </c:pt>
                <c:pt idx="203">
                  <c:v>1980</c:v>
                </c:pt>
                <c:pt idx="204">
                  <c:v>2030</c:v>
                </c:pt>
                <c:pt idx="205">
                  <c:v>2070</c:v>
                </c:pt>
                <c:pt idx="206">
                  <c:v>2220</c:v>
                </c:pt>
                <c:pt idx="207">
                  <c:v>2330</c:v>
                </c:pt>
                <c:pt idx="208">
                  <c:v>2550</c:v>
                </c:pt>
                <c:pt idx="209">
                  <c:v>2630</c:v>
                </c:pt>
                <c:pt idx="210">
                  <c:v>2600</c:v>
                </c:pt>
                <c:pt idx="211">
                  <c:v>2730</c:v>
                </c:pt>
                <c:pt idx="212">
                  <c:v>2730</c:v>
                </c:pt>
                <c:pt idx="213">
                  <c:v>2750</c:v>
                </c:pt>
                <c:pt idx="214">
                  <c:v>2840</c:v>
                </c:pt>
                <c:pt idx="215">
                  <c:v>2970</c:v>
                </c:pt>
                <c:pt idx="216">
                  <c:v>2990</c:v>
                </c:pt>
                <c:pt idx="217">
                  <c:v>3230</c:v>
                </c:pt>
                <c:pt idx="218">
                  <c:v>3370</c:v>
                </c:pt>
                <c:pt idx="219">
                  <c:v>3250</c:v>
                </c:pt>
                <c:pt idx="220">
                  <c:v>3360</c:v>
                </c:pt>
                <c:pt idx="221">
                  <c:v>3410</c:v>
                </c:pt>
                <c:pt idx="222">
                  <c:v>3440</c:v>
                </c:pt>
                <c:pt idx="223">
                  <c:v>3500</c:v>
                </c:pt>
                <c:pt idx="224">
                  <c:v>3630</c:v>
                </c:pt>
                <c:pt idx="225">
                  <c:v>3820</c:v>
                </c:pt>
                <c:pt idx="226">
                  <c:v>4090</c:v>
                </c:pt>
                <c:pt idx="227">
                  <c:v>4060</c:v>
                </c:pt>
                <c:pt idx="228">
                  <c:v>4320</c:v>
                </c:pt>
                <c:pt idx="229">
                  <c:v>4530</c:v>
                </c:pt>
                <c:pt idx="230">
                  <c:v>4550</c:v>
                </c:pt>
                <c:pt idx="231">
                  <c:v>4730</c:v>
                </c:pt>
                <c:pt idx="232">
                  <c:v>4930</c:v>
                </c:pt>
                <c:pt idx="233">
                  <c:v>4880</c:v>
                </c:pt>
                <c:pt idx="234">
                  <c:v>5000</c:v>
                </c:pt>
                <c:pt idx="235">
                  <c:v>4980</c:v>
                </c:pt>
                <c:pt idx="236">
                  <c:v>5110</c:v>
                </c:pt>
                <c:pt idx="237">
                  <c:v>5050</c:v>
                </c:pt>
                <c:pt idx="238">
                  <c:v>4930</c:v>
                </c:pt>
                <c:pt idx="239">
                  <c:v>4670</c:v>
                </c:pt>
                <c:pt idx="240">
                  <c:v>4920</c:v>
                </c:pt>
                <c:pt idx="241">
                  <c:v>5090</c:v>
                </c:pt>
                <c:pt idx="242">
                  <c:v>5190</c:v>
                </c:pt>
                <c:pt idx="243">
                  <c:v>5160</c:v>
                </c:pt>
                <c:pt idx="244">
                  <c:v>5560</c:v>
                </c:pt>
                <c:pt idx="245">
                  <c:v>5430</c:v>
                </c:pt>
                <c:pt idx="246">
                  <c:v>4920</c:v>
                </c:pt>
                <c:pt idx="247">
                  <c:v>4580</c:v>
                </c:pt>
                <c:pt idx="248">
                  <c:v>4780</c:v>
                </c:pt>
                <c:pt idx="249">
                  <c:v>4550</c:v>
                </c:pt>
                <c:pt idx="250">
                  <c:v>4540</c:v>
                </c:pt>
                <c:pt idx="251">
                  <c:v>4690</c:v>
                </c:pt>
                <c:pt idx="252">
                  <c:v>4840</c:v>
                </c:pt>
                <c:pt idx="253">
                  <c:v>5030</c:v>
                </c:pt>
                <c:pt idx="254">
                  <c:v>4630</c:v>
                </c:pt>
                <c:pt idx="255">
                  <c:v>4560</c:v>
                </c:pt>
                <c:pt idx="256">
                  <c:v>4470</c:v>
                </c:pt>
                <c:pt idx="257">
                  <c:v>4150</c:v>
                </c:pt>
                <c:pt idx="258">
                  <c:v>3970</c:v>
                </c:pt>
                <c:pt idx="259">
                  <c:v>3770</c:v>
                </c:pt>
                <c:pt idx="260">
                  <c:v>3590</c:v>
                </c:pt>
                <c:pt idx="261">
                  <c:v>3430</c:v>
                </c:pt>
                <c:pt idx="262">
                  <c:v>3450</c:v>
                </c:pt>
                <c:pt idx="263">
                  <c:v>3440</c:v>
                </c:pt>
                <c:pt idx="264">
                  <c:v>3810</c:v>
                </c:pt>
                <c:pt idx="265">
                  <c:v>3790</c:v>
                </c:pt>
                <c:pt idx="266">
                  <c:v>3550</c:v>
                </c:pt>
                <c:pt idx="267">
                  <c:v>3150</c:v>
                </c:pt>
                <c:pt idx="268">
                  <c:v>3010</c:v>
                </c:pt>
                <c:pt idx="269">
                  <c:v>2900</c:v>
                </c:pt>
                <c:pt idx="270">
                  <c:v>2830</c:v>
                </c:pt>
                <c:pt idx="271">
                  <c:v>2790</c:v>
                </c:pt>
                <c:pt idx="272">
                  <c:v>2760</c:v>
                </c:pt>
                <c:pt idx="273">
                  <c:v>2770</c:v>
                </c:pt>
                <c:pt idx="274">
                  <c:v>2680</c:v>
                </c:pt>
                <c:pt idx="275">
                  <c:v>2560</c:v>
                </c:pt>
                <c:pt idx="276">
                  <c:v>2390</c:v>
                </c:pt>
                <c:pt idx="277">
                  <c:v>2180</c:v>
                </c:pt>
                <c:pt idx="278">
                  <c:v>2160</c:v>
                </c:pt>
                <c:pt idx="279">
                  <c:v>2130</c:v>
                </c:pt>
                <c:pt idx="280">
                  <c:v>2040</c:v>
                </c:pt>
                <c:pt idx="281">
                  <c:v>1890</c:v>
                </c:pt>
                <c:pt idx="282">
                  <c:v>1810</c:v>
                </c:pt>
                <c:pt idx="283">
                  <c:v>1740</c:v>
                </c:pt>
                <c:pt idx="284">
                  <c:v>1640</c:v>
                </c:pt>
                <c:pt idx="285">
                  <c:v>1550</c:v>
                </c:pt>
                <c:pt idx="286">
                  <c:v>1480</c:v>
                </c:pt>
                <c:pt idx="287">
                  <c:v>1490</c:v>
                </c:pt>
                <c:pt idx="288">
                  <c:v>1440</c:v>
                </c:pt>
                <c:pt idx="289">
                  <c:v>1360</c:v>
                </c:pt>
                <c:pt idx="290">
                  <c:v>1310</c:v>
                </c:pt>
                <c:pt idx="291">
                  <c:v>1260</c:v>
                </c:pt>
                <c:pt idx="292">
                  <c:v>1210</c:v>
                </c:pt>
                <c:pt idx="293">
                  <c:v>1210</c:v>
                </c:pt>
                <c:pt idx="294">
                  <c:v>1180</c:v>
                </c:pt>
                <c:pt idx="295">
                  <c:v>1180</c:v>
                </c:pt>
                <c:pt idx="296">
                  <c:v>1130</c:v>
                </c:pt>
                <c:pt idx="297">
                  <c:v>1140</c:v>
                </c:pt>
                <c:pt idx="298">
                  <c:v>1090</c:v>
                </c:pt>
                <c:pt idx="299">
                  <c:v>1050</c:v>
                </c:pt>
                <c:pt idx="300">
                  <c:v>984</c:v>
                </c:pt>
                <c:pt idx="301">
                  <c:v>958</c:v>
                </c:pt>
                <c:pt idx="302">
                  <c:v>996</c:v>
                </c:pt>
                <c:pt idx="303">
                  <c:v>964</c:v>
                </c:pt>
                <c:pt idx="304">
                  <c:v>896</c:v>
                </c:pt>
                <c:pt idx="305">
                  <c:v>828</c:v>
                </c:pt>
                <c:pt idx="306">
                  <c:v>820</c:v>
                </c:pt>
                <c:pt idx="307">
                  <c:v>798</c:v>
                </c:pt>
                <c:pt idx="308">
                  <c:v>762</c:v>
                </c:pt>
                <c:pt idx="309">
                  <c:v>763</c:v>
                </c:pt>
                <c:pt idx="310">
                  <c:v>745</c:v>
                </c:pt>
                <c:pt idx="311">
                  <c:v>707</c:v>
                </c:pt>
                <c:pt idx="312">
                  <c:v>721</c:v>
                </c:pt>
                <c:pt idx="313">
                  <c:v>721</c:v>
                </c:pt>
                <c:pt idx="314">
                  <c:v>672</c:v>
                </c:pt>
                <c:pt idx="315">
                  <c:v>652</c:v>
                </c:pt>
                <c:pt idx="316">
                  <c:v>620</c:v>
                </c:pt>
                <c:pt idx="317">
                  <c:v>609</c:v>
                </c:pt>
                <c:pt idx="318">
                  <c:v>596</c:v>
                </c:pt>
                <c:pt idx="319">
                  <c:v>589</c:v>
                </c:pt>
                <c:pt idx="320">
                  <c:v>584</c:v>
                </c:pt>
                <c:pt idx="321">
                  <c:v>576</c:v>
                </c:pt>
                <c:pt idx="322">
                  <c:v>561</c:v>
                </c:pt>
                <c:pt idx="323">
                  <c:v>544</c:v>
                </c:pt>
                <c:pt idx="324">
                  <c:v>524</c:v>
                </c:pt>
                <c:pt idx="325">
                  <c:v>500</c:v>
                </c:pt>
                <c:pt idx="326">
                  <c:v>507</c:v>
                </c:pt>
                <c:pt idx="327">
                  <c:v>487</c:v>
                </c:pt>
                <c:pt idx="328">
                  <c:v>474</c:v>
                </c:pt>
                <c:pt idx="329">
                  <c:v>456</c:v>
                </c:pt>
                <c:pt idx="330">
                  <c:v>464</c:v>
                </c:pt>
                <c:pt idx="331">
                  <c:v>453</c:v>
                </c:pt>
                <c:pt idx="332">
                  <c:v>437</c:v>
                </c:pt>
                <c:pt idx="333">
                  <c:v>437</c:v>
                </c:pt>
                <c:pt idx="334">
                  <c:v>428</c:v>
                </c:pt>
                <c:pt idx="335">
                  <c:v>445</c:v>
                </c:pt>
                <c:pt idx="336">
                  <c:v>444</c:v>
                </c:pt>
                <c:pt idx="337">
                  <c:v>425</c:v>
                </c:pt>
                <c:pt idx="338">
                  <c:v>425</c:v>
                </c:pt>
                <c:pt idx="339">
                  <c:v>432</c:v>
                </c:pt>
                <c:pt idx="340">
                  <c:v>433</c:v>
                </c:pt>
                <c:pt idx="341">
                  <c:v>444</c:v>
                </c:pt>
                <c:pt idx="342">
                  <c:v>446</c:v>
                </c:pt>
                <c:pt idx="343">
                  <c:v>450</c:v>
                </c:pt>
                <c:pt idx="344">
                  <c:v>447</c:v>
                </c:pt>
                <c:pt idx="345">
                  <c:v>443</c:v>
                </c:pt>
                <c:pt idx="346">
                  <c:v>440</c:v>
                </c:pt>
                <c:pt idx="347">
                  <c:v>438</c:v>
                </c:pt>
                <c:pt idx="348">
                  <c:v>425</c:v>
                </c:pt>
                <c:pt idx="349">
                  <c:v>419</c:v>
                </c:pt>
                <c:pt idx="350">
                  <c:v>415</c:v>
                </c:pt>
                <c:pt idx="351">
                  <c:v>419</c:v>
                </c:pt>
                <c:pt idx="352">
                  <c:v>416</c:v>
                </c:pt>
                <c:pt idx="353">
                  <c:v>412</c:v>
                </c:pt>
                <c:pt idx="354">
                  <c:v>407</c:v>
                </c:pt>
                <c:pt idx="355">
                  <c:v>383</c:v>
                </c:pt>
                <c:pt idx="356">
                  <c:v>375</c:v>
                </c:pt>
                <c:pt idx="357">
                  <c:v>379</c:v>
                </c:pt>
                <c:pt idx="358">
                  <c:v>381</c:v>
                </c:pt>
                <c:pt idx="359">
                  <c:v>373</c:v>
                </c:pt>
                <c:pt idx="360">
                  <c:v>365</c:v>
                </c:pt>
                <c:pt idx="361">
                  <c:v>363</c:v>
                </c:pt>
                <c:pt idx="362">
                  <c:v>364</c:v>
                </c:pt>
                <c:pt idx="363">
                  <c:v>376</c:v>
                </c:pt>
                <c:pt idx="364">
                  <c:v>378</c:v>
                </c:pt>
                <c:pt idx="365">
                  <c:v>390</c:v>
                </c:pt>
              </c:numCache>
            </c:numRef>
          </c:val>
          <c:smooth val="0"/>
          <c:extLst>
            <c:ext xmlns:c16="http://schemas.microsoft.com/office/drawing/2014/chart" uri="{C3380CC4-5D6E-409C-BE32-E72D297353CC}">
              <c16:uniqueId val="{00000002-D42C-4819-93F8-BB710C6B6977}"/>
            </c:ext>
          </c:extLst>
        </c:ser>
        <c:ser>
          <c:idx val="37"/>
          <c:order val="3"/>
          <c:tx>
            <c:strRef>
              <c:f>dvstat!$AV$31</c:f>
              <c:strCache>
                <c:ptCount val="1"/>
                <c:pt idx="0">
                  <c:v>1995</c:v>
                </c:pt>
              </c:strCache>
            </c:strRef>
          </c:tx>
          <c:spPr>
            <a:ln w="57150">
              <a:solidFill>
                <a:srgbClr val="7030A0"/>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dvstat!$AV$32:$AV$397</c:f>
              <c:numCache>
                <c:formatCode>General</c:formatCode>
                <c:ptCount val="366"/>
                <c:pt idx="0">
                  <c:v>726</c:v>
                </c:pt>
                <c:pt idx="1">
                  <c:v>844</c:v>
                </c:pt>
                <c:pt idx="2">
                  <c:v>971</c:v>
                </c:pt>
                <c:pt idx="3">
                  <c:v>1410</c:v>
                </c:pt>
                <c:pt idx="4">
                  <c:v>1250</c:v>
                </c:pt>
                <c:pt idx="5">
                  <c:v>1120</c:v>
                </c:pt>
                <c:pt idx="6">
                  <c:v>1030</c:v>
                </c:pt>
                <c:pt idx="7">
                  <c:v>976</c:v>
                </c:pt>
                <c:pt idx="8">
                  <c:v>943</c:v>
                </c:pt>
                <c:pt idx="9">
                  <c:v>1240</c:v>
                </c:pt>
                <c:pt idx="10">
                  <c:v>4080</c:v>
                </c:pt>
                <c:pt idx="11">
                  <c:v>3610</c:v>
                </c:pt>
                <c:pt idx="12">
                  <c:v>3090</c:v>
                </c:pt>
                <c:pt idx="13">
                  <c:v>2570</c:v>
                </c:pt>
                <c:pt idx="14">
                  <c:v>2380</c:v>
                </c:pt>
                <c:pt idx="15">
                  <c:v>2610</c:v>
                </c:pt>
                <c:pt idx="16">
                  <c:v>3860</c:v>
                </c:pt>
                <c:pt idx="17">
                  <c:v>4570</c:v>
                </c:pt>
                <c:pt idx="18">
                  <c:v>4070</c:v>
                </c:pt>
                <c:pt idx="19">
                  <c:v>3410</c:v>
                </c:pt>
                <c:pt idx="20">
                  <c:v>3060</c:v>
                </c:pt>
                <c:pt idx="21">
                  <c:v>2720</c:v>
                </c:pt>
                <c:pt idx="22">
                  <c:v>2430</c:v>
                </c:pt>
                <c:pt idx="23">
                  <c:v>2230</c:v>
                </c:pt>
                <c:pt idx="24">
                  <c:v>2090</c:v>
                </c:pt>
                <c:pt idx="25">
                  <c:v>2870</c:v>
                </c:pt>
                <c:pt idx="26">
                  <c:v>3150</c:v>
                </c:pt>
                <c:pt idx="27">
                  <c:v>2760</c:v>
                </c:pt>
                <c:pt idx="28">
                  <c:v>2440</c:v>
                </c:pt>
                <c:pt idx="29">
                  <c:v>2190</c:v>
                </c:pt>
                <c:pt idx="30">
                  <c:v>2000</c:v>
                </c:pt>
                <c:pt idx="31">
                  <c:v>1830</c:v>
                </c:pt>
                <c:pt idx="32">
                  <c:v>1700</c:v>
                </c:pt>
                <c:pt idx="33">
                  <c:v>1610</c:v>
                </c:pt>
                <c:pt idx="34">
                  <c:v>1540</c:v>
                </c:pt>
                <c:pt idx="35">
                  <c:v>1510</c:v>
                </c:pt>
                <c:pt idx="36">
                  <c:v>1550</c:v>
                </c:pt>
                <c:pt idx="37">
                  <c:v>1620</c:v>
                </c:pt>
                <c:pt idx="38">
                  <c:v>5030</c:v>
                </c:pt>
                <c:pt idx="39">
                  <c:v>13500</c:v>
                </c:pt>
                <c:pt idx="40">
                  <c:v>10600</c:v>
                </c:pt>
                <c:pt idx="41">
                  <c:v>9910</c:v>
                </c:pt>
                <c:pt idx="42">
                  <c:v>9140</c:v>
                </c:pt>
                <c:pt idx="43">
                  <c:v>7460</c:v>
                </c:pt>
                <c:pt idx="44">
                  <c:v>9000</c:v>
                </c:pt>
                <c:pt idx="45">
                  <c:v>9650</c:v>
                </c:pt>
                <c:pt idx="46">
                  <c:v>9180</c:v>
                </c:pt>
                <c:pt idx="47">
                  <c:v>8040</c:v>
                </c:pt>
                <c:pt idx="48">
                  <c:v>7820</c:v>
                </c:pt>
                <c:pt idx="49">
                  <c:v>7710</c:v>
                </c:pt>
                <c:pt idx="50">
                  <c:v>6670</c:v>
                </c:pt>
                <c:pt idx="51">
                  <c:v>5810</c:v>
                </c:pt>
                <c:pt idx="52">
                  <c:v>5220</c:v>
                </c:pt>
                <c:pt idx="53">
                  <c:v>5610</c:v>
                </c:pt>
                <c:pt idx="54">
                  <c:v>8380</c:v>
                </c:pt>
                <c:pt idx="55">
                  <c:v>11300</c:v>
                </c:pt>
                <c:pt idx="56">
                  <c:v>10700</c:v>
                </c:pt>
                <c:pt idx="57">
                  <c:v>9060</c:v>
                </c:pt>
                <c:pt idx="58">
                  <c:v>10100</c:v>
                </c:pt>
                <c:pt idx="59">
                  <c:v>29700</c:v>
                </c:pt>
                <c:pt idx="60">
                  <c:v>45200</c:v>
                </c:pt>
                <c:pt idx="61">
                  <c:v>31600</c:v>
                </c:pt>
                <c:pt idx="62">
                  <c:v>19500</c:v>
                </c:pt>
                <c:pt idx="63">
                  <c:v>13600</c:v>
                </c:pt>
                <c:pt idx="64">
                  <c:v>10600</c:v>
                </c:pt>
                <c:pt idx="65">
                  <c:v>8510</c:v>
                </c:pt>
                <c:pt idx="66">
                  <c:v>7130</c:v>
                </c:pt>
                <c:pt idx="67">
                  <c:v>6210</c:v>
                </c:pt>
                <c:pt idx="68">
                  <c:v>5450</c:v>
                </c:pt>
                <c:pt idx="69">
                  <c:v>5030</c:v>
                </c:pt>
                <c:pt idx="70">
                  <c:v>4810</c:v>
                </c:pt>
                <c:pt idx="71">
                  <c:v>4650</c:v>
                </c:pt>
                <c:pt idx="72">
                  <c:v>4480</c:v>
                </c:pt>
                <c:pt idx="73">
                  <c:v>4740</c:v>
                </c:pt>
                <c:pt idx="74">
                  <c:v>4690</c:v>
                </c:pt>
                <c:pt idx="75">
                  <c:v>4350</c:v>
                </c:pt>
                <c:pt idx="76">
                  <c:v>4010</c:v>
                </c:pt>
                <c:pt idx="77">
                  <c:v>3730</c:v>
                </c:pt>
                <c:pt idx="78">
                  <c:v>3510</c:v>
                </c:pt>
                <c:pt idx="79">
                  <c:v>3330</c:v>
                </c:pt>
                <c:pt idx="80">
                  <c:v>3150</c:v>
                </c:pt>
                <c:pt idx="81">
                  <c:v>3000</c:v>
                </c:pt>
                <c:pt idx="82">
                  <c:v>2860</c:v>
                </c:pt>
                <c:pt idx="83">
                  <c:v>2730</c:v>
                </c:pt>
                <c:pt idx="84">
                  <c:v>2610</c:v>
                </c:pt>
                <c:pt idx="85">
                  <c:v>2500</c:v>
                </c:pt>
                <c:pt idx="86">
                  <c:v>2400</c:v>
                </c:pt>
                <c:pt idx="87">
                  <c:v>2310</c:v>
                </c:pt>
                <c:pt idx="88">
                  <c:v>2250</c:v>
                </c:pt>
                <c:pt idx="89">
                  <c:v>2230</c:v>
                </c:pt>
                <c:pt idx="90">
                  <c:v>2230</c:v>
                </c:pt>
                <c:pt idx="91">
                  <c:v>2270</c:v>
                </c:pt>
                <c:pt idx="92">
                  <c:v>1410</c:v>
                </c:pt>
                <c:pt idx="93">
                  <c:v>1260</c:v>
                </c:pt>
                <c:pt idx="94">
                  <c:v>1190</c:v>
                </c:pt>
                <c:pt idx="95">
                  <c:v>1160</c:v>
                </c:pt>
                <c:pt idx="96">
                  <c:v>1170</c:v>
                </c:pt>
                <c:pt idx="97">
                  <c:v>1190</c:v>
                </c:pt>
                <c:pt idx="98">
                  <c:v>1300</c:v>
                </c:pt>
                <c:pt idx="99">
                  <c:v>1330</c:v>
                </c:pt>
                <c:pt idx="100">
                  <c:v>1320</c:v>
                </c:pt>
                <c:pt idx="101">
                  <c:v>1350</c:v>
                </c:pt>
                <c:pt idx="102">
                  <c:v>1320</c:v>
                </c:pt>
                <c:pt idx="103">
                  <c:v>1270</c:v>
                </c:pt>
                <c:pt idx="104">
                  <c:v>1240</c:v>
                </c:pt>
                <c:pt idx="105">
                  <c:v>1220</c:v>
                </c:pt>
                <c:pt idx="106">
                  <c:v>1180</c:v>
                </c:pt>
                <c:pt idx="107">
                  <c:v>1130</c:v>
                </c:pt>
                <c:pt idx="108">
                  <c:v>1080</c:v>
                </c:pt>
                <c:pt idx="109">
                  <c:v>1060</c:v>
                </c:pt>
                <c:pt idx="110">
                  <c:v>1050</c:v>
                </c:pt>
                <c:pt idx="111">
                  <c:v>1010</c:v>
                </c:pt>
                <c:pt idx="112">
                  <c:v>976</c:v>
                </c:pt>
                <c:pt idx="113">
                  <c:v>911</c:v>
                </c:pt>
                <c:pt idx="114">
                  <c:v>871</c:v>
                </c:pt>
                <c:pt idx="115">
                  <c:v>927</c:v>
                </c:pt>
                <c:pt idx="116">
                  <c:v>920</c:v>
                </c:pt>
                <c:pt idx="117">
                  <c:v>915</c:v>
                </c:pt>
                <c:pt idx="118">
                  <c:v>893</c:v>
                </c:pt>
                <c:pt idx="119">
                  <c:v>884</c:v>
                </c:pt>
                <c:pt idx="120">
                  <c:v>919</c:v>
                </c:pt>
                <c:pt idx="121">
                  <c:v>997</c:v>
                </c:pt>
                <c:pt idx="122">
                  <c:v>1630</c:v>
                </c:pt>
                <c:pt idx="123">
                  <c:v>4260</c:v>
                </c:pt>
                <c:pt idx="124">
                  <c:v>4780</c:v>
                </c:pt>
                <c:pt idx="125">
                  <c:v>4210</c:v>
                </c:pt>
                <c:pt idx="126">
                  <c:v>3730</c:v>
                </c:pt>
                <c:pt idx="127">
                  <c:v>3440</c:v>
                </c:pt>
                <c:pt idx="128">
                  <c:v>3220</c:v>
                </c:pt>
                <c:pt idx="129">
                  <c:v>3080</c:v>
                </c:pt>
                <c:pt idx="130">
                  <c:v>3020</c:v>
                </c:pt>
                <c:pt idx="131">
                  <c:v>2950</c:v>
                </c:pt>
                <c:pt idx="132">
                  <c:v>2880</c:v>
                </c:pt>
                <c:pt idx="133">
                  <c:v>2830</c:v>
                </c:pt>
                <c:pt idx="134">
                  <c:v>2690</c:v>
                </c:pt>
                <c:pt idx="135">
                  <c:v>2450</c:v>
                </c:pt>
                <c:pt idx="136">
                  <c:v>2280</c:v>
                </c:pt>
                <c:pt idx="137">
                  <c:v>2320</c:v>
                </c:pt>
                <c:pt idx="138">
                  <c:v>2260</c:v>
                </c:pt>
                <c:pt idx="139">
                  <c:v>2350</c:v>
                </c:pt>
                <c:pt idx="140">
                  <c:v>2350</c:v>
                </c:pt>
                <c:pt idx="141">
                  <c:v>5160</c:v>
                </c:pt>
                <c:pt idx="142">
                  <c:v>9570</c:v>
                </c:pt>
                <c:pt idx="143">
                  <c:v>9990</c:v>
                </c:pt>
                <c:pt idx="144">
                  <c:v>9060</c:v>
                </c:pt>
                <c:pt idx="145">
                  <c:v>7680</c:v>
                </c:pt>
                <c:pt idx="146">
                  <c:v>6720</c:v>
                </c:pt>
                <c:pt idx="147">
                  <c:v>6260</c:v>
                </c:pt>
                <c:pt idx="148">
                  <c:v>5990</c:v>
                </c:pt>
                <c:pt idx="149">
                  <c:v>5500</c:v>
                </c:pt>
                <c:pt idx="150">
                  <c:v>5020</c:v>
                </c:pt>
                <c:pt idx="152">
                  <c:v>4590</c:v>
                </c:pt>
                <c:pt idx="153">
                  <c:v>4210</c:v>
                </c:pt>
                <c:pt idx="154">
                  <c:v>3910</c:v>
                </c:pt>
                <c:pt idx="155">
                  <c:v>3660</c:v>
                </c:pt>
                <c:pt idx="156">
                  <c:v>3410</c:v>
                </c:pt>
                <c:pt idx="157">
                  <c:v>3170</c:v>
                </c:pt>
                <c:pt idx="158">
                  <c:v>2980</c:v>
                </c:pt>
                <c:pt idx="159">
                  <c:v>2870</c:v>
                </c:pt>
                <c:pt idx="160">
                  <c:v>2870</c:v>
                </c:pt>
                <c:pt idx="161">
                  <c:v>2940</c:v>
                </c:pt>
                <c:pt idx="162">
                  <c:v>3330</c:v>
                </c:pt>
                <c:pt idx="163">
                  <c:v>3540</c:v>
                </c:pt>
                <c:pt idx="164">
                  <c:v>3570</c:v>
                </c:pt>
                <c:pt idx="165">
                  <c:v>3660</c:v>
                </c:pt>
                <c:pt idx="166">
                  <c:v>3910</c:v>
                </c:pt>
                <c:pt idx="167">
                  <c:v>3840</c:v>
                </c:pt>
                <c:pt idx="168">
                  <c:v>3730</c:v>
                </c:pt>
                <c:pt idx="169">
                  <c:v>3780</c:v>
                </c:pt>
                <c:pt idx="170">
                  <c:v>4010</c:v>
                </c:pt>
                <c:pt idx="171">
                  <c:v>4320</c:v>
                </c:pt>
                <c:pt idx="172">
                  <c:v>4270</c:v>
                </c:pt>
                <c:pt idx="173">
                  <c:v>4020</c:v>
                </c:pt>
                <c:pt idx="174">
                  <c:v>3870</c:v>
                </c:pt>
                <c:pt idx="175">
                  <c:v>3670</c:v>
                </c:pt>
                <c:pt idx="176">
                  <c:v>3410</c:v>
                </c:pt>
                <c:pt idx="177">
                  <c:v>3240</c:v>
                </c:pt>
                <c:pt idx="178">
                  <c:v>3130</c:v>
                </c:pt>
                <c:pt idx="179">
                  <c:v>3080</c:v>
                </c:pt>
                <c:pt idx="180">
                  <c:v>3100</c:v>
                </c:pt>
                <c:pt idx="181">
                  <c:v>3170</c:v>
                </c:pt>
                <c:pt idx="182">
                  <c:v>3320</c:v>
                </c:pt>
                <c:pt idx="183">
                  <c:v>3560</c:v>
                </c:pt>
                <c:pt idx="184">
                  <c:v>3740</c:v>
                </c:pt>
                <c:pt idx="185">
                  <c:v>3840</c:v>
                </c:pt>
                <c:pt idx="186">
                  <c:v>4160</c:v>
                </c:pt>
                <c:pt idx="187">
                  <c:v>4520</c:v>
                </c:pt>
                <c:pt idx="188">
                  <c:v>4500</c:v>
                </c:pt>
                <c:pt idx="189">
                  <c:v>4560</c:v>
                </c:pt>
                <c:pt idx="190">
                  <c:v>4810</c:v>
                </c:pt>
                <c:pt idx="191">
                  <c:v>4710</c:v>
                </c:pt>
                <c:pt idx="192">
                  <c:v>4450</c:v>
                </c:pt>
                <c:pt idx="193">
                  <c:v>4220</c:v>
                </c:pt>
                <c:pt idx="194">
                  <c:v>4060</c:v>
                </c:pt>
                <c:pt idx="195">
                  <c:v>3960</c:v>
                </c:pt>
                <c:pt idx="196">
                  <c:v>3780</c:v>
                </c:pt>
                <c:pt idx="197">
                  <c:v>3540</c:v>
                </c:pt>
                <c:pt idx="198">
                  <c:v>3350</c:v>
                </c:pt>
                <c:pt idx="199">
                  <c:v>3220</c:v>
                </c:pt>
                <c:pt idx="200">
                  <c:v>3100</c:v>
                </c:pt>
                <c:pt idx="201">
                  <c:v>3000</c:v>
                </c:pt>
                <c:pt idx="202">
                  <c:v>2900</c:v>
                </c:pt>
                <c:pt idx="203">
                  <c:v>2790</c:v>
                </c:pt>
                <c:pt idx="204">
                  <c:v>2780</c:v>
                </c:pt>
                <c:pt idx="205">
                  <c:v>2900</c:v>
                </c:pt>
                <c:pt idx="206">
                  <c:v>3200</c:v>
                </c:pt>
                <c:pt idx="207">
                  <c:v>3810</c:v>
                </c:pt>
                <c:pt idx="208">
                  <c:v>4390</c:v>
                </c:pt>
                <c:pt idx="209">
                  <c:v>4810</c:v>
                </c:pt>
                <c:pt idx="210">
                  <c:v>5230</c:v>
                </c:pt>
                <c:pt idx="211">
                  <c:v>5590</c:v>
                </c:pt>
                <c:pt idx="212">
                  <c:v>5690</c:v>
                </c:pt>
                <c:pt idx="213">
                  <c:v>5690</c:v>
                </c:pt>
                <c:pt idx="214">
                  <c:v>5840</c:v>
                </c:pt>
                <c:pt idx="215">
                  <c:v>6070</c:v>
                </c:pt>
                <c:pt idx="216">
                  <c:v>6180</c:v>
                </c:pt>
                <c:pt idx="217">
                  <c:v>6150</c:v>
                </c:pt>
                <c:pt idx="218">
                  <c:v>6470</c:v>
                </c:pt>
                <c:pt idx="219">
                  <c:v>7310</c:v>
                </c:pt>
                <c:pt idx="220">
                  <c:v>8250</c:v>
                </c:pt>
                <c:pt idx="221">
                  <c:v>9980</c:v>
                </c:pt>
                <c:pt idx="222">
                  <c:v>12700</c:v>
                </c:pt>
                <c:pt idx="223">
                  <c:v>13400</c:v>
                </c:pt>
                <c:pt idx="224">
                  <c:v>11900</c:v>
                </c:pt>
                <c:pt idx="225">
                  <c:v>10300</c:v>
                </c:pt>
                <c:pt idx="226">
                  <c:v>9870</c:v>
                </c:pt>
                <c:pt idx="227">
                  <c:v>11400</c:v>
                </c:pt>
                <c:pt idx="228">
                  <c:v>14700</c:v>
                </c:pt>
                <c:pt idx="229">
                  <c:v>16200</c:v>
                </c:pt>
                <c:pt idx="230">
                  <c:v>15100</c:v>
                </c:pt>
                <c:pt idx="231">
                  <c:v>12900</c:v>
                </c:pt>
                <c:pt idx="232">
                  <c:v>11600</c:v>
                </c:pt>
                <c:pt idx="233">
                  <c:v>11300</c:v>
                </c:pt>
                <c:pt idx="234">
                  <c:v>11200</c:v>
                </c:pt>
                <c:pt idx="235">
                  <c:v>11300</c:v>
                </c:pt>
                <c:pt idx="236">
                  <c:v>11500</c:v>
                </c:pt>
                <c:pt idx="237">
                  <c:v>11800</c:v>
                </c:pt>
                <c:pt idx="238">
                  <c:v>12400</c:v>
                </c:pt>
                <c:pt idx="239">
                  <c:v>12800</c:v>
                </c:pt>
                <c:pt idx="240">
                  <c:v>13500</c:v>
                </c:pt>
                <c:pt idx="241">
                  <c:v>15100</c:v>
                </c:pt>
                <c:pt idx="242">
                  <c:v>17000</c:v>
                </c:pt>
                <c:pt idx="243">
                  <c:v>17100</c:v>
                </c:pt>
                <c:pt idx="244">
                  <c:v>16000</c:v>
                </c:pt>
                <c:pt idx="245">
                  <c:v>15100</c:v>
                </c:pt>
                <c:pt idx="246">
                  <c:v>14500</c:v>
                </c:pt>
                <c:pt idx="247">
                  <c:v>14100</c:v>
                </c:pt>
                <c:pt idx="248">
                  <c:v>13000</c:v>
                </c:pt>
                <c:pt idx="249">
                  <c:v>10900</c:v>
                </c:pt>
                <c:pt idx="250">
                  <c:v>9050</c:v>
                </c:pt>
                <c:pt idx="251">
                  <c:v>8090</c:v>
                </c:pt>
                <c:pt idx="252">
                  <c:v>8050</c:v>
                </c:pt>
                <c:pt idx="253">
                  <c:v>8140</c:v>
                </c:pt>
                <c:pt idx="254">
                  <c:v>9310</c:v>
                </c:pt>
                <c:pt idx="255">
                  <c:v>9350</c:v>
                </c:pt>
                <c:pt idx="256">
                  <c:v>8320</c:v>
                </c:pt>
                <c:pt idx="257">
                  <c:v>7360</c:v>
                </c:pt>
                <c:pt idx="258">
                  <c:v>6700</c:v>
                </c:pt>
                <c:pt idx="259">
                  <c:v>6530</c:v>
                </c:pt>
                <c:pt idx="260">
                  <c:v>6990</c:v>
                </c:pt>
                <c:pt idx="261">
                  <c:v>7210</c:v>
                </c:pt>
                <c:pt idx="262">
                  <c:v>6940</c:v>
                </c:pt>
                <c:pt idx="263">
                  <c:v>6290</c:v>
                </c:pt>
                <c:pt idx="264">
                  <c:v>6020</c:v>
                </c:pt>
                <c:pt idx="265">
                  <c:v>6520</c:v>
                </c:pt>
                <c:pt idx="266">
                  <c:v>7270</c:v>
                </c:pt>
                <c:pt idx="267">
                  <c:v>8030</c:v>
                </c:pt>
                <c:pt idx="268">
                  <c:v>8920</c:v>
                </c:pt>
                <c:pt idx="269">
                  <c:v>8890</c:v>
                </c:pt>
                <c:pt idx="270">
                  <c:v>8210</c:v>
                </c:pt>
                <c:pt idx="271">
                  <c:v>7420</c:v>
                </c:pt>
                <c:pt idx="272">
                  <c:v>7030</c:v>
                </c:pt>
                <c:pt idx="273">
                  <c:v>7200</c:v>
                </c:pt>
                <c:pt idx="274">
                  <c:v>7290</c:v>
                </c:pt>
                <c:pt idx="275">
                  <c:v>7640</c:v>
                </c:pt>
                <c:pt idx="276">
                  <c:v>7630</c:v>
                </c:pt>
                <c:pt idx="277">
                  <c:v>6980</c:v>
                </c:pt>
                <c:pt idx="278">
                  <c:v>6150</c:v>
                </c:pt>
                <c:pt idx="279">
                  <c:v>5540</c:v>
                </c:pt>
                <c:pt idx="280">
                  <c:v>5330</c:v>
                </c:pt>
                <c:pt idx="281">
                  <c:v>5410</c:v>
                </c:pt>
                <c:pt idx="282">
                  <c:v>5550</c:v>
                </c:pt>
                <c:pt idx="283">
                  <c:v>5910</c:v>
                </c:pt>
                <c:pt idx="284">
                  <c:v>5260</c:v>
                </c:pt>
                <c:pt idx="285">
                  <c:v>4590</c:v>
                </c:pt>
                <c:pt idx="286">
                  <c:v>4140</c:v>
                </c:pt>
                <c:pt idx="287">
                  <c:v>3880</c:v>
                </c:pt>
                <c:pt idx="288">
                  <c:v>3760</c:v>
                </c:pt>
                <c:pt idx="289">
                  <c:v>3690</c:v>
                </c:pt>
                <c:pt idx="290">
                  <c:v>3710</c:v>
                </c:pt>
                <c:pt idx="291">
                  <c:v>3790</c:v>
                </c:pt>
                <c:pt idx="292">
                  <c:v>3870</c:v>
                </c:pt>
                <c:pt idx="293">
                  <c:v>3850</c:v>
                </c:pt>
                <c:pt idx="294">
                  <c:v>3800</c:v>
                </c:pt>
                <c:pt idx="295">
                  <c:v>3500</c:v>
                </c:pt>
                <c:pt idx="296">
                  <c:v>3210</c:v>
                </c:pt>
                <c:pt idx="297">
                  <c:v>2950</c:v>
                </c:pt>
                <c:pt idx="298">
                  <c:v>2730</c:v>
                </c:pt>
                <c:pt idx="299">
                  <c:v>2700</c:v>
                </c:pt>
                <c:pt idx="300">
                  <c:v>3090</c:v>
                </c:pt>
                <c:pt idx="301">
                  <c:v>2770</c:v>
                </c:pt>
                <c:pt idx="302">
                  <c:v>2430</c:v>
                </c:pt>
                <c:pt idx="303">
                  <c:v>2150</c:v>
                </c:pt>
                <c:pt idx="304">
                  <c:v>1890</c:v>
                </c:pt>
                <c:pt idx="305">
                  <c:v>1750</c:v>
                </c:pt>
                <c:pt idx="306">
                  <c:v>1720</c:v>
                </c:pt>
                <c:pt idx="307">
                  <c:v>1690</c:v>
                </c:pt>
                <c:pt idx="308">
                  <c:v>1660</c:v>
                </c:pt>
                <c:pt idx="309">
                  <c:v>1640</c:v>
                </c:pt>
                <c:pt idx="310">
                  <c:v>1590</c:v>
                </c:pt>
                <c:pt idx="311">
                  <c:v>1680</c:v>
                </c:pt>
                <c:pt idx="312">
                  <c:v>1830</c:v>
                </c:pt>
                <c:pt idx="313">
                  <c:v>1710</c:v>
                </c:pt>
                <c:pt idx="314">
                  <c:v>1510</c:v>
                </c:pt>
                <c:pt idx="315">
                  <c:v>1440</c:v>
                </c:pt>
                <c:pt idx="316">
                  <c:v>1400</c:v>
                </c:pt>
                <c:pt idx="317">
                  <c:v>1370</c:v>
                </c:pt>
                <c:pt idx="318">
                  <c:v>1340</c:v>
                </c:pt>
                <c:pt idx="319">
                  <c:v>1290</c:v>
                </c:pt>
                <c:pt idx="320">
                  <c:v>1220</c:v>
                </c:pt>
                <c:pt idx="321">
                  <c:v>1260</c:v>
                </c:pt>
                <c:pt idx="322">
                  <c:v>1410</c:v>
                </c:pt>
                <c:pt idx="323">
                  <c:v>1340</c:v>
                </c:pt>
                <c:pt idx="324">
                  <c:v>1260</c:v>
                </c:pt>
                <c:pt idx="325">
                  <c:v>1200</c:v>
                </c:pt>
                <c:pt idx="326">
                  <c:v>1140</c:v>
                </c:pt>
                <c:pt idx="327">
                  <c:v>1110</c:v>
                </c:pt>
                <c:pt idx="328">
                  <c:v>1050</c:v>
                </c:pt>
                <c:pt idx="329">
                  <c:v>992</c:v>
                </c:pt>
                <c:pt idx="330">
                  <c:v>933</c:v>
                </c:pt>
                <c:pt idx="331">
                  <c:v>894</c:v>
                </c:pt>
                <c:pt idx="332">
                  <c:v>851</c:v>
                </c:pt>
                <c:pt idx="333">
                  <c:v>841</c:v>
                </c:pt>
                <c:pt idx="334">
                  <c:v>867</c:v>
                </c:pt>
                <c:pt idx="335">
                  <c:v>846</c:v>
                </c:pt>
                <c:pt idx="336">
                  <c:v>815</c:v>
                </c:pt>
                <c:pt idx="337">
                  <c:v>802</c:v>
                </c:pt>
                <c:pt idx="338">
                  <c:v>790</c:v>
                </c:pt>
                <c:pt idx="339">
                  <c:v>797</c:v>
                </c:pt>
                <c:pt idx="340">
                  <c:v>826</c:v>
                </c:pt>
                <c:pt idx="341">
                  <c:v>820</c:v>
                </c:pt>
                <c:pt idx="342">
                  <c:v>852</c:v>
                </c:pt>
                <c:pt idx="343">
                  <c:v>913</c:v>
                </c:pt>
                <c:pt idx="344">
                  <c:v>867</c:v>
                </c:pt>
                <c:pt idx="345">
                  <c:v>880</c:v>
                </c:pt>
                <c:pt idx="346">
                  <c:v>852</c:v>
                </c:pt>
                <c:pt idx="347">
                  <c:v>826</c:v>
                </c:pt>
                <c:pt idx="348">
                  <c:v>788</c:v>
                </c:pt>
                <c:pt idx="349">
                  <c:v>766</c:v>
                </c:pt>
                <c:pt idx="350">
                  <c:v>748</c:v>
                </c:pt>
                <c:pt idx="351">
                  <c:v>725</c:v>
                </c:pt>
                <c:pt idx="352">
                  <c:v>702</c:v>
                </c:pt>
                <c:pt idx="353">
                  <c:v>692</c:v>
                </c:pt>
                <c:pt idx="354">
                  <c:v>663</c:v>
                </c:pt>
                <c:pt idx="355">
                  <c:v>639</c:v>
                </c:pt>
                <c:pt idx="356">
                  <c:v>622</c:v>
                </c:pt>
                <c:pt idx="357">
                  <c:v>606</c:v>
                </c:pt>
                <c:pt idx="358">
                  <c:v>590</c:v>
                </c:pt>
                <c:pt idx="359">
                  <c:v>570</c:v>
                </c:pt>
                <c:pt idx="360">
                  <c:v>551</c:v>
                </c:pt>
                <c:pt idx="361">
                  <c:v>546</c:v>
                </c:pt>
                <c:pt idx="362">
                  <c:v>537</c:v>
                </c:pt>
                <c:pt idx="363">
                  <c:v>547</c:v>
                </c:pt>
                <c:pt idx="364">
                  <c:v>633</c:v>
                </c:pt>
                <c:pt idx="365">
                  <c:v>674</c:v>
                </c:pt>
              </c:numCache>
            </c:numRef>
          </c:val>
          <c:smooth val="0"/>
          <c:extLst>
            <c:ext xmlns:c16="http://schemas.microsoft.com/office/drawing/2014/chart" uri="{C3380CC4-5D6E-409C-BE32-E72D297353CC}">
              <c16:uniqueId val="{00000003-D42C-4819-93F8-BB710C6B6977}"/>
            </c:ext>
          </c:extLst>
        </c:ser>
        <c:ser>
          <c:idx val="0"/>
          <c:order val="4"/>
          <c:tx>
            <c:strRef>
              <c:f>'C:\Users\cses461\AppData\Local\Microsoft\Windows\Temporary Internet Files\Content.Outlook\YG3GTDLS\[WENATCHEE RIVER AT MONITOR 2006 ISF rule.xlsx]dvstat'!$L$31</c:f>
              <c:strCache>
                <c:ptCount val="1"/>
                <c:pt idx="0">
                  <c:v>New ISF</c:v>
                </c:pt>
              </c:strCache>
            </c:strRef>
          </c:tx>
          <c:spPr>
            <a:ln w="57150">
              <a:solidFill>
                <a:srgbClr val="00B050"/>
              </a:solidFill>
              <a:prstDash val="solid"/>
            </a:ln>
          </c:spPr>
          <c:marker>
            <c:symbol val="square"/>
            <c:size val="3"/>
            <c:spPr>
              <a:solidFill>
                <a:schemeClr val="tx1"/>
              </a:solidFill>
              <a:ln w="57150">
                <a:solidFill>
                  <a:schemeClr val="tx1"/>
                </a:solidFill>
                <a:prstDash val="solid"/>
              </a:ln>
            </c:spPr>
          </c:marker>
          <c:dPt>
            <c:idx val="0"/>
            <c:marker>
              <c:symbol val="none"/>
            </c:marker>
            <c:bubble3D val="0"/>
            <c:extLst>
              <c:ext xmlns:c16="http://schemas.microsoft.com/office/drawing/2014/chart" uri="{C3380CC4-5D6E-409C-BE32-E72D297353CC}">
                <c16:uniqueId val="{00000004-D42C-4819-93F8-BB710C6B6977}"/>
              </c:ext>
            </c:extLst>
          </c:dPt>
          <c:dPt>
            <c:idx val="14"/>
            <c:marker>
              <c:symbol val="none"/>
            </c:marker>
            <c:bubble3D val="0"/>
            <c:extLst>
              <c:ext xmlns:c16="http://schemas.microsoft.com/office/drawing/2014/chart" uri="{C3380CC4-5D6E-409C-BE32-E72D297353CC}">
                <c16:uniqueId val="{00000005-D42C-4819-93F8-BB710C6B6977}"/>
              </c:ext>
            </c:extLst>
          </c:dPt>
          <c:dPt>
            <c:idx val="15"/>
            <c:marker>
              <c:symbol val="none"/>
            </c:marker>
            <c:bubble3D val="0"/>
            <c:extLst>
              <c:ext xmlns:c16="http://schemas.microsoft.com/office/drawing/2014/chart" uri="{C3380CC4-5D6E-409C-BE32-E72D297353CC}">
                <c16:uniqueId val="{00000006-D42C-4819-93F8-BB710C6B6977}"/>
              </c:ext>
            </c:extLst>
          </c:dPt>
          <c:dPt>
            <c:idx val="30"/>
            <c:marker>
              <c:symbol val="none"/>
            </c:marker>
            <c:bubble3D val="0"/>
            <c:extLst>
              <c:ext xmlns:c16="http://schemas.microsoft.com/office/drawing/2014/chart" uri="{C3380CC4-5D6E-409C-BE32-E72D297353CC}">
                <c16:uniqueId val="{00000007-D42C-4819-93F8-BB710C6B6977}"/>
              </c:ext>
            </c:extLst>
          </c:dPt>
          <c:dPt>
            <c:idx val="31"/>
            <c:marker>
              <c:symbol val="none"/>
            </c:marker>
            <c:bubble3D val="0"/>
            <c:extLst>
              <c:ext xmlns:c16="http://schemas.microsoft.com/office/drawing/2014/chart" uri="{C3380CC4-5D6E-409C-BE32-E72D297353CC}">
                <c16:uniqueId val="{00000008-D42C-4819-93F8-BB710C6B6977}"/>
              </c:ext>
            </c:extLst>
          </c:dPt>
          <c:dPt>
            <c:idx val="46"/>
            <c:marker>
              <c:symbol val="none"/>
            </c:marker>
            <c:bubble3D val="0"/>
            <c:extLst>
              <c:ext xmlns:c16="http://schemas.microsoft.com/office/drawing/2014/chart" uri="{C3380CC4-5D6E-409C-BE32-E72D297353CC}">
                <c16:uniqueId val="{00000009-D42C-4819-93F8-BB710C6B6977}"/>
              </c:ext>
            </c:extLst>
          </c:dPt>
          <c:dPt>
            <c:idx val="60"/>
            <c:marker>
              <c:symbol val="none"/>
            </c:marker>
            <c:bubble3D val="0"/>
            <c:extLst>
              <c:ext xmlns:c16="http://schemas.microsoft.com/office/drawing/2014/chart" uri="{C3380CC4-5D6E-409C-BE32-E72D297353CC}">
                <c16:uniqueId val="{0000000A-D42C-4819-93F8-BB710C6B6977}"/>
              </c:ext>
            </c:extLst>
          </c:dPt>
          <c:dPt>
            <c:idx val="61"/>
            <c:marker>
              <c:symbol val="none"/>
            </c:marker>
            <c:bubble3D val="0"/>
            <c:extLst>
              <c:ext xmlns:c16="http://schemas.microsoft.com/office/drawing/2014/chart" uri="{C3380CC4-5D6E-409C-BE32-E72D297353CC}">
                <c16:uniqueId val="{0000000B-D42C-4819-93F8-BB710C6B6977}"/>
              </c:ext>
            </c:extLst>
          </c:dPt>
          <c:dPt>
            <c:idx val="92"/>
            <c:marker>
              <c:symbol val="none"/>
            </c:marker>
            <c:bubble3D val="0"/>
            <c:extLst>
              <c:ext xmlns:c16="http://schemas.microsoft.com/office/drawing/2014/chart" uri="{C3380CC4-5D6E-409C-BE32-E72D297353CC}">
                <c16:uniqueId val="{0000000C-D42C-4819-93F8-BB710C6B6977}"/>
              </c:ext>
            </c:extLst>
          </c:dPt>
          <c:dPt>
            <c:idx val="123"/>
            <c:marker>
              <c:symbol val="none"/>
            </c:marker>
            <c:bubble3D val="0"/>
            <c:extLst>
              <c:ext xmlns:c16="http://schemas.microsoft.com/office/drawing/2014/chart" uri="{C3380CC4-5D6E-409C-BE32-E72D297353CC}">
                <c16:uniqueId val="{0000000D-D42C-4819-93F8-BB710C6B6977}"/>
              </c:ext>
            </c:extLst>
          </c:dPt>
          <c:dPt>
            <c:idx val="137"/>
            <c:marker>
              <c:symbol val="none"/>
            </c:marker>
            <c:bubble3D val="0"/>
            <c:extLst>
              <c:ext xmlns:c16="http://schemas.microsoft.com/office/drawing/2014/chart" uri="{C3380CC4-5D6E-409C-BE32-E72D297353CC}">
                <c16:uniqueId val="{0000000E-D42C-4819-93F8-BB710C6B6977}"/>
              </c:ext>
            </c:extLst>
          </c:dPt>
          <c:dPt>
            <c:idx val="138"/>
            <c:marker>
              <c:symbol val="none"/>
            </c:marker>
            <c:bubble3D val="0"/>
            <c:extLst>
              <c:ext xmlns:c16="http://schemas.microsoft.com/office/drawing/2014/chart" uri="{C3380CC4-5D6E-409C-BE32-E72D297353CC}">
                <c16:uniqueId val="{0000000F-D42C-4819-93F8-BB710C6B6977}"/>
              </c:ext>
            </c:extLst>
          </c:dPt>
          <c:dPt>
            <c:idx val="152"/>
            <c:marker>
              <c:symbol val="none"/>
            </c:marker>
            <c:bubble3D val="0"/>
            <c:extLst>
              <c:ext xmlns:c16="http://schemas.microsoft.com/office/drawing/2014/chart" uri="{C3380CC4-5D6E-409C-BE32-E72D297353CC}">
                <c16:uniqueId val="{00000010-D42C-4819-93F8-BB710C6B6977}"/>
              </c:ext>
            </c:extLst>
          </c:dPt>
          <c:dPt>
            <c:idx val="183"/>
            <c:marker>
              <c:symbol val="none"/>
            </c:marker>
            <c:bubble3D val="0"/>
            <c:extLst>
              <c:ext xmlns:c16="http://schemas.microsoft.com/office/drawing/2014/chart" uri="{C3380CC4-5D6E-409C-BE32-E72D297353CC}">
                <c16:uniqueId val="{00000011-D42C-4819-93F8-BB710C6B6977}"/>
              </c:ext>
            </c:extLst>
          </c:dPt>
          <c:dPt>
            <c:idx val="213"/>
            <c:marker>
              <c:symbol val="none"/>
            </c:marker>
            <c:bubble3D val="0"/>
            <c:spPr>
              <a:ln w="57150" cmpd="sng">
                <a:solidFill>
                  <a:srgbClr val="00B050"/>
                </a:solidFill>
                <a:prstDash val="solid"/>
              </a:ln>
            </c:spPr>
            <c:extLst>
              <c:ext xmlns:c16="http://schemas.microsoft.com/office/drawing/2014/chart" uri="{C3380CC4-5D6E-409C-BE32-E72D297353CC}">
                <c16:uniqueId val="{00000013-D42C-4819-93F8-BB710C6B6977}"/>
              </c:ext>
            </c:extLst>
          </c:dPt>
          <c:dPt>
            <c:idx val="258"/>
            <c:marker>
              <c:symbol val="none"/>
            </c:marker>
            <c:bubble3D val="0"/>
            <c:extLst>
              <c:ext xmlns:c16="http://schemas.microsoft.com/office/drawing/2014/chart" uri="{C3380CC4-5D6E-409C-BE32-E72D297353CC}">
                <c16:uniqueId val="{00000014-D42C-4819-93F8-BB710C6B6977}"/>
              </c:ext>
            </c:extLst>
          </c:dPt>
          <c:dPt>
            <c:idx val="259"/>
            <c:marker>
              <c:symbol val="none"/>
            </c:marker>
            <c:bubble3D val="0"/>
            <c:extLst>
              <c:ext xmlns:c16="http://schemas.microsoft.com/office/drawing/2014/chart" uri="{C3380CC4-5D6E-409C-BE32-E72D297353CC}">
                <c16:uniqueId val="{00000015-D42C-4819-93F8-BB710C6B6977}"/>
              </c:ext>
            </c:extLst>
          </c:dPt>
          <c:dPt>
            <c:idx val="274"/>
            <c:marker>
              <c:symbol val="none"/>
            </c:marker>
            <c:bubble3D val="0"/>
            <c:extLst>
              <c:ext xmlns:c16="http://schemas.microsoft.com/office/drawing/2014/chart" uri="{C3380CC4-5D6E-409C-BE32-E72D297353CC}">
                <c16:uniqueId val="{00000016-D42C-4819-93F8-BB710C6B6977}"/>
              </c:ext>
            </c:extLst>
          </c:dPt>
          <c:dPt>
            <c:idx val="305"/>
            <c:marker>
              <c:symbol val="none"/>
            </c:marker>
            <c:bubble3D val="0"/>
            <c:extLst>
              <c:ext xmlns:c16="http://schemas.microsoft.com/office/drawing/2014/chart" uri="{C3380CC4-5D6E-409C-BE32-E72D297353CC}">
                <c16:uniqueId val="{00000017-D42C-4819-93F8-BB710C6B6977}"/>
              </c:ext>
            </c:extLst>
          </c:dPt>
          <c:dPt>
            <c:idx val="319"/>
            <c:marker>
              <c:symbol val="none"/>
            </c:marker>
            <c:bubble3D val="0"/>
            <c:extLst>
              <c:ext xmlns:c16="http://schemas.microsoft.com/office/drawing/2014/chart" uri="{C3380CC4-5D6E-409C-BE32-E72D297353CC}">
                <c16:uniqueId val="{00000018-D42C-4819-93F8-BB710C6B6977}"/>
              </c:ext>
            </c:extLst>
          </c:dPt>
          <c:dPt>
            <c:idx val="320"/>
            <c:marker>
              <c:symbol val="none"/>
            </c:marker>
            <c:bubble3D val="0"/>
            <c:extLst>
              <c:ext xmlns:c16="http://schemas.microsoft.com/office/drawing/2014/chart" uri="{C3380CC4-5D6E-409C-BE32-E72D297353CC}">
                <c16:uniqueId val="{00000019-D42C-4819-93F8-BB710C6B6977}"/>
              </c:ext>
            </c:extLst>
          </c:dPt>
          <c:dPt>
            <c:idx val="336"/>
            <c:marker>
              <c:symbol val="none"/>
            </c:marker>
            <c:bubble3D val="0"/>
            <c:extLst>
              <c:ext xmlns:c16="http://schemas.microsoft.com/office/drawing/2014/chart" uri="{C3380CC4-5D6E-409C-BE32-E72D297353CC}">
                <c16:uniqueId val="{0000001A-D42C-4819-93F8-BB710C6B6977}"/>
              </c:ext>
            </c:extLst>
          </c:dPt>
          <c:dPt>
            <c:idx val="350"/>
            <c:marker>
              <c:symbol val="none"/>
            </c:marker>
            <c:bubble3D val="0"/>
            <c:extLst>
              <c:ext xmlns:c16="http://schemas.microsoft.com/office/drawing/2014/chart" uri="{C3380CC4-5D6E-409C-BE32-E72D297353CC}">
                <c16:uniqueId val="{0000001B-D42C-4819-93F8-BB710C6B6977}"/>
              </c:ext>
            </c:extLst>
          </c:dPt>
          <c:dPt>
            <c:idx val="351"/>
            <c:marker>
              <c:symbol val="none"/>
            </c:marker>
            <c:bubble3D val="0"/>
            <c:extLst>
              <c:ext xmlns:c16="http://schemas.microsoft.com/office/drawing/2014/chart" uri="{C3380CC4-5D6E-409C-BE32-E72D297353CC}">
                <c16:uniqueId val="{0000001C-D42C-4819-93F8-BB710C6B6977}"/>
              </c:ext>
            </c:extLst>
          </c:dPt>
          <c:dPt>
            <c:idx val="365"/>
            <c:marker>
              <c:symbol val="none"/>
            </c:marker>
            <c:bubble3D val="0"/>
            <c:extLst>
              <c:ext xmlns:c16="http://schemas.microsoft.com/office/drawing/2014/chart" uri="{C3380CC4-5D6E-409C-BE32-E72D297353CC}">
                <c16:uniqueId val="{0000001D-D42C-4819-93F8-BB710C6B6977}"/>
              </c:ext>
            </c:extLst>
          </c:dPt>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[1]dvstat!$L$32:$L$397</c:f>
              <c:numCache>
                <c:formatCode>General</c:formatCode>
                <c:ptCount val="366"/>
                <c:pt idx="0">
                  <c:v>1740</c:v>
                </c:pt>
                <c:pt idx="14">
                  <c:v>1740</c:v>
                </c:pt>
                <c:pt idx="15">
                  <c:v>2191</c:v>
                </c:pt>
                <c:pt idx="30">
                  <c:v>2191</c:v>
                </c:pt>
                <c:pt idx="31">
                  <c:v>2800</c:v>
                </c:pt>
                <c:pt idx="46">
                  <c:v>2800</c:v>
                </c:pt>
                <c:pt idx="60">
                  <c:v>2800</c:v>
                </c:pt>
                <c:pt idx="61">
                  <c:v>1867</c:v>
                </c:pt>
                <c:pt idx="92">
                  <c:v>1867</c:v>
                </c:pt>
                <c:pt idx="123">
                  <c:v>1867</c:v>
                </c:pt>
                <c:pt idx="137">
                  <c:v>1867</c:v>
                </c:pt>
                <c:pt idx="138">
                  <c:v>2400</c:v>
                </c:pt>
                <c:pt idx="152">
                  <c:v>2400</c:v>
                </c:pt>
                <c:pt idx="183">
                  <c:v>2400</c:v>
                </c:pt>
                <c:pt idx="213">
                  <c:v>2400</c:v>
                </c:pt>
                <c:pt idx="258">
                  <c:v>2400</c:v>
                </c:pt>
                <c:pt idx="259">
                  <c:v>1600</c:v>
                </c:pt>
                <c:pt idx="274">
                  <c:v>1600</c:v>
                </c:pt>
                <c:pt idx="305">
                  <c:v>1600</c:v>
                </c:pt>
                <c:pt idx="319">
                  <c:v>1600</c:v>
                </c:pt>
                <c:pt idx="320">
                  <c:v>900</c:v>
                </c:pt>
                <c:pt idx="336">
                  <c:v>900</c:v>
                </c:pt>
                <c:pt idx="350">
                  <c:v>900</c:v>
                </c:pt>
                <c:pt idx="351">
                  <c:v>1273</c:v>
                </c:pt>
                <c:pt idx="365">
                  <c:v>1273</c:v>
                </c:pt>
              </c:numCache>
            </c:numRef>
          </c:val>
          <c:smooth val="0"/>
          <c:extLst>
            <c:ext xmlns:c16="http://schemas.microsoft.com/office/drawing/2014/chart" uri="{C3380CC4-5D6E-409C-BE32-E72D297353CC}">
              <c16:uniqueId val="{0000001E-D42C-4819-93F8-BB710C6B6977}"/>
            </c:ext>
          </c:extLst>
        </c:ser>
        <c:dLbls>
          <c:showLegendKey val="0"/>
          <c:showVal val="0"/>
          <c:showCatName val="0"/>
          <c:showSerName val="0"/>
          <c:showPercent val="0"/>
          <c:showBubbleSize val="0"/>
        </c:dLbls>
        <c:smooth val="0"/>
        <c:axId val="416319856"/>
        <c:axId val="416322992"/>
      </c:lineChart>
      <c:catAx>
        <c:axId val="416319856"/>
        <c:scaling>
          <c:orientation val="minMax"/>
        </c:scaling>
        <c:delete val="0"/>
        <c:axPos val="b"/>
        <c:numFmt formatCode="mmm"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416322992"/>
        <c:crossesAt val="100"/>
        <c:auto val="0"/>
        <c:lblAlgn val="ctr"/>
        <c:lblOffset val="100"/>
        <c:tickLblSkip val="31"/>
        <c:tickMarkSkip val="31"/>
        <c:noMultiLvlLbl val="0"/>
      </c:catAx>
      <c:valAx>
        <c:axId val="416322992"/>
        <c:scaling>
          <c:logBase val="10"/>
          <c:orientation val="minMax"/>
          <c:min val="100"/>
        </c:scaling>
        <c:delete val="0"/>
        <c:axPos val="l"/>
        <c:majorGridlines>
          <c:spPr>
            <a:ln w="3175">
              <a:solidFill>
                <a:srgbClr val="000000"/>
              </a:solidFill>
              <a:prstDash val="solid"/>
            </a:ln>
          </c:spPr>
        </c:majorGridlines>
        <c:minorGridlines>
          <c:spPr>
            <a:ln w="3175">
              <a:solidFill>
                <a:schemeClr val="bg1">
                  <a:lumMod val="50000"/>
                </a:schemeClr>
              </a:solidFill>
              <a:prstDash val="solid"/>
            </a:ln>
          </c:spPr>
        </c:minorGridlines>
        <c:title>
          <c:tx>
            <c:rich>
              <a:bodyPr/>
              <a:lstStyle/>
              <a:p>
                <a:pPr>
                  <a:defRPr sz="1000" b="1" i="0" u="none" strike="noStrike" baseline="0">
                    <a:solidFill>
                      <a:srgbClr val="000000"/>
                    </a:solidFill>
                    <a:latin typeface="Times New Roman"/>
                    <a:ea typeface="Times New Roman"/>
                    <a:cs typeface="Times New Roman"/>
                  </a:defRPr>
                </a:pPr>
                <a:r>
                  <a:rPr lang="en-US"/>
                  <a:t>Flow (cfs) log scale</a:t>
                </a:r>
              </a:p>
            </c:rich>
          </c:tx>
          <c:layout>
            <c:manualLayout>
              <c:xMode val="edge"/>
              <c:yMode val="edge"/>
              <c:x val="1.0999734911049548E-3"/>
              <c:y val="0.435562805872756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416319856"/>
        <c:crosses val="autoZero"/>
        <c:crossBetween val="between"/>
      </c:valAx>
      <c:spPr>
        <a:noFill/>
        <a:ln w="25400">
          <a:noFill/>
        </a:ln>
      </c:spPr>
    </c:plotArea>
    <c:legend>
      <c:legendPos val="r"/>
      <c:layout>
        <c:manualLayout>
          <c:xMode val="edge"/>
          <c:yMode val="edge"/>
          <c:x val="0.81354051054384013"/>
          <c:y val="0"/>
          <c:w val="0.13564490898127191"/>
          <c:h val="0.1514700303571352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Times New Roman"/>
              <a:ea typeface="Times New Roman"/>
              <a:cs typeface="Times New Roman"/>
            </a:defRPr>
          </a:pPr>
          <a:endParaRPr lang="en-US"/>
        </a:p>
      </c:txPr>
    </c:legend>
    <c:plotVisOnly val="1"/>
    <c:dispBlanksAs val="span"/>
    <c:showDLblsOverMax val="0"/>
  </c:chart>
  <c:spPr>
    <a:solidFill>
      <a:schemeClr val="bg1"/>
    </a:solidFill>
    <a:ln w="3175">
      <a:solidFill>
        <a:srgbClr val="000000"/>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007BD-8E44-4FAD-9F10-852A4D809DF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FD5CB94-B262-438A-BC7F-181C6F6BDB42}">
      <dgm:prSet phldrT="[Text]" custT="1"/>
      <dgm:spPr>
        <a:xfrm>
          <a:off x="4716332" y="1207106"/>
          <a:ext cx="1058550" cy="705700"/>
        </a:xfrm>
        <a:prstGeom prst="roundRect">
          <a:avLst>
            <a:gd name="adj" fmla="val 1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a:solidFill>
                <a:sysClr val="windowText" lastClr="000000"/>
              </a:solidFill>
              <a:latin typeface="Calibri" panose="020F0502020204030204"/>
              <a:ea typeface="+mn-ea"/>
              <a:cs typeface="+mn-cs"/>
            </a:rPr>
            <a:t>Statute</a:t>
          </a:r>
          <a:endParaRPr lang="en-US" sz="1200" b="1" dirty="0">
            <a:solidFill>
              <a:sysClr val="windowText" lastClr="000000"/>
            </a:solidFill>
            <a:latin typeface="Calibri" panose="020F0502020204030204"/>
            <a:ea typeface="+mn-ea"/>
            <a:cs typeface="+mn-cs"/>
          </a:endParaRPr>
        </a:p>
      </dgm:t>
    </dgm:pt>
    <dgm:pt modelId="{4969AF0D-2AF1-480C-88A9-1501083101E1}" type="parTrans" cxnId="{33A394B5-99E5-479F-B1AF-BB38FE2B7A46}">
      <dgm:prSet/>
      <dgm:spPr/>
      <dgm:t>
        <a:bodyPr/>
        <a:lstStyle/>
        <a:p>
          <a:endParaRPr lang="en-US"/>
        </a:p>
      </dgm:t>
    </dgm:pt>
    <dgm:pt modelId="{4D0F07B0-A576-486E-9A99-96890F485059}" type="sibTrans" cxnId="{33A394B5-99E5-479F-B1AF-BB38FE2B7A46}">
      <dgm:prSet/>
      <dgm:spPr/>
      <dgm:t>
        <a:bodyPr/>
        <a:lstStyle/>
        <a:p>
          <a:endParaRPr lang="en-US"/>
        </a:p>
      </dgm:t>
    </dgm:pt>
    <dgm:pt modelId="{C2A42D57-6529-4B9A-855A-02353C256F8D}">
      <dgm:prSet phldrT="[Text]" custT="1"/>
      <dgm:spPr>
        <a:xfrm>
          <a:off x="4716332" y="2195087"/>
          <a:ext cx="1058550" cy="705700"/>
        </a:xfrm>
        <a:prstGeom prst="roundRect">
          <a:avLst>
            <a:gd name="adj" fmla="val 10000"/>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a:solidFill>
                <a:sysClr val="windowText" lastClr="000000"/>
              </a:solidFill>
              <a:latin typeface="Calibri" panose="020F0502020204030204"/>
              <a:ea typeface="+mn-ea"/>
              <a:cs typeface="+mn-cs"/>
            </a:rPr>
            <a:t>Case</a:t>
          </a:r>
          <a:r>
            <a:rPr lang="en-US" sz="1400" b="1" dirty="0">
              <a:solidFill>
                <a:sysClr val="windowText" lastClr="000000"/>
              </a:solidFill>
              <a:latin typeface="Calibri" panose="020F0502020204030204"/>
              <a:ea typeface="+mn-ea"/>
              <a:cs typeface="+mn-cs"/>
            </a:rPr>
            <a:t> </a:t>
          </a:r>
          <a:r>
            <a:rPr lang="en-US" sz="2000" b="1" dirty="0">
              <a:solidFill>
                <a:sysClr val="windowText" lastClr="000000"/>
              </a:solidFill>
              <a:latin typeface="Calibri" panose="020F0502020204030204"/>
              <a:ea typeface="+mn-ea"/>
              <a:cs typeface="+mn-cs"/>
            </a:rPr>
            <a:t>Law</a:t>
          </a:r>
          <a:endParaRPr lang="en-US" sz="1400" b="1" dirty="0">
            <a:solidFill>
              <a:sysClr val="windowText" lastClr="000000"/>
            </a:solidFill>
            <a:latin typeface="Calibri" panose="020F0502020204030204"/>
            <a:ea typeface="+mn-ea"/>
            <a:cs typeface="+mn-cs"/>
          </a:endParaRPr>
        </a:p>
      </dgm:t>
    </dgm:pt>
    <dgm:pt modelId="{07D40C2A-5851-434A-B9B1-400645B2F9F6}" type="parTrans" cxnId="{E9BA703F-E8F9-40EB-B1CB-CF8F776B52CB}">
      <dgm:prSet/>
      <dgm:spPr>
        <a:xfrm>
          <a:off x="5199887" y="1912807"/>
          <a:ext cx="91440" cy="282280"/>
        </a:xfrm>
        <a:custGeom>
          <a:avLst/>
          <a:gdLst/>
          <a:ahLst/>
          <a:cxnLst/>
          <a:rect l="0" t="0" r="0" b="0"/>
          <a:pathLst>
            <a:path>
              <a:moveTo>
                <a:pt x="45720" y="0"/>
              </a:moveTo>
              <a:lnTo>
                <a:pt x="45720" y="28228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5A913D51-E447-4B77-A4FC-EAFA7954CE71}" type="sibTrans" cxnId="{E9BA703F-E8F9-40EB-B1CB-CF8F776B52CB}">
      <dgm:prSet/>
      <dgm:spPr/>
      <dgm:t>
        <a:bodyPr/>
        <a:lstStyle/>
        <a:p>
          <a:endParaRPr lang="en-US"/>
        </a:p>
      </dgm:t>
    </dgm:pt>
    <dgm:pt modelId="{90AC2C05-9EE6-4B37-992A-A9958AED6280}">
      <dgm:prSet phldrT="[Text]" custT="1"/>
      <dgm:spPr>
        <a:xfrm>
          <a:off x="2460826" y="3183067"/>
          <a:ext cx="1058550"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a:solidFill>
                <a:sysClr val="windowText" lastClr="000000"/>
              </a:solidFill>
              <a:latin typeface="Calibri" panose="020F0502020204030204"/>
              <a:ea typeface="+mn-ea"/>
              <a:cs typeface="+mn-cs"/>
            </a:rPr>
            <a:t>Rules</a:t>
          </a:r>
          <a:endParaRPr lang="en-US" sz="1200" b="1" dirty="0">
            <a:solidFill>
              <a:sysClr val="windowText" lastClr="000000"/>
            </a:solidFill>
            <a:latin typeface="Calibri" panose="020F0502020204030204"/>
            <a:ea typeface="+mn-ea"/>
            <a:cs typeface="+mn-cs"/>
          </a:endParaRPr>
        </a:p>
      </dgm:t>
    </dgm:pt>
    <dgm:pt modelId="{A822C334-5392-40B7-957C-D61D9662530E}" type="parTrans" cxnId="{291408DD-A284-4AB7-B95A-BF4E47DB8F45}">
      <dgm:prSet/>
      <dgm:spPr>
        <a:xfrm>
          <a:off x="2990101" y="2900787"/>
          <a:ext cx="2255506" cy="282280"/>
        </a:xfrm>
        <a:custGeom>
          <a:avLst/>
          <a:gdLst/>
          <a:ahLst/>
          <a:cxnLst/>
          <a:rect l="0" t="0" r="0" b="0"/>
          <a:pathLst>
            <a:path>
              <a:moveTo>
                <a:pt x="2255506" y="0"/>
              </a:moveTo>
              <a:lnTo>
                <a:pt x="2255506" y="141140"/>
              </a:lnTo>
              <a:lnTo>
                <a:pt x="0" y="141140"/>
              </a:lnTo>
              <a:lnTo>
                <a:pt x="0" y="28228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A891A31B-A564-4D09-A2EC-3E99E4F8B539}" type="sibTrans" cxnId="{291408DD-A284-4AB7-B95A-BF4E47DB8F45}">
      <dgm:prSet/>
      <dgm:spPr/>
      <dgm:t>
        <a:bodyPr/>
        <a:lstStyle/>
        <a:p>
          <a:endParaRPr lang="en-US"/>
        </a:p>
      </dgm:t>
    </dgm:pt>
    <dgm:pt modelId="{E1521E43-1F04-441E-8329-843A47A6DCE6}">
      <dgm:prSet phldrT="[Text]" custT="1"/>
      <dgm:spPr>
        <a:xfrm>
          <a:off x="3836941" y="3183067"/>
          <a:ext cx="1058550"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a:solidFill>
                <a:sysClr val="windowText" lastClr="000000"/>
              </a:solidFill>
              <a:latin typeface="Calibri" panose="020F0502020204030204"/>
              <a:ea typeface="+mn-ea"/>
              <a:cs typeface="+mn-cs"/>
            </a:rPr>
            <a:t>Policy</a:t>
          </a:r>
          <a:endParaRPr lang="en-US" sz="1200" b="1" dirty="0">
            <a:solidFill>
              <a:sysClr val="windowText" lastClr="000000"/>
            </a:solidFill>
            <a:latin typeface="Calibri" panose="020F0502020204030204"/>
            <a:ea typeface="+mn-ea"/>
            <a:cs typeface="+mn-cs"/>
          </a:endParaRPr>
        </a:p>
      </dgm:t>
    </dgm:pt>
    <dgm:pt modelId="{F8871EDD-76CA-4ED9-8341-72762946AC9D}" type="parTrans" cxnId="{5A247FDF-011E-43CE-B672-012ECA4017A0}">
      <dgm:prSet/>
      <dgm:spPr>
        <a:xfrm>
          <a:off x="4366216" y="2900787"/>
          <a:ext cx="879390" cy="282280"/>
        </a:xfrm>
        <a:custGeom>
          <a:avLst/>
          <a:gdLst/>
          <a:ahLst/>
          <a:cxnLst/>
          <a:rect l="0" t="0" r="0" b="0"/>
          <a:pathLst>
            <a:path>
              <a:moveTo>
                <a:pt x="879390" y="0"/>
              </a:moveTo>
              <a:lnTo>
                <a:pt x="879390" y="141140"/>
              </a:lnTo>
              <a:lnTo>
                <a:pt x="0" y="141140"/>
              </a:lnTo>
              <a:lnTo>
                <a:pt x="0" y="28228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3DCCC748-489B-4C58-9363-32B5DA6A7000}" type="sibTrans" cxnId="{5A247FDF-011E-43CE-B672-012ECA4017A0}">
      <dgm:prSet/>
      <dgm:spPr/>
      <dgm:t>
        <a:bodyPr/>
        <a:lstStyle/>
        <a:p>
          <a:endParaRPr lang="en-US"/>
        </a:p>
      </dgm:t>
    </dgm:pt>
    <dgm:pt modelId="{5E674E0A-089C-4B18-B17B-0945E2C6AF87}">
      <dgm:prSet phldrT="[Text]"/>
      <dgm:spPr>
        <a:xfrm>
          <a:off x="0" y="1136536"/>
          <a:ext cx="8196262" cy="846840"/>
        </a:xfrm>
        <a:prstGeom prst="roundRect">
          <a:avLst>
            <a:gd name="adj" fmla="val 10000"/>
          </a:avLst>
        </a:prstGeom>
        <a:solidFill>
          <a:srgbClr val="ED7D31"/>
        </a:solidFill>
        <a:ln>
          <a:noFill/>
        </a:ln>
        <a:effectLst/>
      </dgm:spPr>
      <dgm:t>
        <a:bodyPr/>
        <a:lstStyle/>
        <a:p>
          <a:r>
            <a:rPr lang="en-US">
              <a:solidFill>
                <a:sysClr val="windowText" lastClr="000000">
                  <a:hueOff val="0"/>
                  <a:satOff val="0"/>
                  <a:lumOff val="0"/>
                  <a:alphaOff val="0"/>
                </a:sysClr>
              </a:solidFill>
              <a:latin typeface="Calibri" panose="020F0502020204030204"/>
              <a:ea typeface="+mn-ea"/>
              <a:cs typeface="+mn-cs"/>
            </a:rPr>
            <a:t>Legislature</a:t>
          </a:r>
        </a:p>
      </dgm:t>
    </dgm:pt>
    <dgm:pt modelId="{BFFF17DC-059B-4687-B7DC-8909D59B2A35}" type="parTrans" cxnId="{C466AF26-D2D5-4F05-A554-E1A7B7CE106D}">
      <dgm:prSet/>
      <dgm:spPr/>
      <dgm:t>
        <a:bodyPr/>
        <a:lstStyle/>
        <a:p>
          <a:endParaRPr lang="en-US"/>
        </a:p>
      </dgm:t>
    </dgm:pt>
    <dgm:pt modelId="{8AB5C071-77FF-4DF8-9590-5154EF766D15}" type="sibTrans" cxnId="{C466AF26-D2D5-4F05-A554-E1A7B7CE106D}">
      <dgm:prSet/>
      <dgm:spPr/>
      <dgm:t>
        <a:bodyPr/>
        <a:lstStyle/>
        <a:p>
          <a:endParaRPr lang="en-US"/>
        </a:p>
      </dgm:t>
    </dgm:pt>
    <dgm:pt modelId="{987EEB43-835C-4B7E-9DCE-07124794EAB6}">
      <dgm:prSet phldrT="[Text]"/>
      <dgm:spPr>
        <a:xfrm>
          <a:off x="0" y="2124517"/>
          <a:ext cx="8196262" cy="846840"/>
        </a:xfrm>
        <a:prstGeom prst="roundRect">
          <a:avLst>
            <a:gd name="adj" fmla="val 10000"/>
          </a:avLst>
        </a:prstGeom>
        <a:solidFill>
          <a:srgbClr val="5B9BD5"/>
        </a:solidFill>
        <a:ln>
          <a:noFill/>
        </a:ln>
        <a:effectLst/>
      </dgm:spPr>
      <dgm:t>
        <a:bodyPr/>
        <a:lstStyle/>
        <a:p>
          <a:r>
            <a:rPr lang="en-US">
              <a:solidFill>
                <a:sysClr val="windowText" lastClr="000000">
                  <a:hueOff val="0"/>
                  <a:satOff val="0"/>
                  <a:lumOff val="0"/>
                  <a:alphaOff val="0"/>
                </a:sysClr>
              </a:solidFill>
              <a:latin typeface="Calibri" panose="020F0502020204030204"/>
              <a:ea typeface="+mn-ea"/>
              <a:cs typeface="+mn-cs"/>
            </a:rPr>
            <a:t>Courts</a:t>
          </a:r>
        </a:p>
      </dgm:t>
    </dgm:pt>
    <dgm:pt modelId="{DC7603E1-C198-40A9-8AF5-A0E398304416}" type="parTrans" cxnId="{BAD512DC-4E0A-4297-A255-AAC5701B7CD8}">
      <dgm:prSet/>
      <dgm:spPr/>
      <dgm:t>
        <a:bodyPr/>
        <a:lstStyle/>
        <a:p>
          <a:endParaRPr lang="en-US"/>
        </a:p>
      </dgm:t>
    </dgm:pt>
    <dgm:pt modelId="{8D3CE563-BC2E-4163-8363-84DD09033DC8}" type="sibTrans" cxnId="{BAD512DC-4E0A-4297-A255-AAC5701B7CD8}">
      <dgm:prSet/>
      <dgm:spPr/>
      <dgm:t>
        <a:bodyPr/>
        <a:lstStyle/>
        <a:p>
          <a:endParaRPr lang="en-US"/>
        </a:p>
      </dgm:t>
    </dgm:pt>
    <dgm:pt modelId="{C0C6ADFC-B457-4B44-8F11-1F1D1139D16F}">
      <dgm:prSet phldrT="[Text]"/>
      <dgm:spPr>
        <a:xfrm>
          <a:off x="0" y="3112497"/>
          <a:ext cx="8196262" cy="846840"/>
        </a:xfrm>
        <a:prstGeom prst="roundRect">
          <a:avLst>
            <a:gd name="adj" fmla="val 10000"/>
          </a:avLst>
        </a:prstGeom>
        <a:solidFill>
          <a:srgbClr val="70AD47"/>
        </a:solidFill>
        <a:ln>
          <a:noFill/>
        </a:ln>
        <a:effectLst/>
      </dgm:spPr>
      <dgm:t>
        <a:bodyPr/>
        <a:lstStyle/>
        <a:p>
          <a:r>
            <a:rPr lang="en-US">
              <a:solidFill>
                <a:sysClr val="windowText" lastClr="000000">
                  <a:hueOff val="0"/>
                  <a:satOff val="0"/>
                  <a:lumOff val="0"/>
                  <a:alphaOff val="0"/>
                </a:sysClr>
              </a:solidFill>
              <a:latin typeface="Calibri" panose="020F0502020204030204"/>
              <a:ea typeface="+mn-ea"/>
              <a:cs typeface="+mn-cs"/>
            </a:rPr>
            <a:t>Ecology</a:t>
          </a:r>
        </a:p>
      </dgm:t>
    </dgm:pt>
    <dgm:pt modelId="{BC5D027F-E56E-498D-8959-F8D89F92CE30}" type="parTrans" cxnId="{87EB0F76-DA90-4747-BB41-B23D37EF6F02}">
      <dgm:prSet/>
      <dgm:spPr/>
      <dgm:t>
        <a:bodyPr/>
        <a:lstStyle/>
        <a:p>
          <a:endParaRPr lang="en-US"/>
        </a:p>
      </dgm:t>
    </dgm:pt>
    <dgm:pt modelId="{ABEBAB25-CB74-47B0-BC41-EE8DB7868B52}" type="sibTrans" cxnId="{87EB0F76-DA90-4747-BB41-B23D37EF6F02}">
      <dgm:prSet/>
      <dgm:spPr/>
      <dgm:t>
        <a:bodyPr/>
        <a:lstStyle/>
        <a:p>
          <a:endParaRPr lang="en-US"/>
        </a:p>
      </dgm:t>
    </dgm:pt>
    <dgm:pt modelId="{5D90DA83-F89E-43B7-BBD6-5E3435DE372D}">
      <dgm:prSet custT="1"/>
      <dgm:spPr>
        <a:xfrm>
          <a:off x="5213057" y="3183067"/>
          <a:ext cx="1441216"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a:solidFill>
                <a:sysClr val="windowText" lastClr="000000"/>
              </a:solidFill>
              <a:latin typeface="Calibri" panose="020F0502020204030204"/>
              <a:ea typeface="+mn-ea"/>
              <a:cs typeface="+mn-cs"/>
            </a:rPr>
            <a:t>Guidance</a:t>
          </a:r>
          <a:endParaRPr lang="en-US" sz="1200" b="1" dirty="0">
            <a:solidFill>
              <a:sysClr val="windowText" lastClr="000000"/>
            </a:solidFill>
            <a:latin typeface="Calibri" panose="020F0502020204030204"/>
            <a:ea typeface="+mn-ea"/>
            <a:cs typeface="+mn-cs"/>
          </a:endParaRPr>
        </a:p>
      </dgm:t>
    </dgm:pt>
    <dgm:pt modelId="{A89F464D-5473-41E5-9B30-45509F9912B2}" type="parTrans" cxnId="{06151E98-AA8E-4D74-A57F-EB7EF810C43F}">
      <dgm:prSet/>
      <dgm:spPr>
        <a:xfrm>
          <a:off x="5245607" y="2900787"/>
          <a:ext cx="688057" cy="282280"/>
        </a:xfrm>
        <a:custGeom>
          <a:avLst/>
          <a:gdLst/>
          <a:ahLst/>
          <a:cxnLst/>
          <a:rect l="0" t="0" r="0" b="0"/>
          <a:pathLst>
            <a:path>
              <a:moveTo>
                <a:pt x="0" y="0"/>
              </a:moveTo>
              <a:lnTo>
                <a:pt x="0" y="141140"/>
              </a:lnTo>
              <a:lnTo>
                <a:pt x="688057" y="141140"/>
              </a:lnTo>
              <a:lnTo>
                <a:pt x="688057" y="28228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3B046043-C3CC-45E9-9B87-15350C0F683C}" type="sibTrans" cxnId="{06151E98-AA8E-4D74-A57F-EB7EF810C43F}">
      <dgm:prSet/>
      <dgm:spPr/>
      <dgm:t>
        <a:bodyPr/>
        <a:lstStyle/>
        <a:p>
          <a:endParaRPr lang="en-US"/>
        </a:p>
      </dgm:t>
    </dgm:pt>
    <dgm:pt modelId="{11ED4D87-34DF-47BC-800F-379BF0057A26}">
      <dgm:prSet custT="1"/>
      <dgm:spPr>
        <a:xfrm>
          <a:off x="6971838" y="3183067"/>
          <a:ext cx="1058550"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a:solidFill>
                <a:sysClr val="windowText" lastClr="000000"/>
              </a:solidFill>
              <a:latin typeface="Calibri" panose="020F0502020204030204"/>
              <a:ea typeface="+mn-ea"/>
              <a:cs typeface="+mn-cs"/>
            </a:rPr>
            <a:t>Forms</a:t>
          </a:r>
          <a:endParaRPr lang="en-US" sz="1200" b="1" dirty="0">
            <a:solidFill>
              <a:sysClr val="windowText" lastClr="000000"/>
            </a:solidFill>
            <a:latin typeface="Calibri" panose="020F0502020204030204"/>
            <a:ea typeface="+mn-ea"/>
            <a:cs typeface="+mn-cs"/>
          </a:endParaRPr>
        </a:p>
      </dgm:t>
    </dgm:pt>
    <dgm:pt modelId="{22E63393-DAF5-467A-B332-D307EB3A927E}" type="parTrans" cxnId="{532331FA-53E1-4E76-B52C-B9A6A3A4FBD9}">
      <dgm:prSet/>
      <dgm:spPr>
        <a:xfrm>
          <a:off x="5245607" y="2900787"/>
          <a:ext cx="2255506" cy="282280"/>
        </a:xfrm>
        <a:custGeom>
          <a:avLst/>
          <a:gdLst/>
          <a:ahLst/>
          <a:cxnLst/>
          <a:rect l="0" t="0" r="0" b="0"/>
          <a:pathLst>
            <a:path>
              <a:moveTo>
                <a:pt x="0" y="0"/>
              </a:moveTo>
              <a:lnTo>
                <a:pt x="0" y="141140"/>
              </a:lnTo>
              <a:lnTo>
                <a:pt x="2255506" y="141140"/>
              </a:lnTo>
              <a:lnTo>
                <a:pt x="2255506" y="28228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EE29F9D3-7FD9-4FF2-BDB7-94B3C8870B42}" type="sibTrans" cxnId="{532331FA-53E1-4E76-B52C-B9A6A3A4FBD9}">
      <dgm:prSet/>
      <dgm:spPr/>
      <dgm:t>
        <a:bodyPr/>
        <a:lstStyle/>
        <a:p>
          <a:endParaRPr lang="en-US"/>
        </a:p>
      </dgm:t>
    </dgm:pt>
    <dgm:pt modelId="{7488A275-CF21-4001-A909-B7214E75B42C}" type="pres">
      <dgm:prSet presAssocID="{3CE007BD-8E44-4FAD-9F10-852A4D809DFA}" presName="mainComposite" presStyleCnt="0">
        <dgm:presLayoutVars>
          <dgm:chPref val="1"/>
          <dgm:dir/>
          <dgm:animOne val="branch"/>
          <dgm:animLvl val="lvl"/>
          <dgm:resizeHandles val="exact"/>
        </dgm:presLayoutVars>
      </dgm:prSet>
      <dgm:spPr/>
    </dgm:pt>
    <dgm:pt modelId="{60036951-3E19-402B-BBB9-62B331F3457E}" type="pres">
      <dgm:prSet presAssocID="{3CE007BD-8E44-4FAD-9F10-852A4D809DFA}" presName="hierFlow" presStyleCnt="0"/>
      <dgm:spPr/>
    </dgm:pt>
    <dgm:pt modelId="{DA3086BF-EB65-43AF-8D16-ECA3648CE237}" type="pres">
      <dgm:prSet presAssocID="{3CE007BD-8E44-4FAD-9F10-852A4D809DFA}" presName="firstBuf" presStyleCnt="0"/>
      <dgm:spPr/>
    </dgm:pt>
    <dgm:pt modelId="{B99F6E43-3AF1-47E4-B1DF-54492636D384}" type="pres">
      <dgm:prSet presAssocID="{3CE007BD-8E44-4FAD-9F10-852A4D809DFA}" presName="hierChild1" presStyleCnt="0">
        <dgm:presLayoutVars>
          <dgm:chPref val="1"/>
          <dgm:animOne val="branch"/>
          <dgm:animLvl val="lvl"/>
        </dgm:presLayoutVars>
      </dgm:prSet>
      <dgm:spPr/>
    </dgm:pt>
    <dgm:pt modelId="{6777B65A-3580-419F-A691-330BA1B62634}" type="pres">
      <dgm:prSet presAssocID="{1FD5CB94-B262-438A-BC7F-181C6F6BDB42}" presName="Name14" presStyleCnt="0"/>
      <dgm:spPr/>
    </dgm:pt>
    <dgm:pt modelId="{F22CA348-7C6B-4585-A359-69654D003DBF}" type="pres">
      <dgm:prSet presAssocID="{1FD5CB94-B262-438A-BC7F-181C6F6BDB42}" presName="level1Shape" presStyleLbl="node0" presStyleIdx="0" presStyleCnt="1">
        <dgm:presLayoutVars>
          <dgm:chPref val="3"/>
        </dgm:presLayoutVars>
      </dgm:prSet>
      <dgm:spPr/>
    </dgm:pt>
    <dgm:pt modelId="{AA564EC8-D697-4723-87A2-846B9C153988}" type="pres">
      <dgm:prSet presAssocID="{1FD5CB94-B262-438A-BC7F-181C6F6BDB42}" presName="hierChild2" presStyleCnt="0"/>
      <dgm:spPr/>
    </dgm:pt>
    <dgm:pt modelId="{32791426-FA0A-4787-8B41-F0334FE552FA}" type="pres">
      <dgm:prSet presAssocID="{07D40C2A-5851-434A-B9B1-400645B2F9F6}" presName="Name19" presStyleLbl="parChTrans1D2" presStyleIdx="0" presStyleCnt="1"/>
      <dgm:spPr/>
    </dgm:pt>
    <dgm:pt modelId="{5837B65C-8B8A-436C-92E1-0FA11BBDE911}" type="pres">
      <dgm:prSet presAssocID="{C2A42D57-6529-4B9A-855A-02353C256F8D}" presName="Name21" presStyleCnt="0"/>
      <dgm:spPr/>
    </dgm:pt>
    <dgm:pt modelId="{E5954011-2236-4F98-A52D-E25EA545C777}" type="pres">
      <dgm:prSet presAssocID="{C2A42D57-6529-4B9A-855A-02353C256F8D}" presName="level2Shape" presStyleLbl="node2" presStyleIdx="0" presStyleCnt="1"/>
      <dgm:spPr/>
    </dgm:pt>
    <dgm:pt modelId="{1CF99E9F-2440-4554-AD71-8B5F359E3AF1}" type="pres">
      <dgm:prSet presAssocID="{C2A42D57-6529-4B9A-855A-02353C256F8D}" presName="hierChild3" presStyleCnt="0"/>
      <dgm:spPr/>
    </dgm:pt>
    <dgm:pt modelId="{5864B9D6-D92B-42E4-880F-39CAF09BE165}" type="pres">
      <dgm:prSet presAssocID="{A822C334-5392-40B7-957C-D61D9662530E}" presName="Name19" presStyleLbl="parChTrans1D3" presStyleIdx="0" presStyleCnt="4"/>
      <dgm:spPr/>
    </dgm:pt>
    <dgm:pt modelId="{5BF6983D-E2B1-45BC-B002-DF30A3120831}" type="pres">
      <dgm:prSet presAssocID="{90AC2C05-9EE6-4B37-992A-A9958AED6280}" presName="Name21" presStyleCnt="0"/>
      <dgm:spPr/>
    </dgm:pt>
    <dgm:pt modelId="{E927728A-F094-4EC2-A418-D7FC63E1243E}" type="pres">
      <dgm:prSet presAssocID="{90AC2C05-9EE6-4B37-992A-A9958AED6280}" presName="level2Shape" presStyleLbl="node3" presStyleIdx="0" presStyleCnt="4"/>
      <dgm:spPr/>
    </dgm:pt>
    <dgm:pt modelId="{04D8BE40-5F72-4710-985C-A59AFA3A1D15}" type="pres">
      <dgm:prSet presAssocID="{90AC2C05-9EE6-4B37-992A-A9958AED6280}" presName="hierChild3" presStyleCnt="0"/>
      <dgm:spPr/>
    </dgm:pt>
    <dgm:pt modelId="{3546FDD6-BC42-479E-8603-E4AC48D99CAE}" type="pres">
      <dgm:prSet presAssocID="{F8871EDD-76CA-4ED9-8341-72762946AC9D}" presName="Name19" presStyleLbl="parChTrans1D3" presStyleIdx="1" presStyleCnt="4"/>
      <dgm:spPr/>
    </dgm:pt>
    <dgm:pt modelId="{E741B9B5-59C5-41BD-BD57-49ED9C312C51}" type="pres">
      <dgm:prSet presAssocID="{E1521E43-1F04-441E-8329-843A47A6DCE6}" presName="Name21" presStyleCnt="0"/>
      <dgm:spPr/>
    </dgm:pt>
    <dgm:pt modelId="{8535A953-4DDA-4F02-9B63-B9A8CF6B0DE2}" type="pres">
      <dgm:prSet presAssocID="{E1521E43-1F04-441E-8329-843A47A6DCE6}" presName="level2Shape" presStyleLbl="node3" presStyleIdx="1" presStyleCnt="4"/>
      <dgm:spPr/>
    </dgm:pt>
    <dgm:pt modelId="{ECA4E304-B931-4655-8EED-8AACA0818EAE}" type="pres">
      <dgm:prSet presAssocID="{E1521E43-1F04-441E-8329-843A47A6DCE6}" presName="hierChild3" presStyleCnt="0"/>
      <dgm:spPr/>
    </dgm:pt>
    <dgm:pt modelId="{B125FB64-6A74-47D4-B804-1F07A25C16F6}" type="pres">
      <dgm:prSet presAssocID="{A89F464D-5473-41E5-9B30-45509F9912B2}" presName="Name19" presStyleLbl="parChTrans1D3" presStyleIdx="2" presStyleCnt="4"/>
      <dgm:spPr/>
    </dgm:pt>
    <dgm:pt modelId="{2039BC52-8A96-4EDA-BEBA-E13173400F26}" type="pres">
      <dgm:prSet presAssocID="{5D90DA83-F89E-43B7-BBD6-5E3435DE372D}" presName="Name21" presStyleCnt="0"/>
      <dgm:spPr/>
    </dgm:pt>
    <dgm:pt modelId="{B9C040B7-94DE-42F0-93D3-F3C64CD5E317}" type="pres">
      <dgm:prSet presAssocID="{5D90DA83-F89E-43B7-BBD6-5E3435DE372D}" presName="level2Shape" presStyleLbl="node3" presStyleIdx="2" presStyleCnt="4" custScaleX="136150"/>
      <dgm:spPr/>
    </dgm:pt>
    <dgm:pt modelId="{34350CA3-AD3B-4933-A584-D36517CAD7ED}" type="pres">
      <dgm:prSet presAssocID="{5D90DA83-F89E-43B7-BBD6-5E3435DE372D}" presName="hierChild3" presStyleCnt="0"/>
      <dgm:spPr/>
    </dgm:pt>
    <dgm:pt modelId="{095FF1EC-4503-4A2E-AA65-A2AA0D34C6F4}" type="pres">
      <dgm:prSet presAssocID="{22E63393-DAF5-467A-B332-D307EB3A927E}" presName="Name19" presStyleLbl="parChTrans1D3" presStyleIdx="3" presStyleCnt="4"/>
      <dgm:spPr/>
    </dgm:pt>
    <dgm:pt modelId="{A005AF55-7467-41F6-AF48-8C0417F2427B}" type="pres">
      <dgm:prSet presAssocID="{11ED4D87-34DF-47BC-800F-379BF0057A26}" presName="Name21" presStyleCnt="0"/>
      <dgm:spPr/>
    </dgm:pt>
    <dgm:pt modelId="{424161EE-C523-4734-8923-4CD051002565}" type="pres">
      <dgm:prSet presAssocID="{11ED4D87-34DF-47BC-800F-379BF0057A26}" presName="level2Shape" presStyleLbl="node3" presStyleIdx="3" presStyleCnt="4"/>
      <dgm:spPr/>
    </dgm:pt>
    <dgm:pt modelId="{DBE883D6-022C-4B3C-9B1D-C3283BEE8BD0}" type="pres">
      <dgm:prSet presAssocID="{11ED4D87-34DF-47BC-800F-379BF0057A26}" presName="hierChild3" presStyleCnt="0"/>
      <dgm:spPr/>
    </dgm:pt>
    <dgm:pt modelId="{BFC0D5A7-3DF6-4B60-88BF-3D3FD068742B}" type="pres">
      <dgm:prSet presAssocID="{3CE007BD-8E44-4FAD-9F10-852A4D809DFA}" presName="bgShapesFlow" presStyleCnt="0"/>
      <dgm:spPr/>
    </dgm:pt>
    <dgm:pt modelId="{7B622CED-C765-4395-946C-6D93B5212F5A}" type="pres">
      <dgm:prSet presAssocID="{5E674E0A-089C-4B18-B17B-0945E2C6AF87}" presName="rectComp" presStyleCnt="0"/>
      <dgm:spPr/>
    </dgm:pt>
    <dgm:pt modelId="{0D2EC22F-4DA4-4659-8830-D34F7E26AB2F}" type="pres">
      <dgm:prSet presAssocID="{5E674E0A-089C-4B18-B17B-0945E2C6AF87}" presName="bgRect" presStyleLbl="bgShp" presStyleIdx="0" presStyleCnt="3"/>
      <dgm:spPr/>
    </dgm:pt>
    <dgm:pt modelId="{C5E2B687-1245-4003-A606-95A4457D8072}" type="pres">
      <dgm:prSet presAssocID="{5E674E0A-089C-4B18-B17B-0945E2C6AF87}" presName="bgRectTx" presStyleLbl="bgShp" presStyleIdx="0" presStyleCnt="3">
        <dgm:presLayoutVars>
          <dgm:bulletEnabled val="1"/>
        </dgm:presLayoutVars>
      </dgm:prSet>
      <dgm:spPr/>
    </dgm:pt>
    <dgm:pt modelId="{5CBF8E71-63DF-47B7-AEE7-9290A0AF05D4}" type="pres">
      <dgm:prSet presAssocID="{5E674E0A-089C-4B18-B17B-0945E2C6AF87}" presName="spComp" presStyleCnt="0"/>
      <dgm:spPr/>
    </dgm:pt>
    <dgm:pt modelId="{C0B3C5FF-2CB1-4AD7-8693-F65DF9B399C7}" type="pres">
      <dgm:prSet presAssocID="{5E674E0A-089C-4B18-B17B-0945E2C6AF87}" presName="vSp" presStyleCnt="0"/>
      <dgm:spPr/>
    </dgm:pt>
    <dgm:pt modelId="{6ED83AD1-25DC-4A79-92C9-63540759156A}" type="pres">
      <dgm:prSet presAssocID="{987EEB43-835C-4B7E-9DCE-07124794EAB6}" presName="rectComp" presStyleCnt="0"/>
      <dgm:spPr/>
    </dgm:pt>
    <dgm:pt modelId="{A26EA68E-01DD-43B2-AEC8-3B7468403868}" type="pres">
      <dgm:prSet presAssocID="{987EEB43-835C-4B7E-9DCE-07124794EAB6}" presName="bgRect" presStyleLbl="bgShp" presStyleIdx="1" presStyleCnt="3"/>
      <dgm:spPr/>
    </dgm:pt>
    <dgm:pt modelId="{DD482F4A-D499-43DA-BC58-A4A2360EADDB}" type="pres">
      <dgm:prSet presAssocID="{987EEB43-835C-4B7E-9DCE-07124794EAB6}" presName="bgRectTx" presStyleLbl="bgShp" presStyleIdx="1" presStyleCnt="3">
        <dgm:presLayoutVars>
          <dgm:bulletEnabled val="1"/>
        </dgm:presLayoutVars>
      </dgm:prSet>
      <dgm:spPr/>
    </dgm:pt>
    <dgm:pt modelId="{4774CABC-2CB0-4EA0-A192-7943E159EA17}" type="pres">
      <dgm:prSet presAssocID="{987EEB43-835C-4B7E-9DCE-07124794EAB6}" presName="spComp" presStyleCnt="0"/>
      <dgm:spPr/>
    </dgm:pt>
    <dgm:pt modelId="{B211E764-92C2-4D51-8CF6-D024A3531049}" type="pres">
      <dgm:prSet presAssocID="{987EEB43-835C-4B7E-9DCE-07124794EAB6}" presName="vSp" presStyleCnt="0"/>
      <dgm:spPr/>
    </dgm:pt>
    <dgm:pt modelId="{07A889C3-4AC0-496A-82A6-24DCF3D7B080}" type="pres">
      <dgm:prSet presAssocID="{C0C6ADFC-B457-4B44-8F11-1F1D1139D16F}" presName="rectComp" presStyleCnt="0"/>
      <dgm:spPr/>
    </dgm:pt>
    <dgm:pt modelId="{10E00864-D168-48CB-9A3C-C38DF1BD2793}" type="pres">
      <dgm:prSet presAssocID="{C0C6ADFC-B457-4B44-8F11-1F1D1139D16F}" presName="bgRect" presStyleLbl="bgShp" presStyleIdx="2" presStyleCnt="3"/>
      <dgm:spPr/>
    </dgm:pt>
    <dgm:pt modelId="{6754609C-F323-4AB3-BE68-662A48A4C47C}" type="pres">
      <dgm:prSet presAssocID="{C0C6ADFC-B457-4B44-8F11-1F1D1139D16F}" presName="bgRectTx" presStyleLbl="bgShp" presStyleIdx="2" presStyleCnt="3">
        <dgm:presLayoutVars>
          <dgm:bulletEnabled val="1"/>
        </dgm:presLayoutVars>
      </dgm:prSet>
      <dgm:spPr/>
    </dgm:pt>
  </dgm:ptLst>
  <dgm:cxnLst>
    <dgm:cxn modelId="{43B25312-FF22-4F1A-A012-8EAB07A745DD}" type="presOf" srcId="{90AC2C05-9EE6-4B37-992A-A9958AED6280}" destId="{E927728A-F094-4EC2-A418-D7FC63E1243E}" srcOrd="0" destOrd="0" presId="urn:microsoft.com/office/officeart/2005/8/layout/hierarchy6"/>
    <dgm:cxn modelId="{A0C75719-34D8-4AA3-9574-7C641097CF5A}" type="presOf" srcId="{5E674E0A-089C-4B18-B17B-0945E2C6AF87}" destId="{0D2EC22F-4DA4-4659-8830-D34F7E26AB2F}" srcOrd="0" destOrd="0" presId="urn:microsoft.com/office/officeart/2005/8/layout/hierarchy6"/>
    <dgm:cxn modelId="{C466AF26-D2D5-4F05-A554-E1A7B7CE106D}" srcId="{3CE007BD-8E44-4FAD-9F10-852A4D809DFA}" destId="{5E674E0A-089C-4B18-B17B-0945E2C6AF87}" srcOrd="1" destOrd="0" parTransId="{BFFF17DC-059B-4687-B7DC-8909D59B2A35}" sibTransId="{8AB5C071-77FF-4DF8-9590-5154EF766D15}"/>
    <dgm:cxn modelId="{E1392C37-161A-4215-8C88-00709181C919}" type="presOf" srcId="{5D90DA83-F89E-43B7-BBD6-5E3435DE372D}" destId="{B9C040B7-94DE-42F0-93D3-F3C64CD5E317}" srcOrd="0" destOrd="0" presId="urn:microsoft.com/office/officeart/2005/8/layout/hierarchy6"/>
    <dgm:cxn modelId="{E9BA703F-E8F9-40EB-B1CB-CF8F776B52CB}" srcId="{1FD5CB94-B262-438A-BC7F-181C6F6BDB42}" destId="{C2A42D57-6529-4B9A-855A-02353C256F8D}" srcOrd="0" destOrd="0" parTransId="{07D40C2A-5851-434A-B9B1-400645B2F9F6}" sibTransId="{5A913D51-E447-4B77-A4FC-EAFA7954CE71}"/>
    <dgm:cxn modelId="{2B96CE60-890B-42F8-80D9-48F707230791}" type="presOf" srcId="{A89F464D-5473-41E5-9B30-45509F9912B2}" destId="{B125FB64-6A74-47D4-B804-1F07A25C16F6}" srcOrd="0" destOrd="0" presId="urn:microsoft.com/office/officeart/2005/8/layout/hierarchy6"/>
    <dgm:cxn modelId="{524CDF65-F23C-44EF-A78F-1B60DB1647B9}" type="presOf" srcId="{C0C6ADFC-B457-4B44-8F11-1F1D1139D16F}" destId="{6754609C-F323-4AB3-BE68-662A48A4C47C}" srcOrd="1" destOrd="0" presId="urn:microsoft.com/office/officeart/2005/8/layout/hierarchy6"/>
    <dgm:cxn modelId="{8C0D5572-5392-4E96-A7F1-201A99152894}" type="presOf" srcId="{987EEB43-835C-4B7E-9DCE-07124794EAB6}" destId="{DD482F4A-D499-43DA-BC58-A4A2360EADDB}" srcOrd="1" destOrd="0" presId="urn:microsoft.com/office/officeart/2005/8/layout/hierarchy6"/>
    <dgm:cxn modelId="{87EB0F76-DA90-4747-BB41-B23D37EF6F02}" srcId="{3CE007BD-8E44-4FAD-9F10-852A4D809DFA}" destId="{C0C6ADFC-B457-4B44-8F11-1F1D1139D16F}" srcOrd="3" destOrd="0" parTransId="{BC5D027F-E56E-498D-8959-F8D89F92CE30}" sibTransId="{ABEBAB25-CB74-47B0-BC41-EE8DB7868B52}"/>
    <dgm:cxn modelId="{F6C5B277-83EF-413A-8B81-D9AB3346B4FA}" type="presOf" srcId="{11ED4D87-34DF-47BC-800F-379BF0057A26}" destId="{424161EE-C523-4734-8923-4CD051002565}" srcOrd="0" destOrd="0" presId="urn:microsoft.com/office/officeart/2005/8/layout/hierarchy6"/>
    <dgm:cxn modelId="{B6FA535A-A83E-441D-96D0-C031A263AC5F}" type="presOf" srcId="{C0C6ADFC-B457-4B44-8F11-1F1D1139D16F}" destId="{10E00864-D168-48CB-9A3C-C38DF1BD2793}" srcOrd="0" destOrd="0" presId="urn:microsoft.com/office/officeart/2005/8/layout/hierarchy6"/>
    <dgm:cxn modelId="{035F6F7B-E8C1-4CB8-A18B-004ABD626B4C}" type="presOf" srcId="{1FD5CB94-B262-438A-BC7F-181C6F6BDB42}" destId="{F22CA348-7C6B-4585-A359-69654D003DBF}" srcOrd="0" destOrd="0" presId="urn:microsoft.com/office/officeart/2005/8/layout/hierarchy6"/>
    <dgm:cxn modelId="{C435157C-0B10-4642-95FD-951A20C99B9D}" type="presOf" srcId="{07D40C2A-5851-434A-B9B1-400645B2F9F6}" destId="{32791426-FA0A-4787-8B41-F0334FE552FA}" srcOrd="0" destOrd="0" presId="urn:microsoft.com/office/officeart/2005/8/layout/hierarchy6"/>
    <dgm:cxn modelId="{F4308F7C-9CB5-48C1-AA47-8DE01EA87378}" type="presOf" srcId="{C2A42D57-6529-4B9A-855A-02353C256F8D}" destId="{E5954011-2236-4F98-A52D-E25EA545C777}" srcOrd="0" destOrd="0" presId="urn:microsoft.com/office/officeart/2005/8/layout/hierarchy6"/>
    <dgm:cxn modelId="{01780984-CFFD-4E6C-A1A7-05C1BD819C8D}" type="presOf" srcId="{987EEB43-835C-4B7E-9DCE-07124794EAB6}" destId="{A26EA68E-01DD-43B2-AEC8-3B7468403868}" srcOrd="0" destOrd="0" presId="urn:microsoft.com/office/officeart/2005/8/layout/hierarchy6"/>
    <dgm:cxn modelId="{06151E98-AA8E-4D74-A57F-EB7EF810C43F}" srcId="{C2A42D57-6529-4B9A-855A-02353C256F8D}" destId="{5D90DA83-F89E-43B7-BBD6-5E3435DE372D}" srcOrd="2" destOrd="0" parTransId="{A89F464D-5473-41E5-9B30-45509F9912B2}" sibTransId="{3B046043-C3CC-45E9-9B87-15350C0F683C}"/>
    <dgm:cxn modelId="{F21218A0-2304-406D-AD82-897C0F01A2D9}" type="presOf" srcId="{22E63393-DAF5-467A-B332-D307EB3A927E}" destId="{095FF1EC-4503-4A2E-AA65-A2AA0D34C6F4}" srcOrd="0" destOrd="0" presId="urn:microsoft.com/office/officeart/2005/8/layout/hierarchy6"/>
    <dgm:cxn modelId="{46F008A6-78FB-4C19-AA5F-3E9588AB6CE0}" type="presOf" srcId="{5E674E0A-089C-4B18-B17B-0945E2C6AF87}" destId="{C5E2B687-1245-4003-A606-95A4457D8072}" srcOrd="1" destOrd="0" presId="urn:microsoft.com/office/officeart/2005/8/layout/hierarchy6"/>
    <dgm:cxn modelId="{33A394B5-99E5-479F-B1AF-BB38FE2B7A46}" srcId="{3CE007BD-8E44-4FAD-9F10-852A4D809DFA}" destId="{1FD5CB94-B262-438A-BC7F-181C6F6BDB42}" srcOrd="0" destOrd="0" parTransId="{4969AF0D-2AF1-480C-88A9-1501083101E1}" sibTransId="{4D0F07B0-A576-486E-9A99-96890F485059}"/>
    <dgm:cxn modelId="{7AB0A5C5-939F-4446-A03F-9E968B2C3FE9}" type="presOf" srcId="{E1521E43-1F04-441E-8329-843A47A6DCE6}" destId="{8535A953-4DDA-4F02-9B63-B9A8CF6B0DE2}" srcOrd="0" destOrd="0" presId="urn:microsoft.com/office/officeart/2005/8/layout/hierarchy6"/>
    <dgm:cxn modelId="{3C553FC9-7CB7-49DB-A765-D11BA08F8E44}" type="presOf" srcId="{3CE007BD-8E44-4FAD-9F10-852A4D809DFA}" destId="{7488A275-CF21-4001-A909-B7214E75B42C}" srcOrd="0" destOrd="0" presId="urn:microsoft.com/office/officeart/2005/8/layout/hierarchy6"/>
    <dgm:cxn modelId="{91323AD7-52BA-4BAC-99D3-180334CDE048}" type="presOf" srcId="{A822C334-5392-40B7-957C-D61D9662530E}" destId="{5864B9D6-D92B-42E4-880F-39CAF09BE165}" srcOrd="0" destOrd="0" presId="urn:microsoft.com/office/officeart/2005/8/layout/hierarchy6"/>
    <dgm:cxn modelId="{A4C6F1D9-AAAA-497F-9C2C-4B54E5984C0B}" type="presOf" srcId="{F8871EDD-76CA-4ED9-8341-72762946AC9D}" destId="{3546FDD6-BC42-479E-8603-E4AC48D99CAE}" srcOrd="0" destOrd="0" presId="urn:microsoft.com/office/officeart/2005/8/layout/hierarchy6"/>
    <dgm:cxn modelId="{BAD512DC-4E0A-4297-A255-AAC5701B7CD8}" srcId="{3CE007BD-8E44-4FAD-9F10-852A4D809DFA}" destId="{987EEB43-835C-4B7E-9DCE-07124794EAB6}" srcOrd="2" destOrd="0" parTransId="{DC7603E1-C198-40A9-8AF5-A0E398304416}" sibTransId="{8D3CE563-BC2E-4163-8363-84DD09033DC8}"/>
    <dgm:cxn modelId="{291408DD-A284-4AB7-B95A-BF4E47DB8F45}" srcId="{C2A42D57-6529-4B9A-855A-02353C256F8D}" destId="{90AC2C05-9EE6-4B37-992A-A9958AED6280}" srcOrd="0" destOrd="0" parTransId="{A822C334-5392-40B7-957C-D61D9662530E}" sibTransId="{A891A31B-A564-4D09-A2EC-3E99E4F8B539}"/>
    <dgm:cxn modelId="{5A247FDF-011E-43CE-B672-012ECA4017A0}" srcId="{C2A42D57-6529-4B9A-855A-02353C256F8D}" destId="{E1521E43-1F04-441E-8329-843A47A6DCE6}" srcOrd="1" destOrd="0" parTransId="{F8871EDD-76CA-4ED9-8341-72762946AC9D}" sibTransId="{3DCCC748-489B-4C58-9363-32B5DA6A7000}"/>
    <dgm:cxn modelId="{532331FA-53E1-4E76-B52C-B9A6A3A4FBD9}" srcId="{C2A42D57-6529-4B9A-855A-02353C256F8D}" destId="{11ED4D87-34DF-47BC-800F-379BF0057A26}" srcOrd="3" destOrd="0" parTransId="{22E63393-DAF5-467A-B332-D307EB3A927E}" sibTransId="{EE29F9D3-7FD9-4FF2-BDB7-94B3C8870B42}"/>
    <dgm:cxn modelId="{DA76117C-1787-4F70-95B5-B479B987ABF5}" type="presParOf" srcId="{7488A275-CF21-4001-A909-B7214E75B42C}" destId="{60036951-3E19-402B-BBB9-62B331F3457E}" srcOrd="0" destOrd="0" presId="urn:microsoft.com/office/officeart/2005/8/layout/hierarchy6"/>
    <dgm:cxn modelId="{65BCE1EE-7EF5-4DEB-AE7E-7FC78A9C8859}" type="presParOf" srcId="{60036951-3E19-402B-BBB9-62B331F3457E}" destId="{DA3086BF-EB65-43AF-8D16-ECA3648CE237}" srcOrd="0" destOrd="0" presId="urn:microsoft.com/office/officeart/2005/8/layout/hierarchy6"/>
    <dgm:cxn modelId="{B4AE3A2C-0AB8-468D-A5CA-8C98F25B2EBC}" type="presParOf" srcId="{60036951-3E19-402B-BBB9-62B331F3457E}" destId="{B99F6E43-3AF1-47E4-B1DF-54492636D384}" srcOrd="1" destOrd="0" presId="urn:microsoft.com/office/officeart/2005/8/layout/hierarchy6"/>
    <dgm:cxn modelId="{C72A0F4E-44B4-4441-8F3D-2C9166FEB3B6}" type="presParOf" srcId="{B99F6E43-3AF1-47E4-B1DF-54492636D384}" destId="{6777B65A-3580-419F-A691-330BA1B62634}" srcOrd="0" destOrd="0" presId="urn:microsoft.com/office/officeart/2005/8/layout/hierarchy6"/>
    <dgm:cxn modelId="{01723127-EDC7-4762-BC9F-FD3547940A09}" type="presParOf" srcId="{6777B65A-3580-419F-A691-330BA1B62634}" destId="{F22CA348-7C6B-4585-A359-69654D003DBF}" srcOrd="0" destOrd="0" presId="urn:microsoft.com/office/officeart/2005/8/layout/hierarchy6"/>
    <dgm:cxn modelId="{3A7B991B-8752-4869-9CBD-22458452CE99}" type="presParOf" srcId="{6777B65A-3580-419F-A691-330BA1B62634}" destId="{AA564EC8-D697-4723-87A2-846B9C153988}" srcOrd="1" destOrd="0" presId="urn:microsoft.com/office/officeart/2005/8/layout/hierarchy6"/>
    <dgm:cxn modelId="{49931240-4D46-4ECD-88C7-C17C81140419}" type="presParOf" srcId="{AA564EC8-D697-4723-87A2-846B9C153988}" destId="{32791426-FA0A-4787-8B41-F0334FE552FA}" srcOrd="0" destOrd="0" presId="urn:microsoft.com/office/officeart/2005/8/layout/hierarchy6"/>
    <dgm:cxn modelId="{F0AAE115-F8E9-4B67-B189-5F1C8B4B97CE}" type="presParOf" srcId="{AA564EC8-D697-4723-87A2-846B9C153988}" destId="{5837B65C-8B8A-436C-92E1-0FA11BBDE911}" srcOrd="1" destOrd="0" presId="urn:microsoft.com/office/officeart/2005/8/layout/hierarchy6"/>
    <dgm:cxn modelId="{06E34EDA-2B14-4A8C-BBAD-0F72FC2230DB}" type="presParOf" srcId="{5837B65C-8B8A-436C-92E1-0FA11BBDE911}" destId="{E5954011-2236-4F98-A52D-E25EA545C777}" srcOrd="0" destOrd="0" presId="urn:microsoft.com/office/officeart/2005/8/layout/hierarchy6"/>
    <dgm:cxn modelId="{A27D6B9B-E24A-4AA2-986F-58355C2BEED2}" type="presParOf" srcId="{5837B65C-8B8A-436C-92E1-0FA11BBDE911}" destId="{1CF99E9F-2440-4554-AD71-8B5F359E3AF1}" srcOrd="1" destOrd="0" presId="urn:microsoft.com/office/officeart/2005/8/layout/hierarchy6"/>
    <dgm:cxn modelId="{70A44D13-0591-4E21-8467-79CEC0DE3D5E}" type="presParOf" srcId="{1CF99E9F-2440-4554-AD71-8B5F359E3AF1}" destId="{5864B9D6-D92B-42E4-880F-39CAF09BE165}" srcOrd="0" destOrd="0" presId="urn:microsoft.com/office/officeart/2005/8/layout/hierarchy6"/>
    <dgm:cxn modelId="{3E23E32C-3680-4750-9A8E-EB52BB4899FA}" type="presParOf" srcId="{1CF99E9F-2440-4554-AD71-8B5F359E3AF1}" destId="{5BF6983D-E2B1-45BC-B002-DF30A3120831}" srcOrd="1" destOrd="0" presId="urn:microsoft.com/office/officeart/2005/8/layout/hierarchy6"/>
    <dgm:cxn modelId="{A250D638-B84D-4E71-BCFC-FA28A83EE2C3}" type="presParOf" srcId="{5BF6983D-E2B1-45BC-B002-DF30A3120831}" destId="{E927728A-F094-4EC2-A418-D7FC63E1243E}" srcOrd="0" destOrd="0" presId="urn:microsoft.com/office/officeart/2005/8/layout/hierarchy6"/>
    <dgm:cxn modelId="{74C6865D-6CD0-4348-A38C-E70C92AB3C45}" type="presParOf" srcId="{5BF6983D-E2B1-45BC-B002-DF30A3120831}" destId="{04D8BE40-5F72-4710-985C-A59AFA3A1D15}" srcOrd="1" destOrd="0" presId="urn:microsoft.com/office/officeart/2005/8/layout/hierarchy6"/>
    <dgm:cxn modelId="{6E6DA627-0897-4728-B5B3-DF092B2D9951}" type="presParOf" srcId="{1CF99E9F-2440-4554-AD71-8B5F359E3AF1}" destId="{3546FDD6-BC42-479E-8603-E4AC48D99CAE}" srcOrd="2" destOrd="0" presId="urn:microsoft.com/office/officeart/2005/8/layout/hierarchy6"/>
    <dgm:cxn modelId="{D4E9A0E7-C3EF-4B4D-94CB-67673A85164B}" type="presParOf" srcId="{1CF99E9F-2440-4554-AD71-8B5F359E3AF1}" destId="{E741B9B5-59C5-41BD-BD57-49ED9C312C51}" srcOrd="3" destOrd="0" presId="urn:microsoft.com/office/officeart/2005/8/layout/hierarchy6"/>
    <dgm:cxn modelId="{EA964514-9439-45BC-9B40-8C25E9DF357C}" type="presParOf" srcId="{E741B9B5-59C5-41BD-BD57-49ED9C312C51}" destId="{8535A953-4DDA-4F02-9B63-B9A8CF6B0DE2}" srcOrd="0" destOrd="0" presId="urn:microsoft.com/office/officeart/2005/8/layout/hierarchy6"/>
    <dgm:cxn modelId="{F214E002-06F2-4D88-9691-D4E0CFC9FD57}" type="presParOf" srcId="{E741B9B5-59C5-41BD-BD57-49ED9C312C51}" destId="{ECA4E304-B931-4655-8EED-8AACA0818EAE}" srcOrd="1" destOrd="0" presId="urn:microsoft.com/office/officeart/2005/8/layout/hierarchy6"/>
    <dgm:cxn modelId="{44D3C85F-1286-4E16-85BD-A100465AF04D}" type="presParOf" srcId="{1CF99E9F-2440-4554-AD71-8B5F359E3AF1}" destId="{B125FB64-6A74-47D4-B804-1F07A25C16F6}" srcOrd="4" destOrd="0" presId="urn:microsoft.com/office/officeart/2005/8/layout/hierarchy6"/>
    <dgm:cxn modelId="{9B25B75A-DD4A-4ED4-9FEB-E6C92F4F411D}" type="presParOf" srcId="{1CF99E9F-2440-4554-AD71-8B5F359E3AF1}" destId="{2039BC52-8A96-4EDA-BEBA-E13173400F26}" srcOrd="5" destOrd="0" presId="urn:microsoft.com/office/officeart/2005/8/layout/hierarchy6"/>
    <dgm:cxn modelId="{DFF9C06F-1DDF-4F50-84D2-43A64D8894C0}" type="presParOf" srcId="{2039BC52-8A96-4EDA-BEBA-E13173400F26}" destId="{B9C040B7-94DE-42F0-93D3-F3C64CD5E317}" srcOrd="0" destOrd="0" presId="urn:microsoft.com/office/officeart/2005/8/layout/hierarchy6"/>
    <dgm:cxn modelId="{6F035137-87D2-417B-875E-2696B04D1D68}" type="presParOf" srcId="{2039BC52-8A96-4EDA-BEBA-E13173400F26}" destId="{34350CA3-AD3B-4933-A584-D36517CAD7ED}" srcOrd="1" destOrd="0" presId="urn:microsoft.com/office/officeart/2005/8/layout/hierarchy6"/>
    <dgm:cxn modelId="{C467AF40-CF3A-442A-B051-52AEBEE12A1E}" type="presParOf" srcId="{1CF99E9F-2440-4554-AD71-8B5F359E3AF1}" destId="{095FF1EC-4503-4A2E-AA65-A2AA0D34C6F4}" srcOrd="6" destOrd="0" presId="urn:microsoft.com/office/officeart/2005/8/layout/hierarchy6"/>
    <dgm:cxn modelId="{72E1DA9B-DEBB-40EE-A604-C707259B1D48}" type="presParOf" srcId="{1CF99E9F-2440-4554-AD71-8B5F359E3AF1}" destId="{A005AF55-7467-41F6-AF48-8C0417F2427B}" srcOrd="7" destOrd="0" presId="urn:microsoft.com/office/officeart/2005/8/layout/hierarchy6"/>
    <dgm:cxn modelId="{D344F36F-64E8-4CB0-926D-291FC9FBCBE0}" type="presParOf" srcId="{A005AF55-7467-41F6-AF48-8C0417F2427B}" destId="{424161EE-C523-4734-8923-4CD051002565}" srcOrd="0" destOrd="0" presId="urn:microsoft.com/office/officeart/2005/8/layout/hierarchy6"/>
    <dgm:cxn modelId="{81537F2B-2470-4111-9784-F230319790F0}" type="presParOf" srcId="{A005AF55-7467-41F6-AF48-8C0417F2427B}" destId="{DBE883D6-022C-4B3C-9B1D-C3283BEE8BD0}" srcOrd="1" destOrd="0" presId="urn:microsoft.com/office/officeart/2005/8/layout/hierarchy6"/>
    <dgm:cxn modelId="{7EFBA689-B364-4F83-893D-D20F4DD66F43}" type="presParOf" srcId="{7488A275-CF21-4001-A909-B7214E75B42C}" destId="{BFC0D5A7-3DF6-4B60-88BF-3D3FD068742B}" srcOrd="1" destOrd="0" presId="urn:microsoft.com/office/officeart/2005/8/layout/hierarchy6"/>
    <dgm:cxn modelId="{6D0653AC-467C-44BB-BFC1-03F9EBE2C583}" type="presParOf" srcId="{BFC0D5A7-3DF6-4B60-88BF-3D3FD068742B}" destId="{7B622CED-C765-4395-946C-6D93B5212F5A}" srcOrd="0" destOrd="0" presId="urn:microsoft.com/office/officeart/2005/8/layout/hierarchy6"/>
    <dgm:cxn modelId="{8FADBFD8-23C4-40D9-9B80-8A7D9C4EF0A9}" type="presParOf" srcId="{7B622CED-C765-4395-946C-6D93B5212F5A}" destId="{0D2EC22F-4DA4-4659-8830-D34F7E26AB2F}" srcOrd="0" destOrd="0" presId="urn:microsoft.com/office/officeart/2005/8/layout/hierarchy6"/>
    <dgm:cxn modelId="{8E936A29-5BB9-43D9-8579-B36D86F8EB27}" type="presParOf" srcId="{7B622CED-C765-4395-946C-6D93B5212F5A}" destId="{C5E2B687-1245-4003-A606-95A4457D8072}" srcOrd="1" destOrd="0" presId="urn:microsoft.com/office/officeart/2005/8/layout/hierarchy6"/>
    <dgm:cxn modelId="{0D495372-09C8-47E5-901D-86E3104B5F47}" type="presParOf" srcId="{BFC0D5A7-3DF6-4B60-88BF-3D3FD068742B}" destId="{5CBF8E71-63DF-47B7-AEE7-9290A0AF05D4}" srcOrd="1" destOrd="0" presId="urn:microsoft.com/office/officeart/2005/8/layout/hierarchy6"/>
    <dgm:cxn modelId="{1EECF88C-1DFE-490E-B9C5-A7DF09212FD4}" type="presParOf" srcId="{5CBF8E71-63DF-47B7-AEE7-9290A0AF05D4}" destId="{C0B3C5FF-2CB1-4AD7-8693-F65DF9B399C7}" srcOrd="0" destOrd="0" presId="urn:microsoft.com/office/officeart/2005/8/layout/hierarchy6"/>
    <dgm:cxn modelId="{8D6FB2F1-F86C-4BE1-AB8A-FB36C0489570}" type="presParOf" srcId="{BFC0D5A7-3DF6-4B60-88BF-3D3FD068742B}" destId="{6ED83AD1-25DC-4A79-92C9-63540759156A}" srcOrd="2" destOrd="0" presId="urn:microsoft.com/office/officeart/2005/8/layout/hierarchy6"/>
    <dgm:cxn modelId="{DE51EBFD-75E8-48DF-8769-E38A0DC773D4}" type="presParOf" srcId="{6ED83AD1-25DC-4A79-92C9-63540759156A}" destId="{A26EA68E-01DD-43B2-AEC8-3B7468403868}" srcOrd="0" destOrd="0" presId="urn:microsoft.com/office/officeart/2005/8/layout/hierarchy6"/>
    <dgm:cxn modelId="{A5E5E22C-5B86-4482-BBF9-30B76648DD06}" type="presParOf" srcId="{6ED83AD1-25DC-4A79-92C9-63540759156A}" destId="{DD482F4A-D499-43DA-BC58-A4A2360EADDB}" srcOrd="1" destOrd="0" presId="urn:microsoft.com/office/officeart/2005/8/layout/hierarchy6"/>
    <dgm:cxn modelId="{26400D4E-F44B-4B0D-A07F-6267FC6A55C1}" type="presParOf" srcId="{BFC0D5A7-3DF6-4B60-88BF-3D3FD068742B}" destId="{4774CABC-2CB0-4EA0-A192-7943E159EA17}" srcOrd="3" destOrd="0" presId="urn:microsoft.com/office/officeart/2005/8/layout/hierarchy6"/>
    <dgm:cxn modelId="{613EDE00-FA60-4E1B-92C7-635D456F4363}" type="presParOf" srcId="{4774CABC-2CB0-4EA0-A192-7943E159EA17}" destId="{B211E764-92C2-4D51-8CF6-D024A3531049}" srcOrd="0" destOrd="0" presId="urn:microsoft.com/office/officeart/2005/8/layout/hierarchy6"/>
    <dgm:cxn modelId="{B79548FB-97E5-4155-BAE9-B7D9373F5D77}" type="presParOf" srcId="{BFC0D5A7-3DF6-4B60-88BF-3D3FD068742B}" destId="{07A889C3-4AC0-496A-82A6-24DCF3D7B080}" srcOrd="4" destOrd="0" presId="urn:microsoft.com/office/officeart/2005/8/layout/hierarchy6"/>
    <dgm:cxn modelId="{1F0B3B10-8EF3-4EBD-96D1-4DDCCD9301F8}" type="presParOf" srcId="{07A889C3-4AC0-496A-82A6-24DCF3D7B080}" destId="{10E00864-D168-48CB-9A3C-C38DF1BD2793}" srcOrd="0" destOrd="0" presId="urn:microsoft.com/office/officeart/2005/8/layout/hierarchy6"/>
    <dgm:cxn modelId="{D536081C-E0F2-41F8-BBCA-702F052EE853}" type="presParOf" srcId="{07A889C3-4AC0-496A-82A6-24DCF3D7B080}" destId="{6754609C-F323-4AB3-BE68-662A48A4C47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46FEF-C12E-4960-909B-3D25AA8BEC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AB55B58-FD86-46AC-BBF7-A8AF77F5BF65}">
      <dgm:prSet phldrT="[Text]"/>
      <dgm:spPr>
        <a:xfrm>
          <a:off x="1232378" y="593321"/>
          <a:ext cx="2036058" cy="1018029"/>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panose="020F0502020204030204"/>
              <a:ea typeface="+mn-ea"/>
              <a:cs typeface="+mn-cs"/>
            </a:rPr>
            <a:t>Ecology</a:t>
          </a:r>
        </a:p>
      </dgm:t>
    </dgm:pt>
    <dgm:pt modelId="{1EC569A0-74D0-40E8-8BF0-A38601558FF8}" type="parTrans" cxnId="{3A6A234A-4C57-46CF-9958-0792B0B3BF95}">
      <dgm:prSet/>
      <dgm:spPr/>
      <dgm:t>
        <a:bodyPr/>
        <a:lstStyle/>
        <a:p>
          <a:pPr algn="ctr"/>
          <a:endParaRPr lang="en-US"/>
        </a:p>
      </dgm:t>
    </dgm:pt>
    <dgm:pt modelId="{E69F78F3-2B0A-4039-ABB7-A7B6D3226282}" type="sibTrans" cxnId="{3A6A234A-4C57-46CF-9958-0792B0B3BF95}">
      <dgm:prSet/>
      <dgm:spPr/>
      <dgm:t>
        <a:bodyPr/>
        <a:lstStyle/>
        <a:p>
          <a:pPr algn="ctr"/>
          <a:endParaRPr lang="en-US"/>
        </a:p>
      </dgm:t>
    </dgm:pt>
    <dgm:pt modelId="{D53EACE8-A53E-4A98-9D22-B2A76072D1F2}" type="asst">
      <dgm:prSet phldrT="[Text]"/>
      <dgm:spPr>
        <a:xfrm>
          <a:off x="562" y="2038922"/>
          <a:ext cx="2036058" cy="1018029"/>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panose="020F0502020204030204"/>
              <a:ea typeface="+mn-ea"/>
              <a:cs typeface="+mn-cs"/>
            </a:rPr>
            <a:t>Water Resources</a:t>
          </a:r>
        </a:p>
      </dgm:t>
    </dgm:pt>
    <dgm:pt modelId="{CEF2E874-01A9-4D28-A31A-B5EBCEBDA8F3}" type="parTrans" cxnId="{A4667B45-ACB5-4464-A2C2-A25EE71EA4FF}">
      <dgm:prSet/>
      <dgm:spPr>
        <a:xfrm>
          <a:off x="2036621" y="1611350"/>
          <a:ext cx="213786" cy="936587"/>
        </a:xfrm>
        <a:custGeom>
          <a:avLst/>
          <a:gdLst/>
          <a:ahLst/>
          <a:cxnLst/>
          <a:rect l="0" t="0" r="0" b="0"/>
          <a:pathLst>
            <a:path>
              <a:moveTo>
                <a:pt x="213786" y="0"/>
              </a:moveTo>
              <a:lnTo>
                <a:pt x="213786" y="936587"/>
              </a:lnTo>
              <a:lnTo>
                <a:pt x="0" y="93658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lgn="ctr"/>
          <a:endParaRPr lang="en-US"/>
        </a:p>
      </dgm:t>
    </dgm:pt>
    <dgm:pt modelId="{A4333C4D-8863-4147-9AE0-CD0A78433206}" type="sibTrans" cxnId="{A4667B45-ACB5-4464-A2C2-A25EE71EA4FF}">
      <dgm:prSet/>
      <dgm:spPr/>
      <dgm:t>
        <a:bodyPr/>
        <a:lstStyle/>
        <a:p>
          <a:pPr algn="ctr"/>
          <a:endParaRPr lang="en-US"/>
        </a:p>
      </dgm:t>
    </dgm:pt>
    <dgm:pt modelId="{9EE30142-7EF6-43EF-880F-87053E4499D9}">
      <dgm:prSet/>
      <dgm:spPr>
        <a:xfrm>
          <a:off x="3696009" y="593321"/>
          <a:ext cx="2036058" cy="101802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panose="020F0502020204030204"/>
              <a:ea typeface="+mn-ea"/>
              <a:cs typeface="+mn-cs"/>
            </a:rPr>
            <a:t>Fish &amp; Wildlife</a:t>
          </a:r>
        </a:p>
      </dgm:t>
    </dgm:pt>
    <dgm:pt modelId="{298B4E46-9773-4372-9C1B-78E341C98351}" type="parTrans" cxnId="{7F1109D2-D77D-46F1-82B0-6D7457767542}">
      <dgm:prSet/>
      <dgm:spPr/>
      <dgm:t>
        <a:bodyPr/>
        <a:lstStyle/>
        <a:p>
          <a:pPr algn="ctr"/>
          <a:endParaRPr lang="en-US"/>
        </a:p>
      </dgm:t>
    </dgm:pt>
    <dgm:pt modelId="{3FDDBA0A-015A-4F31-9471-7690BF6F1025}" type="sibTrans" cxnId="{7F1109D2-D77D-46F1-82B0-6D7457767542}">
      <dgm:prSet/>
      <dgm:spPr/>
      <dgm:t>
        <a:bodyPr/>
        <a:lstStyle/>
        <a:p>
          <a:pPr algn="ctr"/>
          <a:endParaRPr lang="en-US"/>
        </a:p>
      </dgm:t>
    </dgm:pt>
    <dgm:pt modelId="{EB2CAD2D-9409-48B9-8FA7-DBDFC0F7F89B}">
      <dgm:prSet/>
      <dgm:spPr>
        <a:xfrm>
          <a:off x="6159640" y="593321"/>
          <a:ext cx="2036058" cy="1018029"/>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DNR</a:t>
          </a:r>
        </a:p>
      </dgm:t>
    </dgm:pt>
    <dgm:pt modelId="{552D8EE6-380C-4FD4-8C17-5D34C3528AB0}" type="parTrans" cxnId="{84DE3DA8-E4B5-4358-90E2-A611547F0D59}">
      <dgm:prSet/>
      <dgm:spPr/>
      <dgm:t>
        <a:bodyPr/>
        <a:lstStyle/>
        <a:p>
          <a:pPr algn="ctr"/>
          <a:endParaRPr lang="en-US"/>
        </a:p>
      </dgm:t>
    </dgm:pt>
    <dgm:pt modelId="{26D2236C-620D-489C-838D-5101A020A5A8}" type="sibTrans" cxnId="{84DE3DA8-E4B5-4358-90E2-A611547F0D59}">
      <dgm:prSet/>
      <dgm:spPr/>
      <dgm:t>
        <a:bodyPr/>
        <a:lstStyle/>
        <a:p>
          <a:pPr algn="ctr"/>
          <a:endParaRPr lang="en-US"/>
        </a:p>
      </dgm:t>
    </dgm:pt>
    <dgm:pt modelId="{A74DA7F4-A61F-4FAC-BBD9-AF37944DF93A}" type="asst">
      <dgm:prSet/>
      <dgm:spPr>
        <a:xfrm>
          <a:off x="2464193" y="2038922"/>
          <a:ext cx="2036058" cy="1018029"/>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OCR</a:t>
          </a:r>
        </a:p>
      </dgm:t>
    </dgm:pt>
    <dgm:pt modelId="{BD256AE1-47A3-4AD7-836E-84387C64D5D8}" type="parTrans" cxnId="{BC5D53E4-B00F-4E0E-859E-4750C4961BE5}">
      <dgm:prSet/>
      <dgm:spPr>
        <a:xfrm>
          <a:off x="2250407" y="1611350"/>
          <a:ext cx="213786" cy="936587"/>
        </a:xfrm>
        <a:custGeom>
          <a:avLst/>
          <a:gdLst/>
          <a:ahLst/>
          <a:cxnLst/>
          <a:rect l="0" t="0" r="0" b="0"/>
          <a:pathLst>
            <a:path>
              <a:moveTo>
                <a:pt x="0" y="0"/>
              </a:moveTo>
              <a:lnTo>
                <a:pt x="0" y="936587"/>
              </a:lnTo>
              <a:lnTo>
                <a:pt x="213786" y="93658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lgn="ctr"/>
          <a:endParaRPr lang="en-US"/>
        </a:p>
      </dgm:t>
    </dgm:pt>
    <dgm:pt modelId="{FF7B5055-822B-4BB1-B78F-17D41B170C01}" type="sibTrans" cxnId="{BC5D53E4-B00F-4E0E-859E-4750C4961BE5}">
      <dgm:prSet/>
      <dgm:spPr/>
      <dgm:t>
        <a:bodyPr/>
        <a:lstStyle/>
        <a:p>
          <a:pPr algn="ctr"/>
          <a:endParaRPr lang="en-US"/>
        </a:p>
      </dgm:t>
    </dgm:pt>
    <dgm:pt modelId="{3F71CF22-99C2-4F95-85DA-33297580D600}" type="asst">
      <dgm:prSet/>
      <dgm:spPr>
        <a:xfrm>
          <a:off x="4929738" y="2038790"/>
          <a:ext cx="2036058" cy="1018029"/>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panose="020F0502020204030204"/>
              <a:ea typeface="+mn-ea"/>
              <a:cs typeface="+mn-cs"/>
            </a:rPr>
            <a:t>Water Quality</a:t>
          </a:r>
        </a:p>
      </dgm:t>
    </dgm:pt>
    <dgm:pt modelId="{25E70B9D-BE26-4722-83C8-2B894FB9D5D9}" type="parTrans" cxnId="{9BB88AD6-1803-4323-9A05-E2E4DB47B05D}">
      <dgm:prSet/>
      <dgm:spPr>
        <a:xfrm>
          <a:off x="2250407" y="1611350"/>
          <a:ext cx="2679331" cy="936454"/>
        </a:xfrm>
        <a:custGeom>
          <a:avLst/>
          <a:gdLst/>
          <a:ahLst/>
          <a:cxnLst/>
          <a:rect l="0" t="0" r="0" b="0"/>
          <a:pathLst>
            <a:path>
              <a:moveTo>
                <a:pt x="0" y="0"/>
              </a:moveTo>
              <a:lnTo>
                <a:pt x="0" y="936454"/>
              </a:lnTo>
              <a:lnTo>
                <a:pt x="2679331" y="936454"/>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lgn="ctr"/>
          <a:endParaRPr lang="en-US"/>
        </a:p>
      </dgm:t>
    </dgm:pt>
    <dgm:pt modelId="{B6C18F0D-0448-433B-9E85-7CFD7F9A28F3}" type="sibTrans" cxnId="{9BB88AD6-1803-4323-9A05-E2E4DB47B05D}">
      <dgm:prSet/>
      <dgm:spPr/>
      <dgm:t>
        <a:bodyPr/>
        <a:lstStyle/>
        <a:p>
          <a:pPr algn="ctr"/>
          <a:endParaRPr lang="en-US"/>
        </a:p>
      </dgm:t>
    </dgm:pt>
    <dgm:pt modelId="{CB115F85-2979-414E-A11F-F54E29B86BC4}" type="pres">
      <dgm:prSet presAssocID="{60646FEF-C12E-4960-909B-3D25AA8BECC7}" presName="hierChild1" presStyleCnt="0">
        <dgm:presLayoutVars>
          <dgm:orgChart val="1"/>
          <dgm:chPref val="1"/>
          <dgm:dir/>
          <dgm:animOne val="branch"/>
          <dgm:animLvl val="lvl"/>
          <dgm:resizeHandles/>
        </dgm:presLayoutVars>
      </dgm:prSet>
      <dgm:spPr/>
    </dgm:pt>
    <dgm:pt modelId="{8E07A45B-CDC2-44C2-B81A-240395679EFF}" type="pres">
      <dgm:prSet presAssocID="{CAB55B58-FD86-46AC-BBF7-A8AF77F5BF65}" presName="hierRoot1" presStyleCnt="0">
        <dgm:presLayoutVars>
          <dgm:hierBranch val="init"/>
        </dgm:presLayoutVars>
      </dgm:prSet>
      <dgm:spPr/>
    </dgm:pt>
    <dgm:pt modelId="{5803D5C1-EA61-40E0-B915-F4F15C84D9F4}" type="pres">
      <dgm:prSet presAssocID="{CAB55B58-FD86-46AC-BBF7-A8AF77F5BF65}" presName="rootComposite1" presStyleCnt="0"/>
      <dgm:spPr/>
    </dgm:pt>
    <dgm:pt modelId="{985D0E0F-6ECC-475A-BFD1-A44B0083D13A}" type="pres">
      <dgm:prSet presAssocID="{CAB55B58-FD86-46AC-BBF7-A8AF77F5BF65}" presName="rootText1" presStyleLbl="node0" presStyleIdx="0" presStyleCnt="3">
        <dgm:presLayoutVars>
          <dgm:chPref val="3"/>
        </dgm:presLayoutVars>
      </dgm:prSet>
      <dgm:spPr/>
    </dgm:pt>
    <dgm:pt modelId="{9FA9BB94-0F10-4212-98DA-22F7DE8B557A}" type="pres">
      <dgm:prSet presAssocID="{CAB55B58-FD86-46AC-BBF7-A8AF77F5BF65}" presName="rootConnector1" presStyleLbl="node1" presStyleIdx="0" presStyleCnt="0"/>
      <dgm:spPr/>
    </dgm:pt>
    <dgm:pt modelId="{F0DC12B8-D3BD-4B46-B32D-EBCEAD67BC0F}" type="pres">
      <dgm:prSet presAssocID="{CAB55B58-FD86-46AC-BBF7-A8AF77F5BF65}" presName="hierChild2" presStyleCnt="0"/>
      <dgm:spPr/>
    </dgm:pt>
    <dgm:pt modelId="{D3818649-3588-4489-A80B-9622F7472413}" type="pres">
      <dgm:prSet presAssocID="{CAB55B58-FD86-46AC-BBF7-A8AF77F5BF65}" presName="hierChild3" presStyleCnt="0"/>
      <dgm:spPr/>
    </dgm:pt>
    <dgm:pt modelId="{2036F0C1-17ED-40B9-8514-93A2FFF940ED}" type="pres">
      <dgm:prSet presAssocID="{CEF2E874-01A9-4D28-A31A-B5EBCEBDA8F3}" presName="Name111" presStyleLbl="parChTrans1D2" presStyleIdx="0" presStyleCnt="3"/>
      <dgm:spPr/>
    </dgm:pt>
    <dgm:pt modelId="{CB9C726C-7571-4C72-8ABC-8D5A2804D45D}" type="pres">
      <dgm:prSet presAssocID="{D53EACE8-A53E-4A98-9D22-B2A76072D1F2}" presName="hierRoot3" presStyleCnt="0">
        <dgm:presLayoutVars>
          <dgm:hierBranch val="init"/>
        </dgm:presLayoutVars>
      </dgm:prSet>
      <dgm:spPr/>
    </dgm:pt>
    <dgm:pt modelId="{20C04A86-B076-4665-A4F3-192F15FC0544}" type="pres">
      <dgm:prSet presAssocID="{D53EACE8-A53E-4A98-9D22-B2A76072D1F2}" presName="rootComposite3" presStyleCnt="0"/>
      <dgm:spPr/>
    </dgm:pt>
    <dgm:pt modelId="{A945AC9F-1E19-4499-95C2-2452EBC52615}" type="pres">
      <dgm:prSet presAssocID="{D53EACE8-A53E-4A98-9D22-B2A76072D1F2}" presName="rootText3" presStyleLbl="asst1" presStyleIdx="0" presStyleCnt="3" custScaleX="93577" custScaleY="105418">
        <dgm:presLayoutVars>
          <dgm:chPref val="3"/>
        </dgm:presLayoutVars>
      </dgm:prSet>
      <dgm:spPr/>
    </dgm:pt>
    <dgm:pt modelId="{EFE4D78D-ABC8-42D0-BA9B-FB59416961A8}" type="pres">
      <dgm:prSet presAssocID="{D53EACE8-A53E-4A98-9D22-B2A76072D1F2}" presName="rootConnector3" presStyleLbl="asst1" presStyleIdx="0" presStyleCnt="3"/>
      <dgm:spPr/>
    </dgm:pt>
    <dgm:pt modelId="{1BEAB63B-E676-4CAA-AC85-2937E06B1BA5}" type="pres">
      <dgm:prSet presAssocID="{D53EACE8-A53E-4A98-9D22-B2A76072D1F2}" presName="hierChild6" presStyleCnt="0"/>
      <dgm:spPr/>
    </dgm:pt>
    <dgm:pt modelId="{9ACFD439-329D-4627-9A7B-8B81B6CB2623}" type="pres">
      <dgm:prSet presAssocID="{D53EACE8-A53E-4A98-9D22-B2A76072D1F2}" presName="hierChild7" presStyleCnt="0"/>
      <dgm:spPr/>
    </dgm:pt>
    <dgm:pt modelId="{F01B8161-EA71-49A9-AED0-44BF01F5A48E}" type="pres">
      <dgm:prSet presAssocID="{BD256AE1-47A3-4AD7-836E-84387C64D5D8}" presName="Name111" presStyleLbl="parChTrans1D2" presStyleIdx="1" presStyleCnt="3"/>
      <dgm:spPr/>
    </dgm:pt>
    <dgm:pt modelId="{C7762E42-BE15-42CF-A19D-D5723BADBA0D}" type="pres">
      <dgm:prSet presAssocID="{A74DA7F4-A61F-4FAC-BBD9-AF37944DF93A}" presName="hierRoot3" presStyleCnt="0">
        <dgm:presLayoutVars>
          <dgm:hierBranch val="init"/>
        </dgm:presLayoutVars>
      </dgm:prSet>
      <dgm:spPr/>
    </dgm:pt>
    <dgm:pt modelId="{953C6101-3DEC-4764-9583-41A5E52759F2}" type="pres">
      <dgm:prSet presAssocID="{A74DA7F4-A61F-4FAC-BBD9-AF37944DF93A}" presName="rootComposite3" presStyleCnt="0"/>
      <dgm:spPr/>
    </dgm:pt>
    <dgm:pt modelId="{8C88F596-2720-4F64-91F8-C178BAEEF07A}" type="pres">
      <dgm:prSet presAssocID="{A74DA7F4-A61F-4FAC-BBD9-AF37944DF93A}" presName="rootText3" presStyleLbl="asst1" presStyleIdx="1" presStyleCnt="3">
        <dgm:presLayoutVars>
          <dgm:chPref val="3"/>
        </dgm:presLayoutVars>
      </dgm:prSet>
      <dgm:spPr/>
    </dgm:pt>
    <dgm:pt modelId="{3EE6B341-19C5-4A1C-A492-00ED2D2698D2}" type="pres">
      <dgm:prSet presAssocID="{A74DA7F4-A61F-4FAC-BBD9-AF37944DF93A}" presName="rootConnector3" presStyleLbl="asst1" presStyleIdx="1" presStyleCnt="3"/>
      <dgm:spPr/>
    </dgm:pt>
    <dgm:pt modelId="{CD0AE4FE-1BF0-45E1-977F-EE07C2D59A99}" type="pres">
      <dgm:prSet presAssocID="{A74DA7F4-A61F-4FAC-BBD9-AF37944DF93A}" presName="hierChild6" presStyleCnt="0"/>
      <dgm:spPr/>
    </dgm:pt>
    <dgm:pt modelId="{2D97F2A0-BC0D-44C8-BCC7-93827BC6530A}" type="pres">
      <dgm:prSet presAssocID="{A74DA7F4-A61F-4FAC-BBD9-AF37944DF93A}" presName="hierChild7" presStyleCnt="0"/>
      <dgm:spPr/>
    </dgm:pt>
    <dgm:pt modelId="{8E240F82-E446-4368-9C52-D2F34D1A58BE}" type="pres">
      <dgm:prSet presAssocID="{25E70B9D-BE26-4722-83C8-2B894FB9D5D9}" presName="Name111" presStyleLbl="parChTrans1D2" presStyleIdx="2" presStyleCnt="3"/>
      <dgm:spPr/>
    </dgm:pt>
    <dgm:pt modelId="{A81FDD6A-612C-44C3-897A-360DA43E7B70}" type="pres">
      <dgm:prSet presAssocID="{3F71CF22-99C2-4F95-85DA-33297580D600}" presName="hierRoot3" presStyleCnt="0">
        <dgm:presLayoutVars>
          <dgm:hierBranch val="init"/>
        </dgm:presLayoutVars>
      </dgm:prSet>
      <dgm:spPr/>
    </dgm:pt>
    <dgm:pt modelId="{AC4369B4-2355-4F6F-B427-0AB8D8710F0E}" type="pres">
      <dgm:prSet presAssocID="{3F71CF22-99C2-4F95-85DA-33297580D600}" presName="rootComposite3" presStyleCnt="0"/>
      <dgm:spPr/>
    </dgm:pt>
    <dgm:pt modelId="{1B3CB812-4652-4744-857C-FF751633F99B}" type="pres">
      <dgm:prSet presAssocID="{3F71CF22-99C2-4F95-85DA-33297580D600}" presName="rootText3" presStyleLbl="asst1" presStyleIdx="2" presStyleCnt="3" custLinFactX="100000" custLinFactY="-42013" custLinFactNeighborX="142094" custLinFactNeighborY="-100000">
        <dgm:presLayoutVars>
          <dgm:chPref val="3"/>
        </dgm:presLayoutVars>
      </dgm:prSet>
      <dgm:spPr/>
    </dgm:pt>
    <dgm:pt modelId="{DD15508F-2860-4272-847D-C6C8076A3A80}" type="pres">
      <dgm:prSet presAssocID="{3F71CF22-99C2-4F95-85DA-33297580D600}" presName="rootConnector3" presStyleLbl="asst1" presStyleIdx="2" presStyleCnt="3"/>
      <dgm:spPr/>
    </dgm:pt>
    <dgm:pt modelId="{7A93C814-BA5F-444F-A800-AFFDE8D96FAD}" type="pres">
      <dgm:prSet presAssocID="{3F71CF22-99C2-4F95-85DA-33297580D600}" presName="hierChild6" presStyleCnt="0"/>
      <dgm:spPr/>
    </dgm:pt>
    <dgm:pt modelId="{91391A8D-5E18-4527-8C79-A679A036ED87}" type="pres">
      <dgm:prSet presAssocID="{3F71CF22-99C2-4F95-85DA-33297580D600}" presName="hierChild7" presStyleCnt="0"/>
      <dgm:spPr/>
    </dgm:pt>
    <dgm:pt modelId="{3DC11C2F-4F60-4205-8AC4-B843B559592E}" type="pres">
      <dgm:prSet presAssocID="{9EE30142-7EF6-43EF-880F-87053E4499D9}" presName="hierRoot1" presStyleCnt="0">
        <dgm:presLayoutVars>
          <dgm:hierBranch val="init"/>
        </dgm:presLayoutVars>
      </dgm:prSet>
      <dgm:spPr/>
    </dgm:pt>
    <dgm:pt modelId="{E94B75CB-CACD-4A64-981E-B32FDBDF43CA}" type="pres">
      <dgm:prSet presAssocID="{9EE30142-7EF6-43EF-880F-87053E4499D9}" presName="rootComposite1" presStyleCnt="0"/>
      <dgm:spPr/>
    </dgm:pt>
    <dgm:pt modelId="{BFA43384-F45B-4FB6-9998-3310A15B7635}" type="pres">
      <dgm:prSet presAssocID="{9EE30142-7EF6-43EF-880F-87053E4499D9}" presName="rootText1" presStyleLbl="node0" presStyleIdx="1" presStyleCnt="3">
        <dgm:presLayoutVars>
          <dgm:chPref val="3"/>
        </dgm:presLayoutVars>
      </dgm:prSet>
      <dgm:spPr/>
    </dgm:pt>
    <dgm:pt modelId="{E3920E58-0641-4718-A76E-AD96C054B0BB}" type="pres">
      <dgm:prSet presAssocID="{9EE30142-7EF6-43EF-880F-87053E4499D9}" presName="rootConnector1" presStyleLbl="node1" presStyleIdx="0" presStyleCnt="0"/>
      <dgm:spPr/>
    </dgm:pt>
    <dgm:pt modelId="{259C8547-9F69-4A9D-9BBD-CF91A661FDC0}" type="pres">
      <dgm:prSet presAssocID="{9EE30142-7EF6-43EF-880F-87053E4499D9}" presName="hierChild2" presStyleCnt="0"/>
      <dgm:spPr/>
    </dgm:pt>
    <dgm:pt modelId="{FF26CC1C-4525-4FB4-9E23-42815D785659}" type="pres">
      <dgm:prSet presAssocID="{9EE30142-7EF6-43EF-880F-87053E4499D9}" presName="hierChild3" presStyleCnt="0"/>
      <dgm:spPr/>
    </dgm:pt>
    <dgm:pt modelId="{6784A8A1-F050-4362-A0B6-4BE2F3943EAF}" type="pres">
      <dgm:prSet presAssocID="{EB2CAD2D-9409-48B9-8FA7-DBDFC0F7F89B}" presName="hierRoot1" presStyleCnt="0">
        <dgm:presLayoutVars>
          <dgm:hierBranch val="init"/>
        </dgm:presLayoutVars>
      </dgm:prSet>
      <dgm:spPr/>
    </dgm:pt>
    <dgm:pt modelId="{840C52E2-8751-44D3-BF56-4EE7472926E4}" type="pres">
      <dgm:prSet presAssocID="{EB2CAD2D-9409-48B9-8FA7-DBDFC0F7F89B}" presName="rootComposite1" presStyleCnt="0"/>
      <dgm:spPr/>
    </dgm:pt>
    <dgm:pt modelId="{244C0E41-8BEB-4B79-AFEB-E7C8CD84CE3A}" type="pres">
      <dgm:prSet presAssocID="{EB2CAD2D-9409-48B9-8FA7-DBDFC0F7F89B}" presName="rootText1" presStyleLbl="node0" presStyleIdx="2" presStyleCnt="3">
        <dgm:presLayoutVars>
          <dgm:chPref val="3"/>
        </dgm:presLayoutVars>
      </dgm:prSet>
      <dgm:spPr/>
    </dgm:pt>
    <dgm:pt modelId="{CA1C3400-04E0-469C-9023-8C0D84C52354}" type="pres">
      <dgm:prSet presAssocID="{EB2CAD2D-9409-48B9-8FA7-DBDFC0F7F89B}" presName="rootConnector1" presStyleLbl="node1" presStyleIdx="0" presStyleCnt="0"/>
      <dgm:spPr/>
    </dgm:pt>
    <dgm:pt modelId="{3FC36620-8C55-4020-BEC0-485268BBB9AD}" type="pres">
      <dgm:prSet presAssocID="{EB2CAD2D-9409-48B9-8FA7-DBDFC0F7F89B}" presName="hierChild2" presStyleCnt="0"/>
      <dgm:spPr/>
    </dgm:pt>
    <dgm:pt modelId="{66B33348-8DB8-4F5E-8735-D0A7010C341D}" type="pres">
      <dgm:prSet presAssocID="{EB2CAD2D-9409-48B9-8FA7-DBDFC0F7F89B}" presName="hierChild3" presStyleCnt="0"/>
      <dgm:spPr/>
    </dgm:pt>
  </dgm:ptLst>
  <dgm:cxnLst>
    <dgm:cxn modelId="{F488B90E-0F29-4E9F-B692-98BA359DA693}" type="presOf" srcId="{EB2CAD2D-9409-48B9-8FA7-DBDFC0F7F89B}" destId="{244C0E41-8BEB-4B79-AFEB-E7C8CD84CE3A}" srcOrd="0" destOrd="0" presId="urn:microsoft.com/office/officeart/2005/8/layout/orgChart1"/>
    <dgm:cxn modelId="{A9DE6422-F9BC-4D61-A93E-0EB714967580}" type="presOf" srcId="{9EE30142-7EF6-43EF-880F-87053E4499D9}" destId="{E3920E58-0641-4718-A76E-AD96C054B0BB}" srcOrd="1" destOrd="0" presId="urn:microsoft.com/office/officeart/2005/8/layout/orgChart1"/>
    <dgm:cxn modelId="{9288F42C-D39A-4664-BDD4-DEF6500C32E3}" type="presOf" srcId="{A74DA7F4-A61F-4FAC-BBD9-AF37944DF93A}" destId="{8C88F596-2720-4F64-91F8-C178BAEEF07A}" srcOrd="0" destOrd="0" presId="urn:microsoft.com/office/officeart/2005/8/layout/orgChart1"/>
    <dgm:cxn modelId="{D2119F38-799E-4634-A362-D9A710A60260}" type="presOf" srcId="{3F71CF22-99C2-4F95-85DA-33297580D600}" destId="{1B3CB812-4652-4744-857C-FF751633F99B}" srcOrd="0" destOrd="0" presId="urn:microsoft.com/office/officeart/2005/8/layout/orgChart1"/>
    <dgm:cxn modelId="{E9E5E43C-7AB1-4974-AB8C-B605B5C3A72F}" type="presOf" srcId="{9EE30142-7EF6-43EF-880F-87053E4499D9}" destId="{BFA43384-F45B-4FB6-9998-3310A15B7635}" srcOrd="0" destOrd="0" presId="urn:microsoft.com/office/officeart/2005/8/layout/orgChart1"/>
    <dgm:cxn modelId="{E6E76560-DE37-4A9A-9CB8-5E4FD754FE30}" type="presOf" srcId="{CEF2E874-01A9-4D28-A31A-B5EBCEBDA8F3}" destId="{2036F0C1-17ED-40B9-8514-93A2FFF940ED}" srcOrd="0" destOrd="0" presId="urn:microsoft.com/office/officeart/2005/8/layout/orgChart1"/>
    <dgm:cxn modelId="{A4667B45-ACB5-4464-A2C2-A25EE71EA4FF}" srcId="{CAB55B58-FD86-46AC-BBF7-A8AF77F5BF65}" destId="{D53EACE8-A53E-4A98-9D22-B2A76072D1F2}" srcOrd="0" destOrd="0" parTransId="{CEF2E874-01A9-4D28-A31A-B5EBCEBDA8F3}" sibTransId="{A4333C4D-8863-4147-9AE0-CD0A78433206}"/>
    <dgm:cxn modelId="{3A6A234A-4C57-46CF-9958-0792B0B3BF95}" srcId="{60646FEF-C12E-4960-909B-3D25AA8BECC7}" destId="{CAB55B58-FD86-46AC-BBF7-A8AF77F5BF65}" srcOrd="0" destOrd="0" parTransId="{1EC569A0-74D0-40E8-8BF0-A38601558FF8}" sibTransId="{E69F78F3-2B0A-4039-ABB7-A7B6D3226282}"/>
    <dgm:cxn modelId="{FFB95973-F59E-4BB2-AD4F-98764E83FB9D}" type="presOf" srcId="{CAB55B58-FD86-46AC-BBF7-A8AF77F5BF65}" destId="{985D0E0F-6ECC-475A-BFD1-A44B0083D13A}" srcOrd="0" destOrd="0" presId="urn:microsoft.com/office/officeart/2005/8/layout/orgChart1"/>
    <dgm:cxn modelId="{3C92E581-AAA6-42CC-9FEC-A5126962EA70}" type="presOf" srcId="{D53EACE8-A53E-4A98-9D22-B2A76072D1F2}" destId="{A945AC9F-1E19-4499-95C2-2452EBC52615}" srcOrd="0" destOrd="0" presId="urn:microsoft.com/office/officeart/2005/8/layout/orgChart1"/>
    <dgm:cxn modelId="{84DE3DA8-E4B5-4358-90E2-A611547F0D59}" srcId="{60646FEF-C12E-4960-909B-3D25AA8BECC7}" destId="{EB2CAD2D-9409-48B9-8FA7-DBDFC0F7F89B}" srcOrd="2" destOrd="0" parTransId="{552D8EE6-380C-4FD4-8C17-5D34C3528AB0}" sibTransId="{26D2236C-620D-489C-838D-5101A020A5A8}"/>
    <dgm:cxn modelId="{97E2FFAD-22FD-4361-95DB-1602093506C7}" type="presOf" srcId="{60646FEF-C12E-4960-909B-3D25AA8BECC7}" destId="{CB115F85-2979-414E-A11F-F54E29B86BC4}" srcOrd="0" destOrd="0" presId="urn:microsoft.com/office/officeart/2005/8/layout/orgChart1"/>
    <dgm:cxn modelId="{6F70D2AF-1A29-4725-AC7D-5DC850EED3A1}" type="presOf" srcId="{A74DA7F4-A61F-4FAC-BBD9-AF37944DF93A}" destId="{3EE6B341-19C5-4A1C-A492-00ED2D2698D2}" srcOrd="1" destOrd="0" presId="urn:microsoft.com/office/officeart/2005/8/layout/orgChart1"/>
    <dgm:cxn modelId="{7F1109D2-D77D-46F1-82B0-6D7457767542}" srcId="{60646FEF-C12E-4960-909B-3D25AA8BECC7}" destId="{9EE30142-7EF6-43EF-880F-87053E4499D9}" srcOrd="1" destOrd="0" parTransId="{298B4E46-9773-4372-9C1B-78E341C98351}" sibTransId="{3FDDBA0A-015A-4F31-9471-7690BF6F1025}"/>
    <dgm:cxn modelId="{ED6E10D4-5060-428A-95A3-5EC4DF85CAB8}" type="presOf" srcId="{CAB55B58-FD86-46AC-BBF7-A8AF77F5BF65}" destId="{9FA9BB94-0F10-4212-98DA-22F7DE8B557A}" srcOrd="1" destOrd="0" presId="urn:microsoft.com/office/officeart/2005/8/layout/orgChart1"/>
    <dgm:cxn modelId="{62996FD5-1EA3-4694-BB91-62499574D375}" type="presOf" srcId="{EB2CAD2D-9409-48B9-8FA7-DBDFC0F7F89B}" destId="{CA1C3400-04E0-469C-9023-8C0D84C52354}" srcOrd="1" destOrd="0" presId="urn:microsoft.com/office/officeart/2005/8/layout/orgChart1"/>
    <dgm:cxn modelId="{9BB88AD6-1803-4323-9A05-E2E4DB47B05D}" srcId="{CAB55B58-FD86-46AC-BBF7-A8AF77F5BF65}" destId="{3F71CF22-99C2-4F95-85DA-33297580D600}" srcOrd="2" destOrd="0" parTransId="{25E70B9D-BE26-4722-83C8-2B894FB9D5D9}" sibTransId="{B6C18F0D-0448-433B-9E85-7CFD7F9A28F3}"/>
    <dgm:cxn modelId="{FC472AE4-490F-4F54-AB68-F2F026906C2A}" type="presOf" srcId="{BD256AE1-47A3-4AD7-836E-84387C64D5D8}" destId="{F01B8161-EA71-49A9-AED0-44BF01F5A48E}" srcOrd="0" destOrd="0" presId="urn:microsoft.com/office/officeart/2005/8/layout/orgChart1"/>
    <dgm:cxn modelId="{BC5D53E4-B00F-4E0E-859E-4750C4961BE5}" srcId="{CAB55B58-FD86-46AC-BBF7-A8AF77F5BF65}" destId="{A74DA7F4-A61F-4FAC-BBD9-AF37944DF93A}" srcOrd="1" destOrd="0" parTransId="{BD256AE1-47A3-4AD7-836E-84387C64D5D8}" sibTransId="{FF7B5055-822B-4BB1-B78F-17D41B170C01}"/>
    <dgm:cxn modelId="{090A52EF-82FB-4ED3-A104-5FD6307F6F3C}" type="presOf" srcId="{3F71CF22-99C2-4F95-85DA-33297580D600}" destId="{DD15508F-2860-4272-847D-C6C8076A3A80}" srcOrd="1" destOrd="0" presId="urn:microsoft.com/office/officeart/2005/8/layout/orgChart1"/>
    <dgm:cxn modelId="{756310F3-9B91-4752-8645-05DEC0CD19C0}" type="presOf" srcId="{25E70B9D-BE26-4722-83C8-2B894FB9D5D9}" destId="{8E240F82-E446-4368-9C52-D2F34D1A58BE}" srcOrd="0" destOrd="0" presId="urn:microsoft.com/office/officeart/2005/8/layout/orgChart1"/>
    <dgm:cxn modelId="{1DC5ACF5-FE86-48A3-B657-720A57DAFA87}" type="presOf" srcId="{D53EACE8-A53E-4A98-9D22-B2A76072D1F2}" destId="{EFE4D78D-ABC8-42D0-BA9B-FB59416961A8}" srcOrd="1" destOrd="0" presId="urn:microsoft.com/office/officeart/2005/8/layout/orgChart1"/>
    <dgm:cxn modelId="{AE7C9FE5-3A83-49E1-B4D4-6AF19C872380}" type="presParOf" srcId="{CB115F85-2979-414E-A11F-F54E29B86BC4}" destId="{8E07A45B-CDC2-44C2-B81A-240395679EFF}" srcOrd="0" destOrd="0" presId="urn:microsoft.com/office/officeart/2005/8/layout/orgChart1"/>
    <dgm:cxn modelId="{0E5117C0-234B-4706-8871-793BF224B744}" type="presParOf" srcId="{8E07A45B-CDC2-44C2-B81A-240395679EFF}" destId="{5803D5C1-EA61-40E0-B915-F4F15C84D9F4}" srcOrd="0" destOrd="0" presId="urn:microsoft.com/office/officeart/2005/8/layout/orgChart1"/>
    <dgm:cxn modelId="{CDD27602-92D2-4554-A97E-302968C8BE48}" type="presParOf" srcId="{5803D5C1-EA61-40E0-B915-F4F15C84D9F4}" destId="{985D0E0F-6ECC-475A-BFD1-A44B0083D13A}" srcOrd="0" destOrd="0" presId="urn:microsoft.com/office/officeart/2005/8/layout/orgChart1"/>
    <dgm:cxn modelId="{45EB93A1-6C8A-4D2A-BB9B-2C0ED514B731}" type="presParOf" srcId="{5803D5C1-EA61-40E0-B915-F4F15C84D9F4}" destId="{9FA9BB94-0F10-4212-98DA-22F7DE8B557A}" srcOrd="1" destOrd="0" presId="urn:microsoft.com/office/officeart/2005/8/layout/orgChart1"/>
    <dgm:cxn modelId="{37599FC0-1653-4880-9998-7140E021AC26}" type="presParOf" srcId="{8E07A45B-CDC2-44C2-B81A-240395679EFF}" destId="{F0DC12B8-D3BD-4B46-B32D-EBCEAD67BC0F}" srcOrd="1" destOrd="0" presId="urn:microsoft.com/office/officeart/2005/8/layout/orgChart1"/>
    <dgm:cxn modelId="{2A0C378F-555A-4BFC-9193-F11C29D3F85B}" type="presParOf" srcId="{8E07A45B-CDC2-44C2-B81A-240395679EFF}" destId="{D3818649-3588-4489-A80B-9622F7472413}" srcOrd="2" destOrd="0" presId="urn:microsoft.com/office/officeart/2005/8/layout/orgChart1"/>
    <dgm:cxn modelId="{7F83AA62-F5DC-4268-9776-87F55511DA9D}" type="presParOf" srcId="{D3818649-3588-4489-A80B-9622F7472413}" destId="{2036F0C1-17ED-40B9-8514-93A2FFF940ED}" srcOrd="0" destOrd="0" presId="urn:microsoft.com/office/officeart/2005/8/layout/orgChart1"/>
    <dgm:cxn modelId="{585ED36D-F663-446F-A291-4A6A5E56F17C}" type="presParOf" srcId="{D3818649-3588-4489-A80B-9622F7472413}" destId="{CB9C726C-7571-4C72-8ABC-8D5A2804D45D}" srcOrd="1" destOrd="0" presId="urn:microsoft.com/office/officeart/2005/8/layout/orgChart1"/>
    <dgm:cxn modelId="{D009C104-7695-43F7-9AA7-F676530B489A}" type="presParOf" srcId="{CB9C726C-7571-4C72-8ABC-8D5A2804D45D}" destId="{20C04A86-B076-4665-A4F3-192F15FC0544}" srcOrd="0" destOrd="0" presId="urn:microsoft.com/office/officeart/2005/8/layout/orgChart1"/>
    <dgm:cxn modelId="{873E153A-584F-4590-932E-3F0F107A879A}" type="presParOf" srcId="{20C04A86-B076-4665-A4F3-192F15FC0544}" destId="{A945AC9F-1E19-4499-95C2-2452EBC52615}" srcOrd="0" destOrd="0" presId="urn:microsoft.com/office/officeart/2005/8/layout/orgChart1"/>
    <dgm:cxn modelId="{3F34CE75-EE0D-4820-85BE-DA65E12EED0F}" type="presParOf" srcId="{20C04A86-B076-4665-A4F3-192F15FC0544}" destId="{EFE4D78D-ABC8-42D0-BA9B-FB59416961A8}" srcOrd="1" destOrd="0" presId="urn:microsoft.com/office/officeart/2005/8/layout/orgChart1"/>
    <dgm:cxn modelId="{3E9751F0-CD6F-4DC9-8E36-96EC7A0EF7EA}" type="presParOf" srcId="{CB9C726C-7571-4C72-8ABC-8D5A2804D45D}" destId="{1BEAB63B-E676-4CAA-AC85-2937E06B1BA5}" srcOrd="1" destOrd="0" presId="urn:microsoft.com/office/officeart/2005/8/layout/orgChart1"/>
    <dgm:cxn modelId="{CF3D3AF2-B06D-4A94-AA8B-6B1C2444B555}" type="presParOf" srcId="{CB9C726C-7571-4C72-8ABC-8D5A2804D45D}" destId="{9ACFD439-329D-4627-9A7B-8B81B6CB2623}" srcOrd="2" destOrd="0" presId="urn:microsoft.com/office/officeart/2005/8/layout/orgChart1"/>
    <dgm:cxn modelId="{E1D7646E-8CC8-4073-A9FD-226B97BB55F8}" type="presParOf" srcId="{D3818649-3588-4489-A80B-9622F7472413}" destId="{F01B8161-EA71-49A9-AED0-44BF01F5A48E}" srcOrd="2" destOrd="0" presId="urn:microsoft.com/office/officeart/2005/8/layout/orgChart1"/>
    <dgm:cxn modelId="{2AE74E6E-423F-4EDE-A622-5C59BBD5F679}" type="presParOf" srcId="{D3818649-3588-4489-A80B-9622F7472413}" destId="{C7762E42-BE15-42CF-A19D-D5723BADBA0D}" srcOrd="3" destOrd="0" presId="urn:microsoft.com/office/officeart/2005/8/layout/orgChart1"/>
    <dgm:cxn modelId="{B70C4A7C-F34A-4D42-88D3-2617F2CB2C91}" type="presParOf" srcId="{C7762E42-BE15-42CF-A19D-D5723BADBA0D}" destId="{953C6101-3DEC-4764-9583-41A5E52759F2}" srcOrd="0" destOrd="0" presId="urn:microsoft.com/office/officeart/2005/8/layout/orgChart1"/>
    <dgm:cxn modelId="{221E2644-5BC6-4B71-B082-35A80D60964F}" type="presParOf" srcId="{953C6101-3DEC-4764-9583-41A5E52759F2}" destId="{8C88F596-2720-4F64-91F8-C178BAEEF07A}" srcOrd="0" destOrd="0" presId="urn:microsoft.com/office/officeart/2005/8/layout/orgChart1"/>
    <dgm:cxn modelId="{90059053-7390-4DFF-8D53-5EA2610ABD43}" type="presParOf" srcId="{953C6101-3DEC-4764-9583-41A5E52759F2}" destId="{3EE6B341-19C5-4A1C-A492-00ED2D2698D2}" srcOrd="1" destOrd="0" presId="urn:microsoft.com/office/officeart/2005/8/layout/orgChart1"/>
    <dgm:cxn modelId="{9CA8D668-68F7-4FD0-8560-182E62B2D306}" type="presParOf" srcId="{C7762E42-BE15-42CF-A19D-D5723BADBA0D}" destId="{CD0AE4FE-1BF0-45E1-977F-EE07C2D59A99}" srcOrd="1" destOrd="0" presId="urn:microsoft.com/office/officeart/2005/8/layout/orgChart1"/>
    <dgm:cxn modelId="{729AC841-87CA-407C-BBF7-F912572412B6}" type="presParOf" srcId="{C7762E42-BE15-42CF-A19D-D5723BADBA0D}" destId="{2D97F2A0-BC0D-44C8-BCC7-93827BC6530A}" srcOrd="2" destOrd="0" presId="urn:microsoft.com/office/officeart/2005/8/layout/orgChart1"/>
    <dgm:cxn modelId="{B5EEFFCB-30F1-4157-B1C2-BAAE227C2C55}" type="presParOf" srcId="{D3818649-3588-4489-A80B-9622F7472413}" destId="{8E240F82-E446-4368-9C52-D2F34D1A58BE}" srcOrd="4" destOrd="0" presId="urn:microsoft.com/office/officeart/2005/8/layout/orgChart1"/>
    <dgm:cxn modelId="{10035161-8584-491C-A148-2B95CFE26F23}" type="presParOf" srcId="{D3818649-3588-4489-A80B-9622F7472413}" destId="{A81FDD6A-612C-44C3-897A-360DA43E7B70}" srcOrd="5" destOrd="0" presId="urn:microsoft.com/office/officeart/2005/8/layout/orgChart1"/>
    <dgm:cxn modelId="{1AB3D943-E9BF-4121-858E-9D51012F529A}" type="presParOf" srcId="{A81FDD6A-612C-44C3-897A-360DA43E7B70}" destId="{AC4369B4-2355-4F6F-B427-0AB8D8710F0E}" srcOrd="0" destOrd="0" presId="urn:microsoft.com/office/officeart/2005/8/layout/orgChart1"/>
    <dgm:cxn modelId="{1E0704C7-A435-4F97-91E1-8A61292DB1C4}" type="presParOf" srcId="{AC4369B4-2355-4F6F-B427-0AB8D8710F0E}" destId="{1B3CB812-4652-4744-857C-FF751633F99B}" srcOrd="0" destOrd="0" presId="urn:microsoft.com/office/officeart/2005/8/layout/orgChart1"/>
    <dgm:cxn modelId="{109BAF0C-3C18-4E25-B91E-9DF1A6FB1669}" type="presParOf" srcId="{AC4369B4-2355-4F6F-B427-0AB8D8710F0E}" destId="{DD15508F-2860-4272-847D-C6C8076A3A80}" srcOrd="1" destOrd="0" presId="urn:microsoft.com/office/officeart/2005/8/layout/orgChart1"/>
    <dgm:cxn modelId="{0572B9BD-3E91-41E4-B522-EBCC5F56767D}" type="presParOf" srcId="{A81FDD6A-612C-44C3-897A-360DA43E7B70}" destId="{7A93C814-BA5F-444F-A800-AFFDE8D96FAD}" srcOrd="1" destOrd="0" presId="urn:microsoft.com/office/officeart/2005/8/layout/orgChart1"/>
    <dgm:cxn modelId="{392FEFA0-45F5-4273-83D0-750C86F8CE55}" type="presParOf" srcId="{A81FDD6A-612C-44C3-897A-360DA43E7B70}" destId="{91391A8D-5E18-4527-8C79-A679A036ED87}" srcOrd="2" destOrd="0" presId="urn:microsoft.com/office/officeart/2005/8/layout/orgChart1"/>
    <dgm:cxn modelId="{91E63D03-016D-4842-87D7-5B2FD7E21486}" type="presParOf" srcId="{CB115F85-2979-414E-A11F-F54E29B86BC4}" destId="{3DC11C2F-4F60-4205-8AC4-B843B559592E}" srcOrd="1" destOrd="0" presId="urn:microsoft.com/office/officeart/2005/8/layout/orgChart1"/>
    <dgm:cxn modelId="{7BDA276E-FBF0-4B91-A2CB-1D0989DBE0A8}" type="presParOf" srcId="{3DC11C2F-4F60-4205-8AC4-B843B559592E}" destId="{E94B75CB-CACD-4A64-981E-B32FDBDF43CA}" srcOrd="0" destOrd="0" presId="urn:microsoft.com/office/officeart/2005/8/layout/orgChart1"/>
    <dgm:cxn modelId="{640ABBC2-09B3-4833-B329-44C3EB81A313}" type="presParOf" srcId="{E94B75CB-CACD-4A64-981E-B32FDBDF43CA}" destId="{BFA43384-F45B-4FB6-9998-3310A15B7635}" srcOrd="0" destOrd="0" presId="urn:microsoft.com/office/officeart/2005/8/layout/orgChart1"/>
    <dgm:cxn modelId="{3ED37D79-7C33-48CF-B414-81522B9DF9FF}" type="presParOf" srcId="{E94B75CB-CACD-4A64-981E-B32FDBDF43CA}" destId="{E3920E58-0641-4718-A76E-AD96C054B0BB}" srcOrd="1" destOrd="0" presId="urn:microsoft.com/office/officeart/2005/8/layout/orgChart1"/>
    <dgm:cxn modelId="{D5170AC4-C0F3-4096-AF76-65197323CF57}" type="presParOf" srcId="{3DC11C2F-4F60-4205-8AC4-B843B559592E}" destId="{259C8547-9F69-4A9D-9BBD-CF91A661FDC0}" srcOrd="1" destOrd="0" presId="urn:microsoft.com/office/officeart/2005/8/layout/orgChart1"/>
    <dgm:cxn modelId="{916E31F0-7796-490D-B2BB-9EBBF6321800}" type="presParOf" srcId="{3DC11C2F-4F60-4205-8AC4-B843B559592E}" destId="{FF26CC1C-4525-4FB4-9E23-42815D785659}" srcOrd="2" destOrd="0" presId="urn:microsoft.com/office/officeart/2005/8/layout/orgChart1"/>
    <dgm:cxn modelId="{229BB44D-CA13-4787-BE51-F09F5B2173CF}" type="presParOf" srcId="{CB115F85-2979-414E-A11F-F54E29B86BC4}" destId="{6784A8A1-F050-4362-A0B6-4BE2F3943EAF}" srcOrd="2" destOrd="0" presId="urn:microsoft.com/office/officeart/2005/8/layout/orgChart1"/>
    <dgm:cxn modelId="{3897BB18-CBAF-4F44-B3C6-CC8E0D0E7C40}" type="presParOf" srcId="{6784A8A1-F050-4362-A0B6-4BE2F3943EAF}" destId="{840C52E2-8751-44D3-BF56-4EE7472926E4}" srcOrd="0" destOrd="0" presId="urn:microsoft.com/office/officeart/2005/8/layout/orgChart1"/>
    <dgm:cxn modelId="{38A6976F-FC21-42F2-A7B7-C4A2E49642B1}" type="presParOf" srcId="{840C52E2-8751-44D3-BF56-4EE7472926E4}" destId="{244C0E41-8BEB-4B79-AFEB-E7C8CD84CE3A}" srcOrd="0" destOrd="0" presId="urn:microsoft.com/office/officeart/2005/8/layout/orgChart1"/>
    <dgm:cxn modelId="{C3F2453A-FA43-45DE-88EB-5B1D909ADF57}" type="presParOf" srcId="{840C52E2-8751-44D3-BF56-4EE7472926E4}" destId="{CA1C3400-04E0-469C-9023-8C0D84C52354}" srcOrd="1" destOrd="0" presId="urn:microsoft.com/office/officeart/2005/8/layout/orgChart1"/>
    <dgm:cxn modelId="{0269C223-AEC8-4362-8C9B-1409DBE08EA0}" type="presParOf" srcId="{6784A8A1-F050-4362-A0B6-4BE2F3943EAF}" destId="{3FC36620-8C55-4020-BEC0-485268BBB9AD}" srcOrd="1" destOrd="0" presId="urn:microsoft.com/office/officeart/2005/8/layout/orgChart1"/>
    <dgm:cxn modelId="{C3C55D99-A913-43C6-98E4-CE538359B12F}" type="presParOf" srcId="{6784A8A1-F050-4362-A0B6-4BE2F3943EAF}" destId="{66B33348-8DB8-4F5E-8735-D0A7010C341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00864-D168-48CB-9A3C-C38DF1BD2793}">
      <dsp:nvSpPr>
        <dsp:cNvPr id="0" name=""/>
        <dsp:cNvSpPr/>
      </dsp:nvSpPr>
      <dsp:spPr>
        <a:xfrm>
          <a:off x="0" y="3112497"/>
          <a:ext cx="8196262" cy="846840"/>
        </a:xfrm>
        <a:prstGeom prst="roundRect">
          <a:avLst>
            <a:gd name="adj" fmla="val 10000"/>
          </a:avLst>
        </a:prstGeom>
        <a:solidFill>
          <a:srgbClr val="70AD47"/>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hueOff val="0"/>
                  <a:satOff val="0"/>
                  <a:lumOff val="0"/>
                  <a:alphaOff val="0"/>
                </a:sysClr>
              </a:solidFill>
              <a:latin typeface="Calibri" panose="020F0502020204030204"/>
              <a:ea typeface="+mn-ea"/>
              <a:cs typeface="+mn-cs"/>
            </a:rPr>
            <a:t>Ecology</a:t>
          </a:r>
        </a:p>
      </dsp:txBody>
      <dsp:txXfrm>
        <a:off x="24803" y="3137300"/>
        <a:ext cx="2409272" cy="797234"/>
      </dsp:txXfrm>
    </dsp:sp>
    <dsp:sp modelId="{A26EA68E-01DD-43B2-AEC8-3B7468403868}">
      <dsp:nvSpPr>
        <dsp:cNvPr id="0" name=""/>
        <dsp:cNvSpPr/>
      </dsp:nvSpPr>
      <dsp:spPr>
        <a:xfrm>
          <a:off x="0" y="2124517"/>
          <a:ext cx="8196262" cy="846840"/>
        </a:xfrm>
        <a:prstGeom prst="roundRect">
          <a:avLst>
            <a:gd name="adj" fmla="val 10000"/>
          </a:avLst>
        </a:prstGeom>
        <a:solidFill>
          <a:srgbClr val="5B9BD5"/>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hueOff val="0"/>
                  <a:satOff val="0"/>
                  <a:lumOff val="0"/>
                  <a:alphaOff val="0"/>
                </a:sysClr>
              </a:solidFill>
              <a:latin typeface="Calibri" panose="020F0502020204030204"/>
              <a:ea typeface="+mn-ea"/>
              <a:cs typeface="+mn-cs"/>
            </a:rPr>
            <a:t>Courts</a:t>
          </a:r>
        </a:p>
      </dsp:txBody>
      <dsp:txXfrm>
        <a:off x="24803" y="2149320"/>
        <a:ext cx="2409272" cy="797234"/>
      </dsp:txXfrm>
    </dsp:sp>
    <dsp:sp modelId="{0D2EC22F-4DA4-4659-8830-D34F7E26AB2F}">
      <dsp:nvSpPr>
        <dsp:cNvPr id="0" name=""/>
        <dsp:cNvSpPr/>
      </dsp:nvSpPr>
      <dsp:spPr>
        <a:xfrm>
          <a:off x="0" y="1136536"/>
          <a:ext cx="8196262" cy="846840"/>
        </a:xfrm>
        <a:prstGeom prst="roundRect">
          <a:avLst>
            <a:gd name="adj" fmla="val 10000"/>
          </a:avLst>
        </a:prstGeom>
        <a:solidFill>
          <a:srgbClr val="ED7D31"/>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hueOff val="0"/>
                  <a:satOff val="0"/>
                  <a:lumOff val="0"/>
                  <a:alphaOff val="0"/>
                </a:sysClr>
              </a:solidFill>
              <a:latin typeface="Calibri" panose="020F0502020204030204"/>
              <a:ea typeface="+mn-ea"/>
              <a:cs typeface="+mn-cs"/>
            </a:rPr>
            <a:t>Legislature</a:t>
          </a:r>
        </a:p>
      </dsp:txBody>
      <dsp:txXfrm>
        <a:off x="24803" y="1161339"/>
        <a:ext cx="2409272" cy="797234"/>
      </dsp:txXfrm>
    </dsp:sp>
    <dsp:sp modelId="{F22CA348-7C6B-4585-A359-69654D003DBF}">
      <dsp:nvSpPr>
        <dsp:cNvPr id="0" name=""/>
        <dsp:cNvSpPr/>
      </dsp:nvSpPr>
      <dsp:spPr>
        <a:xfrm>
          <a:off x="4716332" y="1207106"/>
          <a:ext cx="1058550" cy="705700"/>
        </a:xfrm>
        <a:prstGeom prst="roundRect">
          <a:avLst>
            <a:gd name="adj" fmla="val 1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Statute</a:t>
          </a:r>
          <a:endParaRPr lang="en-US" sz="1200" b="1" kern="1200" dirty="0">
            <a:solidFill>
              <a:sysClr val="windowText" lastClr="000000"/>
            </a:solidFill>
            <a:latin typeface="Calibri" panose="020F0502020204030204"/>
            <a:ea typeface="+mn-ea"/>
            <a:cs typeface="+mn-cs"/>
          </a:endParaRPr>
        </a:p>
      </dsp:txBody>
      <dsp:txXfrm>
        <a:off x="4737001" y="1227775"/>
        <a:ext cx="1017212" cy="664362"/>
      </dsp:txXfrm>
    </dsp:sp>
    <dsp:sp modelId="{32791426-FA0A-4787-8B41-F0334FE552FA}">
      <dsp:nvSpPr>
        <dsp:cNvPr id="0" name=""/>
        <dsp:cNvSpPr/>
      </dsp:nvSpPr>
      <dsp:spPr>
        <a:xfrm>
          <a:off x="5199887" y="1912807"/>
          <a:ext cx="91440" cy="282280"/>
        </a:xfrm>
        <a:custGeom>
          <a:avLst/>
          <a:gdLst/>
          <a:ahLst/>
          <a:cxnLst/>
          <a:rect l="0" t="0" r="0" b="0"/>
          <a:pathLst>
            <a:path>
              <a:moveTo>
                <a:pt x="45720" y="0"/>
              </a:moveTo>
              <a:lnTo>
                <a:pt x="45720" y="28228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5954011-2236-4F98-A52D-E25EA545C777}">
      <dsp:nvSpPr>
        <dsp:cNvPr id="0" name=""/>
        <dsp:cNvSpPr/>
      </dsp:nvSpPr>
      <dsp:spPr>
        <a:xfrm>
          <a:off x="4716332" y="2195087"/>
          <a:ext cx="1058550" cy="705700"/>
        </a:xfrm>
        <a:prstGeom prst="roundRect">
          <a:avLst>
            <a:gd name="adj" fmla="val 10000"/>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Case</a:t>
          </a:r>
          <a:r>
            <a:rPr lang="en-US" sz="1400" b="1" kern="1200" dirty="0">
              <a:solidFill>
                <a:sysClr val="windowText" lastClr="000000"/>
              </a:solidFill>
              <a:latin typeface="Calibri" panose="020F0502020204030204"/>
              <a:ea typeface="+mn-ea"/>
              <a:cs typeface="+mn-cs"/>
            </a:rPr>
            <a:t> </a:t>
          </a:r>
          <a:r>
            <a:rPr lang="en-US" sz="2000" b="1" kern="1200" dirty="0">
              <a:solidFill>
                <a:sysClr val="windowText" lastClr="000000"/>
              </a:solidFill>
              <a:latin typeface="Calibri" panose="020F0502020204030204"/>
              <a:ea typeface="+mn-ea"/>
              <a:cs typeface="+mn-cs"/>
            </a:rPr>
            <a:t>Law</a:t>
          </a:r>
          <a:endParaRPr lang="en-US" sz="1400" b="1" kern="1200" dirty="0">
            <a:solidFill>
              <a:sysClr val="windowText" lastClr="000000"/>
            </a:solidFill>
            <a:latin typeface="Calibri" panose="020F0502020204030204"/>
            <a:ea typeface="+mn-ea"/>
            <a:cs typeface="+mn-cs"/>
          </a:endParaRPr>
        </a:p>
      </dsp:txBody>
      <dsp:txXfrm>
        <a:off x="4737001" y="2215756"/>
        <a:ext cx="1017212" cy="664362"/>
      </dsp:txXfrm>
    </dsp:sp>
    <dsp:sp modelId="{5864B9D6-D92B-42E4-880F-39CAF09BE165}">
      <dsp:nvSpPr>
        <dsp:cNvPr id="0" name=""/>
        <dsp:cNvSpPr/>
      </dsp:nvSpPr>
      <dsp:spPr>
        <a:xfrm>
          <a:off x="2990101" y="2900787"/>
          <a:ext cx="2255506" cy="282280"/>
        </a:xfrm>
        <a:custGeom>
          <a:avLst/>
          <a:gdLst/>
          <a:ahLst/>
          <a:cxnLst/>
          <a:rect l="0" t="0" r="0" b="0"/>
          <a:pathLst>
            <a:path>
              <a:moveTo>
                <a:pt x="2255506" y="0"/>
              </a:moveTo>
              <a:lnTo>
                <a:pt x="2255506" y="141140"/>
              </a:lnTo>
              <a:lnTo>
                <a:pt x="0" y="141140"/>
              </a:lnTo>
              <a:lnTo>
                <a:pt x="0" y="28228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927728A-F094-4EC2-A418-D7FC63E1243E}">
      <dsp:nvSpPr>
        <dsp:cNvPr id="0" name=""/>
        <dsp:cNvSpPr/>
      </dsp:nvSpPr>
      <dsp:spPr>
        <a:xfrm>
          <a:off x="2460826" y="3183067"/>
          <a:ext cx="1058550"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Rules</a:t>
          </a:r>
          <a:endParaRPr lang="en-US" sz="1200" b="1" kern="1200" dirty="0">
            <a:solidFill>
              <a:sysClr val="windowText" lastClr="000000"/>
            </a:solidFill>
            <a:latin typeface="Calibri" panose="020F0502020204030204"/>
            <a:ea typeface="+mn-ea"/>
            <a:cs typeface="+mn-cs"/>
          </a:endParaRPr>
        </a:p>
      </dsp:txBody>
      <dsp:txXfrm>
        <a:off x="2481495" y="3203736"/>
        <a:ext cx="1017212" cy="664362"/>
      </dsp:txXfrm>
    </dsp:sp>
    <dsp:sp modelId="{3546FDD6-BC42-479E-8603-E4AC48D99CAE}">
      <dsp:nvSpPr>
        <dsp:cNvPr id="0" name=""/>
        <dsp:cNvSpPr/>
      </dsp:nvSpPr>
      <dsp:spPr>
        <a:xfrm>
          <a:off x="4366216" y="2900787"/>
          <a:ext cx="879390" cy="282280"/>
        </a:xfrm>
        <a:custGeom>
          <a:avLst/>
          <a:gdLst/>
          <a:ahLst/>
          <a:cxnLst/>
          <a:rect l="0" t="0" r="0" b="0"/>
          <a:pathLst>
            <a:path>
              <a:moveTo>
                <a:pt x="879390" y="0"/>
              </a:moveTo>
              <a:lnTo>
                <a:pt x="879390" y="141140"/>
              </a:lnTo>
              <a:lnTo>
                <a:pt x="0" y="141140"/>
              </a:lnTo>
              <a:lnTo>
                <a:pt x="0" y="28228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535A953-4DDA-4F02-9B63-B9A8CF6B0DE2}">
      <dsp:nvSpPr>
        <dsp:cNvPr id="0" name=""/>
        <dsp:cNvSpPr/>
      </dsp:nvSpPr>
      <dsp:spPr>
        <a:xfrm>
          <a:off x="3836941" y="3183067"/>
          <a:ext cx="1058550"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Policy</a:t>
          </a:r>
          <a:endParaRPr lang="en-US" sz="1200" b="1" kern="1200" dirty="0">
            <a:solidFill>
              <a:sysClr val="windowText" lastClr="000000"/>
            </a:solidFill>
            <a:latin typeface="Calibri" panose="020F0502020204030204"/>
            <a:ea typeface="+mn-ea"/>
            <a:cs typeface="+mn-cs"/>
          </a:endParaRPr>
        </a:p>
      </dsp:txBody>
      <dsp:txXfrm>
        <a:off x="3857610" y="3203736"/>
        <a:ext cx="1017212" cy="664362"/>
      </dsp:txXfrm>
    </dsp:sp>
    <dsp:sp modelId="{B125FB64-6A74-47D4-B804-1F07A25C16F6}">
      <dsp:nvSpPr>
        <dsp:cNvPr id="0" name=""/>
        <dsp:cNvSpPr/>
      </dsp:nvSpPr>
      <dsp:spPr>
        <a:xfrm>
          <a:off x="5245607" y="2900787"/>
          <a:ext cx="688057" cy="282280"/>
        </a:xfrm>
        <a:custGeom>
          <a:avLst/>
          <a:gdLst/>
          <a:ahLst/>
          <a:cxnLst/>
          <a:rect l="0" t="0" r="0" b="0"/>
          <a:pathLst>
            <a:path>
              <a:moveTo>
                <a:pt x="0" y="0"/>
              </a:moveTo>
              <a:lnTo>
                <a:pt x="0" y="141140"/>
              </a:lnTo>
              <a:lnTo>
                <a:pt x="688057" y="141140"/>
              </a:lnTo>
              <a:lnTo>
                <a:pt x="688057" y="28228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9C040B7-94DE-42F0-93D3-F3C64CD5E317}">
      <dsp:nvSpPr>
        <dsp:cNvPr id="0" name=""/>
        <dsp:cNvSpPr/>
      </dsp:nvSpPr>
      <dsp:spPr>
        <a:xfrm>
          <a:off x="5213057" y="3183067"/>
          <a:ext cx="1441216"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Guidance</a:t>
          </a:r>
          <a:endParaRPr lang="en-US" sz="1200" b="1" kern="1200" dirty="0">
            <a:solidFill>
              <a:sysClr val="windowText" lastClr="000000"/>
            </a:solidFill>
            <a:latin typeface="Calibri" panose="020F0502020204030204"/>
            <a:ea typeface="+mn-ea"/>
            <a:cs typeface="+mn-cs"/>
          </a:endParaRPr>
        </a:p>
      </dsp:txBody>
      <dsp:txXfrm>
        <a:off x="5233726" y="3203736"/>
        <a:ext cx="1399878" cy="664362"/>
      </dsp:txXfrm>
    </dsp:sp>
    <dsp:sp modelId="{095FF1EC-4503-4A2E-AA65-A2AA0D34C6F4}">
      <dsp:nvSpPr>
        <dsp:cNvPr id="0" name=""/>
        <dsp:cNvSpPr/>
      </dsp:nvSpPr>
      <dsp:spPr>
        <a:xfrm>
          <a:off x="5245607" y="2900787"/>
          <a:ext cx="2255506" cy="282280"/>
        </a:xfrm>
        <a:custGeom>
          <a:avLst/>
          <a:gdLst/>
          <a:ahLst/>
          <a:cxnLst/>
          <a:rect l="0" t="0" r="0" b="0"/>
          <a:pathLst>
            <a:path>
              <a:moveTo>
                <a:pt x="0" y="0"/>
              </a:moveTo>
              <a:lnTo>
                <a:pt x="0" y="141140"/>
              </a:lnTo>
              <a:lnTo>
                <a:pt x="2255506" y="141140"/>
              </a:lnTo>
              <a:lnTo>
                <a:pt x="2255506" y="28228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24161EE-C523-4734-8923-4CD051002565}">
      <dsp:nvSpPr>
        <dsp:cNvPr id="0" name=""/>
        <dsp:cNvSpPr/>
      </dsp:nvSpPr>
      <dsp:spPr>
        <a:xfrm>
          <a:off x="6971838" y="3183067"/>
          <a:ext cx="1058550" cy="705700"/>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Forms</a:t>
          </a:r>
          <a:endParaRPr lang="en-US" sz="1200" b="1" kern="1200" dirty="0">
            <a:solidFill>
              <a:sysClr val="windowText" lastClr="000000"/>
            </a:solidFill>
            <a:latin typeface="Calibri" panose="020F0502020204030204"/>
            <a:ea typeface="+mn-ea"/>
            <a:cs typeface="+mn-cs"/>
          </a:endParaRPr>
        </a:p>
      </dsp:txBody>
      <dsp:txXfrm>
        <a:off x="6992507" y="3203736"/>
        <a:ext cx="1017212" cy="664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40F82-E446-4368-9C52-D2F34D1A58BE}">
      <dsp:nvSpPr>
        <dsp:cNvPr id="0" name=""/>
        <dsp:cNvSpPr/>
      </dsp:nvSpPr>
      <dsp:spPr>
        <a:xfrm>
          <a:off x="2103811" y="1288576"/>
          <a:ext cx="2504793" cy="927015"/>
        </a:xfrm>
        <a:custGeom>
          <a:avLst/>
          <a:gdLst/>
          <a:ahLst/>
          <a:cxnLst/>
          <a:rect l="0" t="0" r="0" b="0"/>
          <a:pathLst>
            <a:path>
              <a:moveTo>
                <a:pt x="0" y="0"/>
              </a:moveTo>
              <a:lnTo>
                <a:pt x="0" y="936454"/>
              </a:lnTo>
              <a:lnTo>
                <a:pt x="2679331" y="936454"/>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01B8161-EA71-49A9-AED0-44BF01F5A48E}">
      <dsp:nvSpPr>
        <dsp:cNvPr id="0" name=""/>
        <dsp:cNvSpPr/>
      </dsp:nvSpPr>
      <dsp:spPr>
        <a:xfrm>
          <a:off x="2103811" y="1288576"/>
          <a:ext cx="199859" cy="875575"/>
        </a:xfrm>
        <a:custGeom>
          <a:avLst/>
          <a:gdLst/>
          <a:ahLst/>
          <a:cxnLst/>
          <a:rect l="0" t="0" r="0" b="0"/>
          <a:pathLst>
            <a:path>
              <a:moveTo>
                <a:pt x="0" y="0"/>
              </a:moveTo>
              <a:lnTo>
                <a:pt x="0" y="936587"/>
              </a:lnTo>
              <a:lnTo>
                <a:pt x="213786" y="93658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036F0C1-17ED-40B9-8514-93A2FFF940ED}">
      <dsp:nvSpPr>
        <dsp:cNvPr id="0" name=""/>
        <dsp:cNvSpPr/>
      </dsp:nvSpPr>
      <dsp:spPr>
        <a:xfrm>
          <a:off x="1842823" y="1288576"/>
          <a:ext cx="260988" cy="901357"/>
        </a:xfrm>
        <a:custGeom>
          <a:avLst/>
          <a:gdLst/>
          <a:ahLst/>
          <a:cxnLst/>
          <a:rect l="0" t="0" r="0" b="0"/>
          <a:pathLst>
            <a:path>
              <a:moveTo>
                <a:pt x="213786" y="0"/>
              </a:moveTo>
              <a:lnTo>
                <a:pt x="213786" y="936587"/>
              </a:lnTo>
              <a:lnTo>
                <a:pt x="0" y="93658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85D0E0F-6ECC-475A-BFD1-A44B0083D13A}">
      <dsp:nvSpPr>
        <dsp:cNvPr id="0" name=""/>
        <dsp:cNvSpPr/>
      </dsp:nvSpPr>
      <dsp:spPr>
        <a:xfrm>
          <a:off x="1152098" y="336864"/>
          <a:ext cx="1903425" cy="951712"/>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Ecology</a:t>
          </a:r>
        </a:p>
      </dsp:txBody>
      <dsp:txXfrm>
        <a:off x="1152098" y="336864"/>
        <a:ext cx="1903425" cy="951712"/>
      </dsp:txXfrm>
    </dsp:sp>
    <dsp:sp modelId="{A945AC9F-1E19-4499-95C2-2452EBC52615}">
      <dsp:nvSpPr>
        <dsp:cNvPr id="0" name=""/>
        <dsp:cNvSpPr/>
      </dsp:nvSpPr>
      <dsp:spPr>
        <a:xfrm>
          <a:off x="61654" y="1688296"/>
          <a:ext cx="1781168" cy="1003276"/>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Water Resources</a:t>
          </a:r>
        </a:p>
      </dsp:txBody>
      <dsp:txXfrm>
        <a:off x="61654" y="1688296"/>
        <a:ext cx="1781168" cy="1003276"/>
      </dsp:txXfrm>
    </dsp:sp>
    <dsp:sp modelId="{8C88F596-2720-4F64-91F8-C178BAEEF07A}">
      <dsp:nvSpPr>
        <dsp:cNvPr id="0" name=""/>
        <dsp:cNvSpPr/>
      </dsp:nvSpPr>
      <dsp:spPr>
        <a:xfrm>
          <a:off x="2303671" y="1688296"/>
          <a:ext cx="1903425" cy="951712"/>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solidFill>
                <a:sysClr val="window" lastClr="FFFFFF"/>
              </a:solidFill>
              <a:latin typeface="Calibri" panose="020F0502020204030204"/>
              <a:ea typeface="+mn-ea"/>
              <a:cs typeface="+mn-cs"/>
            </a:rPr>
            <a:t>OCR</a:t>
          </a:r>
        </a:p>
      </dsp:txBody>
      <dsp:txXfrm>
        <a:off x="2303671" y="1688296"/>
        <a:ext cx="1903425" cy="951712"/>
      </dsp:txXfrm>
    </dsp:sp>
    <dsp:sp modelId="{1B3CB812-4652-4744-857C-FF751633F99B}">
      <dsp:nvSpPr>
        <dsp:cNvPr id="0" name=""/>
        <dsp:cNvSpPr/>
      </dsp:nvSpPr>
      <dsp:spPr>
        <a:xfrm>
          <a:off x="4608605" y="1739736"/>
          <a:ext cx="1903425" cy="951712"/>
        </a:xfrm>
        <a:prstGeom prst="rect">
          <a:avLst/>
        </a:prstGeom>
        <a:solidFill>
          <a:srgbClr val="70AD4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Water Quality</a:t>
          </a:r>
        </a:p>
      </dsp:txBody>
      <dsp:txXfrm>
        <a:off x="4608605" y="1739736"/>
        <a:ext cx="1903425" cy="951712"/>
      </dsp:txXfrm>
    </dsp:sp>
    <dsp:sp modelId="{BFA43384-F45B-4FB6-9998-3310A15B7635}">
      <dsp:nvSpPr>
        <dsp:cNvPr id="0" name=""/>
        <dsp:cNvSpPr/>
      </dsp:nvSpPr>
      <dsp:spPr>
        <a:xfrm>
          <a:off x="3455243" y="336864"/>
          <a:ext cx="1903425" cy="951712"/>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Fish &amp; Wildlife</a:t>
          </a:r>
        </a:p>
      </dsp:txBody>
      <dsp:txXfrm>
        <a:off x="3455243" y="336864"/>
        <a:ext cx="1903425" cy="951712"/>
      </dsp:txXfrm>
    </dsp:sp>
    <dsp:sp modelId="{244C0E41-8BEB-4B79-AFEB-E7C8CD84CE3A}">
      <dsp:nvSpPr>
        <dsp:cNvPr id="0" name=""/>
        <dsp:cNvSpPr/>
      </dsp:nvSpPr>
      <dsp:spPr>
        <a:xfrm>
          <a:off x="5758388" y="336864"/>
          <a:ext cx="1903425" cy="951712"/>
        </a:xfrm>
        <a:prstGeom prst="rect">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solidFill>
                <a:sysClr val="window" lastClr="FFFFFF"/>
              </a:solidFill>
              <a:latin typeface="Calibri" panose="020F0502020204030204"/>
              <a:ea typeface="+mn-ea"/>
              <a:cs typeface="+mn-cs"/>
            </a:rPr>
            <a:t>DNR</a:t>
          </a:r>
        </a:p>
      </dsp:txBody>
      <dsp:txXfrm>
        <a:off x="5758388" y="336864"/>
        <a:ext cx="1903425" cy="9517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0ADDB-1499-4031-8774-C022C1FF0FE4}"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105B5-4960-4216-AA55-FA5389F06F39}" type="slidenum">
              <a:rPr lang="en-US" smtClean="0"/>
              <a:t>‹#›</a:t>
            </a:fld>
            <a:endParaRPr lang="en-US"/>
          </a:p>
        </p:txBody>
      </p:sp>
    </p:spTree>
    <p:extLst>
      <p:ext uri="{BB962C8B-B14F-4D97-AF65-F5344CB8AC3E}">
        <p14:creationId xmlns:p14="http://schemas.microsoft.com/office/powerpoint/2010/main" val="271743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8868D1-8D74-44CF-B636-71010629075B}" type="slidenum">
              <a:rPr lang="en-US" smtClean="0"/>
              <a:t>15</a:t>
            </a:fld>
            <a:endParaRPr lang="en-US" dirty="0"/>
          </a:p>
        </p:txBody>
      </p:sp>
    </p:spTree>
    <p:extLst>
      <p:ext uri="{BB962C8B-B14F-4D97-AF65-F5344CB8AC3E}">
        <p14:creationId xmlns:p14="http://schemas.microsoft.com/office/powerpoint/2010/main" val="79195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8868D1-8D74-44CF-B636-71010629075B}" type="slidenum">
              <a:rPr lang="en-US" smtClean="0"/>
              <a:t>16</a:t>
            </a:fld>
            <a:endParaRPr lang="en-US" dirty="0"/>
          </a:p>
        </p:txBody>
      </p:sp>
    </p:spTree>
    <p:extLst>
      <p:ext uri="{BB962C8B-B14F-4D97-AF65-F5344CB8AC3E}">
        <p14:creationId xmlns:p14="http://schemas.microsoft.com/office/powerpoint/2010/main" val="129255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2565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3331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0947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7138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633A0A7-533F-4DCE-B913-A71FC7930001}" type="datetimeFigureOut">
              <a:rPr lang="en-US" smtClean="0"/>
              <a:t>1/19/2023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4245283-84EC-46C2-B3FD-BCE8707E955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46074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3A0A7-533F-4DCE-B913-A71FC793000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14685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3A0A7-533F-4DCE-B913-A71FC793000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303561215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or Block">
    <p:spTree>
      <p:nvGrpSpPr>
        <p:cNvPr id="1" name=""/>
        <p:cNvGrpSpPr/>
        <p:nvPr/>
      </p:nvGrpSpPr>
      <p:grpSpPr>
        <a:xfrm>
          <a:off x="0" y="0"/>
          <a:ext cx="0" cy="0"/>
          <a:chOff x="0" y="0"/>
          <a:chExt cx="0" cy="0"/>
        </a:xfrm>
      </p:grpSpPr>
      <p:sp>
        <p:nvSpPr>
          <p:cNvPr id="4" name="Rectangle 3"/>
          <p:cNvSpPr/>
          <p:nvPr userDrawn="1"/>
        </p:nvSpPr>
        <p:spPr>
          <a:xfrm>
            <a:off x="-1" y="215964"/>
            <a:ext cx="3041874" cy="6642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3" name="Content Placeholder 2"/>
          <p:cNvSpPr>
            <a:spLocks noGrp="1"/>
          </p:cNvSpPr>
          <p:nvPr>
            <p:ph sz="half" idx="1"/>
          </p:nvPr>
        </p:nvSpPr>
        <p:spPr>
          <a:xfrm>
            <a:off x="3348054" y="881085"/>
            <a:ext cx="8195930" cy="5095827"/>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034D1F8-A36D-498A-9300-4D61564B1F0D}"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dirty="0"/>
          </a:p>
        </p:txBody>
      </p:sp>
      <p:sp>
        <p:nvSpPr>
          <p:cNvPr id="2" name="Title 1"/>
          <p:cNvSpPr>
            <a:spLocks noGrp="1"/>
          </p:cNvSpPr>
          <p:nvPr>
            <p:ph type="title"/>
          </p:nvPr>
        </p:nvSpPr>
        <p:spPr>
          <a:xfrm>
            <a:off x="334776" y="689247"/>
            <a:ext cx="2422209" cy="5479506"/>
          </a:xfrm>
        </p:spPr>
        <p:txBody>
          <a:bodyPr anchor="ctr"/>
          <a:lstStyle>
            <a:lvl1pPr>
              <a:defRPr>
                <a:solidFill>
                  <a:schemeClr val="bg1"/>
                </a:solidFill>
              </a:defRPr>
            </a:lvl1pPr>
          </a:lstStyle>
          <a:p>
            <a:r>
              <a:rPr lang="en-US" dirty="0"/>
              <a:t>Click to edit Master title style</a:t>
            </a:r>
          </a:p>
        </p:txBody>
      </p:sp>
      <p:pic>
        <p:nvPicPr>
          <p:cNvPr id="8" name="Picture 7"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241988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4295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3A0A7-533F-4DCE-B913-A71FC793000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5283-84EC-46C2-B3FD-BCE8707E955D}" type="slidenum">
              <a:rPr lang="en-US" smtClean="0"/>
              <a:t>‹#›</a:t>
            </a:fld>
            <a:endParaRPr lang="en-US"/>
          </a:p>
        </p:txBody>
      </p:sp>
      <p:sp>
        <p:nvSpPr>
          <p:cNvPr id="9" name="Rectangle 8"/>
          <p:cNvSpPr/>
          <p:nvPr userDrawn="1"/>
        </p:nvSpPr>
        <p:spPr>
          <a:xfrm rot="5400000">
            <a:off x="5980292" y="-4551542"/>
            <a:ext cx="231416"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47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633A0A7-533F-4DCE-B913-A71FC7930001}" type="datetimeFigureOut">
              <a:rPr lang="en-US" smtClean="0"/>
              <a:t>1/19/2023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4245283-84EC-46C2-B3FD-BCE8707E955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8525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33A0A7-533F-4DCE-B913-A71FC7930001}"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41721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33A0A7-533F-4DCE-B913-A71FC7930001}"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89855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33A0A7-533F-4DCE-B913-A71FC7930001}"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66064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3A0A7-533F-4DCE-B913-A71FC7930001}"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34784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633A0A7-533F-4DCE-B913-A71FC7930001}" type="datetimeFigureOut">
              <a:rPr lang="en-US" smtClean="0"/>
              <a:t>1/19/2023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4245283-84EC-46C2-B3FD-BCE8707E955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156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633A0A7-533F-4DCE-B913-A71FC7930001}" type="datetimeFigureOut">
              <a:rPr lang="en-US" smtClean="0"/>
              <a:t>1/19/2023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4245283-84EC-46C2-B3FD-BCE8707E955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422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633A0A7-533F-4DCE-B913-A71FC7930001}" type="datetimeFigureOut">
              <a:rPr lang="en-US" smtClean="0"/>
              <a:t>1/19/2023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4245283-84EC-46C2-B3FD-BCE8707E955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4693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9764" y="1419508"/>
            <a:ext cx="7315200" cy="2637448"/>
          </a:xfrm>
        </p:spPr>
        <p:txBody>
          <a:bodyPr/>
          <a:lstStyle/>
          <a:p>
            <a:r>
              <a:rPr lang="en-US" dirty="0"/>
              <a:t>Water Rights Primer</a:t>
            </a:r>
            <a:br>
              <a:rPr lang="en-US" dirty="0"/>
            </a:br>
            <a:r>
              <a:rPr lang="en-US" sz="3000" dirty="0"/>
              <a:t>January 19, 2023</a:t>
            </a:r>
          </a:p>
        </p:txBody>
      </p:sp>
      <p:sp>
        <p:nvSpPr>
          <p:cNvPr id="3" name="Subtitle 2"/>
          <p:cNvSpPr>
            <a:spLocks noGrp="1"/>
          </p:cNvSpPr>
          <p:nvPr>
            <p:ph type="subTitle" idx="1"/>
          </p:nvPr>
        </p:nvSpPr>
        <p:spPr>
          <a:xfrm>
            <a:off x="1266992" y="4514223"/>
            <a:ext cx="7315200" cy="1165476"/>
          </a:xfrm>
        </p:spPr>
        <p:txBody>
          <a:bodyPr>
            <a:normAutofit/>
          </a:bodyPr>
          <a:lstStyle/>
          <a:p>
            <a:pPr algn="l"/>
            <a:r>
              <a:rPr lang="en-US" sz="1800" b="1" dirty="0"/>
              <a:t>Noah Wentzel</a:t>
            </a:r>
          </a:p>
          <a:p>
            <a:pPr algn="l"/>
            <a:r>
              <a:rPr lang="en-US" sz="1800" dirty="0"/>
              <a:t>Water Resources Program</a:t>
            </a:r>
            <a:br>
              <a:rPr lang="en-US" sz="1800" dirty="0"/>
            </a:br>
            <a:r>
              <a:rPr lang="en-US" sz="1800" dirty="0"/>
              <a:t>Washington State Department of Ecology</a:t>
            </a:r>
          </a:p>
        </p:txBody>
      </p:sp>
      <p:pic>
        <p:nvPicPr>
          <p:cNvPr id="4" name="Picture 2" descr="http://teams/sites/CE/logoStore/ecylogo-tall-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1422" y="4514223"/>
            <a:ext cx="972115" cy="108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Instream Flow Protection</a:t>
            </a:r>
          </a:p>
        </p:txBody>
      </p:sp>
      <p:sp>
        <p:nvSpPr>
          <p:cNvPr id="6" name="Content Placeholder 5"/>
          <p:cNvSpPr>
            <a:spLocks noGrp="1"/>
          </p:cNvSpPr>
          <p:nvPr>
            <p:ph idx="1"/>
          </p:nvPr>
        </p:nvSpPr>
        <p:spPr>
          <a:xfrm>
            <a:off x="1371599" y="2049449"/>
            <a:ext cx="7032929" cy="4038600"/>
          </a:xfrm>
        </p:spPr>
        <p:txBody>
          <a:bodyPr>
            <a:normAutofit/>
          </a:bodyPr>
          <a:lstStyle/>
          <a:p>
            <a:pPr>
              <a:buFont typeface="Arial" panose="020B0604020202020204" pitchFamily="34" charset="0"/>
              <a:buChar char="•"/>
            </a:pPr>
            <a:r>
              <a:rPr lang="en-US" sz="2400" dirty="0"/>
              <a:t>1969 Minimum Instream Flow Law (RCW 90.22)</a:t>
            </a:r>
          </a:p>
          <a:p>
            <a:pPr>
              <a:buFont typeface="Arial" panose="020B0604020202020204" pitchFamily="34" charset="0"/>
              <a:buChar char="•"/>
            </a:pPr>
            <a:r>
              <a:rPr lang="en-US" sz="2400" dirty="0"/>
              <a:t>1971 Water Resources Act (RCW 90.54)</a:t>
            </a:r>
          </a:p>
        </p:txBody>
      </p:sp>
      <p:sp>
        <p:nvSpPr>
          <p:cNvPr id="7" name="TextBox 6"/>
          <p:cNvSpPr txBox="1"/>
          <p:nvPr/>
        </p:nvSpPr>
        <p:spPr>
          <a:xfrm>
            <a:off x="9911515" y="5701765"/>
            <a:ext cx="1359668" cy="215444"/>
          </a:xfrm>
          <a:prstGeom prst="rect">
            <a:avLst/>
          </a:prstGeom>
          <a:noFill/>
        </p:spPr>
        <p:txBody>
          <a:bodyPr wrap="none" rtlCol="0">
            <a:spAutoFit/>
          </a:bodyPr>
          <a:lstStyle/>
          <a:p>
            <a:pPr algn="r" defTabSz="457200"/>
            <a:r>
              <a:rPr lang="en-US" sz="800" dirty="0">
                <a:solidFill>
                  <a:prstClr val="black"/>
                </a:solidFill>
              </a:rPr>
              <a:t>Source: Dave Nielsen, Flickr</a:t>
            </a:r>
          </a:p>
        </p:txBody>
      </p:sp>
    </p:spTree>
    <p:extLst>
      <p:ext uri="{BB962C8B-B14F-4D97-AF65-F5344CB8AC3E}">
        <p14:creationId xmlns:p14="http://schemas.microsoft.com/office/powerpoint/2010/main" val="290634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Instream Flow Law (1969)</a:t>
            </a:r>
          </a:p>
        </p:txBody>
      </p:sp>
      <p:sp>
        <p:nvSpPr>
          <p:cNvPr id="3" name="Content Placeholder 2"/>
          <p:cNvSpPr>
            <a:spLocks noGrp="1"/>
          </p:cNvSpPr>
          <p:nvPr>
            <p:ph idx="1"/>
          </p:nvPr>
        </p:nvSpPr>
        <p:spPr>
          <a:xfrm>
            <a:off x="1371600" y="2047294"/>
            <a:ext cx="10086230" cy="5204295"/>
          </a:xfrm>
        </p:spPr>
        <p:txBody>
          <a:bodyPr wrap="square">
            <a:noAutofit/>
          </a:bodyPr>
          <a:lstStyle/>
          <a:p>
            <a:pPr marL="45720" indent="0">
              <a:buNone/>
            </a:pPr>
            <a:r>
              <a:rPr lang="en-US" i="1" dirty="0"/>
              <a:t>“The department of ecology may establish minimum water flows or levels for streams, lakes or other public waters for the purposes of protecting fish, game, birds or other wildlife resources, or recreational or aesthetic values of said public waters whenever it appears to be in the public interest to establish the same” (RCW 90.22.010).</a:t>
            </a:r>
          </a:p>
          <a:p>
            <a:pPr marL="228600">
              <a:spcBef>
                <a:spcPts val="1400"/>
              </a:spcBef>
              <a:buClr>
                <a:srgbClr val="1482AB"/>
              </a:buClr>
              <a:buSzPct val="80000"/>
              <a:buFont typeface="Corbel" pitchFamily="34" charset="0"/>
              <a:buChar char="•"/>
            </a:pPr>
            <a:r>
              <a:rPr lang="en-US" dirty="0">
                <a:solidFill>
                  <a:srgbClr val="344068"/>
                </a:solidFill>
              </a:rPr>
              <a:t>Instream flow rules have a priority date of the rule’s adoption.</a:t>
            </a:r>
          </a:p>
          <a:p>
            <a:pPr marL="228600">
              <a:spcBef>
                <a:spcPts val="1400"/>
              </a:spcBef>
              <a:buClr>
                <a:srgbClr val="1482AB"/>
              </a:buClr>
              <a:buSzPct val="80000"/>
              <a:buFont typeface="Corbel" pitchFamily="34" charset="0"/>
              <a:buChar char="•"/>
            </a:pPr>
            <a:r>
              <a:rPr lang="en-US" dirty="0">
                <a:solidFill>
                  <a:srgbClr val="344068"/>
                </a:solidFill>
              </a:rPr>
              <a:t>Ecology shall not grant rights that would conflict with instream flow rules.</a:t>
            </a:r>
          </a:p>
          <a:p>
            <a:pPr marL="45720" indent="0">
              <a:buNone/>
            </a:pPr>
            <a:endParaRPr lang="en-US" i="1" dirty="0"/>
          </a:p>
        </p:txBody>
      </p:sp>
    </p:spTree>
    <p:extLst>
      <p:ext uri="{BB962C8B-B14F-4D97-AF65-F5344CB8AC3E}">
        <p14:creationId xmlns:p14="http://schemas.microsoft.com/office/powerpoint/2010/main" val="23001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Resources Act (1971)</a:t>
            </a:r>
          </a:p>
        </p:txBody>
      </p:sp>
      <p:sp>
        <p:nvSpPr>
          <p:cNvPr id="3" name="Content Placeholder 2"/>
          <p:cNvSpPr>
            <a:spLocks noGrp="1"/>
          </p:cNvSpPr>
          <p:nvPr>
            <p:ph idx="1"/>
          </p:nvPr>
        </p:nvSpPr>
        <p:spPr>
          <a:xfrm>
            <a:off x="1371600" y="2038535"/>
            <a:ext cx="9815885" cy="4465632"/>
          </a:xfrm>
        </p:spPr>
        <p:txBody>
          <a:bodyPr/>
          <a:lstStyle/>
          <a:p>
            <a:pPr>
              <a:buFont typeface="Arial" panose="020B0604020202020204" pitchFamily="34" charset="0"/>
              <a:buChar char="•"/>
            </a:pPr>
            <a:r>
              <a:rPr lang="en-US" dirty="0"/>
              <a:t>“Uses of water for </a:t>
            </a:r>
            <a:r>
              <a:rPr lang="en-US" b="1" dirty="0"/>
              <a:t>domestic</a:t>
            </a:r>
            <a:r>
              <a:rPr lang="en-US" dirty="0"/>
              <a:t>, </a:t>
            </a:r>
            <a:r>
              <a:rPr lang="en-US" b="1" dirty="0"/>
              <a:t>stock watering</a:t>
            </a:r>
            <a:r>
              <a:rPr lang="en-US" dirty="0"/>
              <a:t>, </a:t>
            </a:r>
            <a:r>
              <a:rPr lang="en-US" b="1" dirty="0"/>
              <a:t>industrial</a:t>
            </a:r>
            <a:r>
              <a:rPr lang="en-US" dirty="0"/>
              <a:t>, commercial, </a:t>
            </a:r>
            <a:r>
              <a:rPr lang="en-US" b="1" dirty="0"/>
              <a:t>agricultural</a:t>
            </a:r>
            <a:r>
              <a:rPr lang="en-US" dirty="0"/>
              <a:t>, </a:t>
            </a:r>
            <a:r>
              <a:rPr lang="en-US" b="1" dirty="0"/>
              <a:t>irrigation</a:t>
            </a:r>
            <a:r>
              <a:rPr lang="en-US" dirty="0"/>
              <a:t>, hydroelectric power production, mining, </a:t>
            </a:r>
            <a:r>
              <a:rPr lang="en-US" b="1" dirty="0"/>
              <a:t>fish and wildlife </a:t>
            </a:r>
            <a:r>
              <a:rPr lang="en-US" dirty="0"/>
              <a:t>maintenance and enhancement, </a:t>
            </a:r>
            <a:r>
              <a:rPr lang="en-US" b="1" dirty="0"/>
              <a:t>recreational</a:t>
            </a:r>
            <a:r>
              <a:rPr lang="en-US" dirty="0"/>
              <a:t>, and thermal power production purposes, and preservation of </a:t>
            </a:r>
            <a:r>
              <a:rPr lang="en-US" b="1" dirty="0"/>
              <a:t>environmental and aesthetic values</a:t>
            </a:r>
            <a:r>
              <a:rPr lang="en-US" dirty="0"/>
              <a:t>, and all other uses compatible with the enjoyment of the public waters of the state, are declared to be beneficial” (RCW 90.54.020(1)).</a:t>
            </a:r>
          </a:p>
          <a:p>
            <a:pPr>
              <a:buFont typeface="Arial" panose="020B0604020202020204" pitchFamily="34" charset="0"/>
              <a:buChar char="•"/>
            </a:pPr>
            <a:r>
              <a:rPr lang="en-US" dirty="0"/>
              <a:t>“</a:t>
            </a:r>
            <a:r>
              <a:rPr lang="en-US" b="1" dirty="0"/>
              <a:t>The quality of the natural environment shall be protected and, where possible, enhanced as follows: </a:t>
            </a:r>
            <a:r>
              <a:rPr lang="en-US" dirty="0"/>
              <a:t>(a) Perennial rivers and streams of the state shall be retained with base flows necessary to provide for preservation of wildlife, fish, scenic, aesthetic and other environmental values, and navigational values…” (RCW 90.54.020(3)).</a:t>
            </a:r>
          </a:p>
          <a:p>
            <a:endParaRPr lang="en-US" dirty="0"/>
          </a:p>
        </p:txBody>
      </p:sp>
    </p:spTree>
    <p:extLst>
      <p:ext uri="{BB962C8B-B14F-4D97-AF65-F5344CB8AC3E}">
        <p14:creationId xmlns:p14="http://schemas.microsoft.com/office/powerpoint/2010/main" val="284437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613304167"/>
              </p:ext>
            </p:extLst>
          </p:nvPr>
        </p:nvGraphicFramePr>
        <p:xfrm>
          <a:off x="1335505" y="168443"/>
          <a:ext cx="9184071" cy="6494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62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02" t="1880" r="904" b="1274"/>
          <a:stretch/>
        </p:blipFill>
        <p:spPr>
          <a:xfrm>
            <a:off x="1672109" y="163127"/>
            <a:ext cx="8506047" cy="6464596"/>
          </a:xfrm>
          <a:prstGeom prst="rect">
            <a:avLst/>
          </a:prstGeom>
          <a:solidFill>
            <a:srgbClr val="000000">
              <a:shade val="95000"/>
            </a:srgbClr>
          </a:solidFill>
          <a:ln w="76200" cap="sq">
            <a:solidFill>
              <a:schemeClr val="bg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5841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nvPr>
        </p:nvGraphicFramePr>
        <p:xfrm>
          <a:off x="3348038" y="881063"/>
          <a:ext cx="8196262"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F275850-B71D-490D-965C-ED6AE5531855}" type="slidenum">
              <a:rPr lang="en-US" smtClean="0"/>
              <a:t>15</a:t>
            </a:fld>
            <a:endParaRPr lang="en-US" dirty="0"/>
          </a:p>
        </p:txBody>
      </p:sp>
      <p:sp>
        <p:nvSpPr>
          <p:cNvPr id="4" name="Title 3"/>
          <p:cNvSpPr>
            <a:spLocks noGrp="1"/>
          </p:cNvSpPr>
          <p:nvPr>
            <p:ph type="title"/>
          </p:nvPr>
        </p:nvSpPr>
        <p:spPr/>
        <p:txBody>
          <a:bodyPr/>
          <a:lstStyle/>
          <a:p>
            <a:r>
              <a:rPr lang="en-US" dirty="0"/>
              <a:t>Ecology’s Role</a:t>
            </a:r>
          </a:p>
        </p:txBody>
      </p:sp>
    </p:spTree>
    <p:extLst>
      <p:ext uri="{BB962C8B-B14F-4D97-AF65-F5344CB8AC3E}">
        <p14:creationId xmlns:p14="http://schemas.microsoft.com/office/powerpoint/2010/main" val="4053787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raight Connector 3">
            <a:extLst>
              <a:ext uri="{FF2B5EF4-FFF2-40B4-BE49-F238E27FC236}">
                <a16:creationId xmlns:a16="http://schemas.microsoft.com/office/drawing/2014/main" id="{307F151E-9610-0E4B-6A68-3BA426B95BC1}"/>
              </a:ext>
            </a:extLst>
          </p:cNvPr>
          <p:cNvSpPr/>
          <p:nvPr/>
        </p:nvSpPr>
        <p:spPr>
          <a:xfrm>
            <a:off x="6592418" y="1971762"/>
            <a:ext cx="199859" cy="875575"/>
          </a:xfrm>
          <a:custGeom>
            <a:avLst/>
            <a:gdLst/>
            <a:ahLst/>
            <a:cxnLst/>
            <a:rect l="0" t="0" r="0" b="0"/>
            <a:pathLst>
              <a:path>
                <a:moveTo>
                  <a:pt x="213786" y="0"/>
                </a:moveTo>
                <a:lnTo>
                  <a:pt x="213786" y="936587"/>
                </a:lnTo>
                <a:lnTo>
                  <a:pt x="0" y="936587"/>
                </a:lnTo>
              </a:path>
            </a:pathLst>
          </a:custGeom>
          <a:noFill/>
          <a:ln w="12700"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graphicFrame>
        <p:nvGraphicFramePr>
          <p:cNvPr id="7" name="Content Placeholder 6"/>
          <p:cNvGraphicFramePr>
            <a:graphicFrameLocks noGrp="1"/>
          </p:cNvGraphicFramePr>
          <p:nvPr>
            <p:ph sz="half" idx="1"/>
            <p:extLst>
              <p:ext uri="{D42A27DB-BD31-4B8C-83A1-F6EECF244321}">
                <p14:modId xmlns:p14="http://schemas.microsoft.com/office/powerpoint/2010/main" val="1149341112"/>
              </p:ext>
            </p:extLst>
          </p:nvPr>
        </p:nvGraphicFramePr>
        <p:xfrm>
          <a:off x="4425276" y="2341606"/>
          <a:ext cx="7662340" cy="437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F275850-B71D-490D-965C-ED6AE5531855}" type="slidenum">
              <a:rPr lang="en-US" smtClean="0"/>
              <a:t>16</a:t>
            </a:fld>
            <a:endParaRPr lang="en-US" dirty="0"/>
          </a:p>
        </p:txBody>
      </p:sp>
      <p:sp>
        <p:nvSpPr>
          <p:cNvPr id="4" name="Title 3"/>
          <p:cNvSpPr>
            <a:spLocks noGrp="1"/>
          </p:cNvSpPr>
          <p:nvPr>
            <p:ph type="title"/>
          </p:nvPr>
        </p:nvSpPr>
        <p:spPr>
          <a:xfrm>
            <a:off x="-29818" y="689247"/>
            <a:ext cx="3140765" cy="5479506"/>
          </a:xfrm>
        </p:spPr>
        <p:txBody>
          <a:bodyPr/>
          <a:lstStyle/>
          <a:p>
            <a:r>
              <a:rPr lang="en-US" dirty="0"/>
              <a:t>Water Resource Program Role</a:t>
            </a:r>
          </a:p>
        </p:txBody>
      </p:sp>
      <p:sp>
        <p:nvSpPr>
          <p:cNvPr id="19" name="Rounded Rectangle 18"/>
          <p:cNvSpPr/>
          <p:nvPr/>
        </p:nvSpPr>
        <p:spPr>
          <a:xfrm>
            <a:off x="4425276" y="3953868"/>
            <a:ext cx="1903962" cy="11508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A312F1-3F65-98E1-DEFA-B6C01910AC51}"/>
              </a:ext>
            </a:extLst>
          </p:cNvPr>
          <p:cNvPicPr>
            <a:picLocks noChangeAspect="1"/>
          </p:cNvPicPr>
          <p:nvPr/>
        </p:nvPicPr>
        <p:blipFill>
          <a:blip r:embed="rId8"/>
          <a:stretch>
            <a:fillRect/>
          </a:stretch>
        </p:blipFill>
        <p:spPr>
          <a:xfrm>
            <a:off x="6073889" y="1088940"/>
            <a:ext cx="2182557" cy="1030313"/>
          </a:xfrm>
          <a:prstGeom prst="rect">
            <a:avLst/>
          </a:prstGeom>
        </p:spPr>
      </p:pic>
      <p:sp>
        <p:nvSpPr>
          <p:cNvPr id="14" name="TextBox 13">
            <a:extLst>
              <a:ext uri="{FF2B5EF4-FFF2-40B4-BE49-F238E27FC236}">
                <a16:creationId xmlns:a16="http://schemas.microsoft.com/office/drawing/2014/main" id="{EC3D430C-9CFA-D9B6-9DE7-FC227A035F99}"/>
              </a:ext>
            </a:extLst>
          </p:cNvPr>
          <p:cNvSpPr txBox="1"/>
          <p:nvPr/>
        </p:nvSpPr>
        <p:spPr>
          <a:xfrm>
            <a:off x="8783401" y="1088939"/>
            <a:ext cx="2036058" cy="1018029"/>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solidFill>
                  <a:sysClr val="window" lastClr="FFFFFF"/>
                </a:solidFill>
                <a:latin typeface="Calibri" panose="020F0502020204030204"/>
                <a:ea typeface="+mn-ea"/>
                <a:cs typeface="+mn-cs"/>
              </a:rPr>
              <a:t>Courts</a:t>
            </a:r>
          </a:p>
        </p:txBody>
      </p:sp>
      <p:sp>
        <p:nvSpPr>
          <p:cNvPr id="15" name="TextBox 14">
            <a:extLst>
              <a:ext uri="{FF2B5EF4-FFF2-40B4-BE49-F238E27FC236}">
                <a16:creationId xmlns:a16="http://schemas.microsoft.com/office/drawing/2014/main" id="{F9CBC180-A6EE-39D2-1A6A-200494D9A6E5}"/>
              </a:ext>
            </a:extLst>
          </p:cNvPr>
          <p:cNvSpPr txBox="1"/>
          <p:nvPr/>
        </p:nvSpPr>
        <p:spPr>
          <a:xfrm>
            <a:off x="3574389" y="1088938"/>
            <a:ext cx="2036058" cy="1018029"/>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solidFill>
                  <a:sysClr val="window" lastClr="FFFFFF"/>
                </a:solidFill>
                <a:latin typeface="Calibri" panose="020F0502020204030204"/>
                <a:ea typeface="+mn-ea"/>
                <a:cs typeface="+mn-cs"/>
              </a:rPr>
              <a:t>Legislature</a:t>
            </a:r>
          </a:p>
        </p:txBody>
      </p:sp>
    </p:spTree>
    <p:extLst>
      <p:ext uri="{BB962C8B-B14F-4D97-AF65-F5344CB8AC3E}">
        <p14:creationId xmlns:p14="http://schemas.microsoft.com/office/powerpoint/2010/main" val="319450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Law</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014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Postema</a:t>
            </a:r>
            <a:r>
              <a:rPr lang="en-US" dirty="0"/>
              <a:t>, et al. v. </a:t>
            </a:r>
            <a:r>
              <a:rPr lang="en-US" dirty="0" err="1"/>
              <a:t>PCHB,et</a:t>
            </a:r>
            <a:r>
              <a:rPr lang="en-US" dirty="0"/>
              <a:t> al. (2001)</a:t>
            </a:r>
          </a:p>
        </p:txBody>
      </p:sp>
      <p:sp>
        <p:nvSpPr>
          <p:cNvPr id="5" name="Content Placeholder 4"/>
          <p:cNvSpPr>
            <a:spLocks noGrp="1"/>
          </p:cNvSpPr>
          <p:nvPr>
            <p:ph idx="1"/>
          </p:nvPr>
        </p:nvSpPr>
        <p:spPr>
          <a:xfrm>
            <a:off x="1371600" y="2041232"/>
            <a:ext cx="10094181" cy="4038600"/>
          </a:xfrm>
        </p:spPr>
        <p:txBody>
          <a:bodyPr/>
          <a:lstStyle/>
          <a:p>
            <a:pPr marL="45720" indent="0">
              <a:buNone/>
            </a:pPr>
            <a:r>
              <a:rPr lang="en-US" sz="2400" dirty="0"/>
              <a:t>Appeal of a batch denial of applications to withdraw groundwater in hydraulic continuity with “closed” surface water sources.</a:t>
            </a:r>
          </a:p>
          <a:p>
            <a:pPr marL="45720" indent="0">
              <a:buNone/>
            </a:pPr>
            <a:r>
              <a:rPr lang="en-US" sz="2400" u="sng" dirty="0"/>
              <a:t>Rulings:</a:t>
            </a:r>
          </a:p>
          <a:p>
            <a:pPr lvl="1">
              <a:buClr>
                <a:srgbClr val="1482AB"/>
              </a:buClr>
              <a:buFont typeface="Arial" panose="020B0604020202020204" pitchFamily="34" charset="0"/>
              <a:buChar char="•"/>
            </a:pPr>
            <a:r>
              <a:rPr lang="en-US" i="0" dirty="0">
                <a:solidFill>
                  <a:srgbClr val="344068"/>
                </a:solidFill>
              </a:rPr>
              <a:t> Instream flow rights are rights subject to the same protection as any other water right.</a:t>
            </a:r>
          </a:p>
          <a:p>
            <a:pPr lvl="1">
              <a:buClr>
                <a:srgbClr val="1482AB"/>
              </a:buClr>
              <a:buFont typeface="Arial" panose="020B0604020202020204" pitchFamily="34" charset="0"/>
              <a:buChar char="•"/>
            </a:pPr>
            <a:r>
              <a:rPr lang="en-US" i="0" dirty="0">
                <a:solidFill>
                  <a:srgbClr val="344068"/>
                </a:solidFill>
              </a:rPr>
              <a:t> </a:t>
            </a:r>
            <a:r>
              <a:rPr lang="en-US" i="0" u="sng" dirty="0">
                <a:solidFill>
                  <a:srgbClr val="344068"/>
                </a:solidFill>
              </a:rPr>
              <a:t>No impairment </a:t>
            </a:r>
            <a:r>
              <a:rPr lang="en-US" i="0" dirty="0">
                <a:solidFill>
                  <a:srgbClr val="344068"/>
                </a:solidFill>
              </a:rPr>
              <a:t>to existing rights are permissible, even </a:t>
            </a:r>
            <a:r>
              <a:rPr lang="en-US" dirty="0">
                <a:solidFill>
                  <a:srgbClr val="344068"/>
                </a:solidFill>
              </a:rPr>
              <a:t>de minimis </a:t>
            </a:r>
            <a:r>
              <a:rPr lang="en-US" i="0" dirty="0">
                <a:solidFill>
                  <a:srgbClr val="344068"/>
                </a:solidFill>
              </a:rPr>
              <a:t>impairment.</a:t>
            </a:r>
          </a:p>
          <a:p>
            <a:pPr lvl="2">
              <a:buClr>
                <a:srgbClr val="1482AB"/>
              </a:buClr>
              <a:buFont typeface="Arial" panose="020B0604020202020204" pitchFamily="34" charset="0"/>
              <a:buChar char="•"/>
            </a:pPr>
            <a:r>
              <a:rPr lang="en-US" i="0" dirty="0">
                <a:solidFill>
                  <a:srgbClr val="344068"/>
                </a:solidFill>
              </a:rPr>
              <a:t>“Any effect on the flow or level of the surface water” in closed streams would mean impairment. </a:t>
            </a:r>
          </a:p>
        </p:txBody>
      </p:sp>
    </p:spTree>
    <p:extLst>
      <p:ext uri="{BB962C8B-B14F-4D97-AF65-F5344CB8AC3E}">
        <p14:creationId xmlns:p14="http://schemas.microsoft.com/office/powerpoint/2010/main" val="276938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Swinomish v. Ecology (2013)</a:t>
            </a:r>
          </a:p>
        </p:txBody>
      </p:sp>
      <p:sp>
        <p:nvSpPr>
          <p:cNvPr id="3" name="Content Placeholder 2"/>
          <p:cNvSpPr>
            <a:spLocks noGrp="1"/>
          </p:cNvSpPr>
          <p:nvPr>
            <p:ph idx="1"/>
          </p:nvPr>
        </p:nvSpPr>
        <p:spPr>
          <a:xfrm>
            <a:off x="1371599" y="1922228"/>
            <a:ext cx="10292963" cy="3953786"/>
          </a:xfrm>
        </p:spPr>
        <p:txBody>
          <a:bodyPr>
            <a:normAutofit/>
          </a:bodyPr>
          <a:lstStyle/>
          <a:p>
            <a:pPr marL="45720" indent="0">
              <a:buNone/>
            </a:pPr>
            <a:r>
              <a:rPr lang="en-US" dirty="0"/>
              <a:t>Appeal of Ecology’s amendment to the Skagit Instream Flow Rule that created a “reservation” of water for domestic use. Ecology justified the reservation based off a finding of “overriding consideration of the public interest “ (OCPI).</a:t>
            </a:r>
          </a:p>
          <a:p>
            <a:pPr marL="45720" indent="0">
              <a:buNone/>
            </a:pPr>
            <a:r>
              <a:rPr lang="en-US" u="sng" dirty="0"/>
              <a:t>Rulings:</a:t>
            </a:r>
          </a:p>
          <a:p>
            <a:pPr lvl="1">
              <a:buClr>
                <a:srgbClr val="1482AB"/>
              </a:buClr>
              <a:buFont typeface="Arial" panose="020B0604020202020204" pitchFamily="34" charset="0"/>
              <a:buChar char="•"/>
            </a:pPr>
            <a:r>
              <a:rPr lang="en-US" i="0" dirty="0">
                <a:solidFill>
                  <a:srgbClr val="344068"/>
                </a:solidFill>
              </a:rPr>
              <a:t>Ecology cannot use OCPI to justify water use that impairs existing instream flows.</a:t>
            </a:r>
          </a:p>
          <a:p>
            <a:pPr lvl="1">
              <a:buClr>
                <a:srgbClr val="1482AB"/>
              </a:buClr>
              <a:buFont typeface="Arial" panose="020B0604020202020204" pitchFamily="34" charset="0"/>
              <a:buChar char="•"/>
            </a:pPr>
            <a:r>
              <a:rPr lang="en-US" i="0" dirty="0">
                <a:solidFill>
                  <a:srgbClr val="344068"/>
                </a:solidFill>
              </a:rPr>
              <a:t>OCPI is a narrow exception and requires extraordinary circumstances before the minimum flow water right can be impaired.</a:t>
            </a:r>
          </a:p>
        </p:txBody>
      </p:sp>
      <p:sp>
        <p:nvSpPr>
          <p:cNvPr id="7" name="Content Placeholder 2"/>
          <p:cNvSpPr txBox="1">
            <a:spLocks/>
          </p:cNvSpPr>
          <p:nvPr/>
        </p:nvSpPr>
        <p:spPr>
          <a:xfrm>
            <a:off x="5931569" y="3147921"/>
            <a:ext cx="5084302" cy="385692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rgbClr val="1482AB"/>
              </a:buClr>
              <a:buFont typeface="Wingdings" panose="05000000000000000000" pitchFamily="2" charset="2"/>
              <a:buChar char="à"/>
            </a:pPr>
            <a:endParaRPr lang="en-US" dirty="0">
              <a:solidFill>
                <a:srgbClr val="344068"/>
              </a:solidFill>
            </a:endParaRPr>
          </a:p>
        </p:txBody>
      </p:sp>
    </p:spTree>
    <p:extLst>
      <p:ext uri="{BB962C8B-B14F-4D97-AF65-F5344CB8AC3E}">
        <p14:creationId xmlns:p14="http://schemas.microsoft.com/office/powerpoint/2010/main" val="256482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a:t>Introduction to water rights</a:t>
            </a:r>
          </a:p>
          <a:p>
            <a:pPr>
              <a:buFont typeface="Arial" panose="020B0604020202020204" pitchFamily="34" charset="0"/>
              <a:buChar char="•"/>
            </a:pPr>
            <a:r>
              <a:rPr lang="en-US" sz="2600" dirty="0"/>
              <a:t>Relevant case law – </a:t>
            </a:r>
            <a:r>
              <a:rPr lang="en-US" sz="2600" dirty="0" err="1"/>
              <a:t>Postema</a:t>
            </a:r>
            <a:r>
              <a:rPr lang="en-US" sz="2600" dirty="0"/>
              <a:t>, Swinomish, Foster, Hirst</a:t>
            </a:r>
          </a:p>
        </p:txBody>
      </p:sp>
    </p:spTree>
    <p:extLst>
      <p:ext uri="{BB962C8B-B14F-4D97-AF65-F5344CB8AC3E}">
        <p14:creationId xmlns:p14="http://schemas.microsoft.com/office/powerpoint/2010/main" val="22204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Foster v. Ecology, et al. (2015)</a:t>
            </a:r>
          </a:p>
        </p:txBody>
      </p:sp>
      <p:sp>
        <p:nvSpPr>
          <p:cNvPr id="3" name="Content Placeholder 2"/>
          <p:cNvSpPr>
            <a:spLocks noGrp="1"/>
          </p:cNvSpPr>
          <p:nvPr>
            <p:ph idx="1"/>
          </p:nvPr>
        </p:nvSpPr>
        <p:spPr/>
        <p:txBody>
          <a:bodyPr>
            <a:normAutofit lnSpcReduction="10000"/>
          </a:bodyPr>
          <a:lstStyle/>
          <a:p>
            <a:pPr marL="45720" indent="0">
              <a:buNone/>
            </a:pPr>
            <a:r>
              <a:rPr lang="en-US" dirty="0"/>
              <a:t>Appeal of a water right permit granted to a local city. Ecology had conditioned the permit on mitigation, including “water for water” and “out-of-kind” measures</a:t>
            </a:r>
            <a:r>
              <a:rPr lang="en-US" dirty="0">
                <a:sym typeface="Wingdings" panose="05000000000000000000" pitchFamily="2" charset="2"/>
              </a:rPr>
              <a:t>. We </a:t>
            </a:r>
            <a:r>
              <a:rPr lang="en-US" dirty="0"/>
              <a:t>used </a:t>
            </a:r>
            <a:r>
              <a:rPr lang="en-US" i="1" dirty="0"/>
              <a:t>OCPI</a:t>
            </a:r>
            <a:r>
              <a:rPr lang="en-US" dirty="0"/>
              <a:t> to approve the application.</a:t>
            </a:r>
          </a:p>
          <a:p>
            <a:pPr marL="45720" indent="0">
              <a:buNone/>
            </a:pPr>
            <a:r>
              <a:rPr lang="en-US" u="sng" dirty="0"/>
              <a:t>Rulings:</a:t>
            </a:r>
          </a:p>
          <a:p>
            <a:pPr lvl="1">
              <a:lnSpc>
                <a:spcPct val="104000"/>
              </a:lnSpc>
              <a:buClr>
                <a:srgbClr val="1482AB"/>
              </a:buClr>
              <a:buFont typeface="Arial" panose="020B0604020202020204" pitchFamily="34" charset="0"/>
              <a:buChar char="•"/>
            </a:pPr>
            <a:r>
              <a:rPr lang="en-US" i="0" dirty="0">
                <a:solidFill>
                  <a:srgbClr val="344068"/>
                </a:solidFill>
              </a:rPr>
              <a:t>No impairment of instream flows are permissible, regardless of magnitude or ecological impact (reaffirming </a:t>
            </a:r>
            <a:r>
              <a:rPr lang="en-US" i="0" dirty="0" err="1">
                <a:solidFill>
                  <a:srgbClr val="344068"/>
                </a:solidFill>
              </a:rPr>
              <a:t>Postema</a:t>
            </a:r>
            <a:r>
              <a:rPr lang="en-US" i="0" dirty="0">
                <a:solidFill>
                  <a:srgbClr val="344068"/>
                </a:solidFill>
              </a:rPr>
              <a:t>). </a:t>
            </a:r>
          </a:p>
          <a:p>
            <a:pPr lvl="1">
              <a:lnSpc>
                <a:spcPct val="104000"/>
              </a:lnSpc>
              <a:buClr>
                <a:srgbClr val="1482AB"/>
              </a:buClr>
              <a:buFont typeface="Arial" panose="020B0604020202020204" pitchFamily="34" charset="0"/>
              <a:buChar char="•"/>
            </a:pPr>
            <a:r>
              <a:rPr lang="en-US" i="0" dirty="0">
                <a:solidFill>
                  <a:srgbClr val="344068"/>
                </a:solidFill>
              </a:rPr>
              <a:t>We cannot use out-of-kind mitigation, such as habitat improvements, to address impairment of instream flows. </a:t>
            </a:r>
          </a:p>
          <a:p>
            <a:pPr lvl="2">
              <a:lnSpc>
                <a:spcPct val="104000"/>
              </a:lnSpc>
              <a:buClr>
                <a:srgbClr val="1482AB"/>
              </a:buClr>
              <a:buFont typeface="Arial" panose="020B0604020202020204" pitchFamily="34" charset="0"/>
              <a:buChar char="•"/>
            </a:pPr>
            <a:r>
              <a:rPr lang="en-US" i="0" dirty="0">
                <a:solidFill>
                  <a:srgbClr val="344068"/>
                </a:solidFill>
              </a:rPr>
              <a:t>Legal vs. ecological impairment.</a:t>
            </a:r>
          </a:p>
          <a:p>
            <a:pPr lvl="1">
              <a:lnSpc>
                <a:spcPct val="104000"/>
              </a:lnSpc>
              <a:buClr>
                <a:srgbClr val="1482AB"/>
              </a:buClr>
              <a:buFont typeface="Arial" panose="020B0604020202020204" pitchFamily="34" charset="0"/>
              <a:buChar char="•"/>
            </a:pPr>
            <a:r>
              <a:rPr lang="en-US" i="0" dirty="0">
                <a:solidFill>
                  <a:srgbClr val="344068"/>
                </a:solidFill>
                <a:sym typeface="Wingdings" panose="05000000000000000000" pitchFamily="2" charset="2"/>
              </a:rPr>
              <a:t>Ecology </a:t>
            </a:r>
            <a:r>
              <a:rPr lang="en-US" i="0" dirty="0">
                <a:solidFill>
                  <a:srgbClr val="344068"/>
                </a:solidFill>
              </a:rPr>
              <a:t>cannot use OCPI to justify permanent allocations of water. </a:t>
            </a:r>
            <a:endParaRPr lang="en-US" i="0" dirty="0">
              <a:solidFill>
                <a:srgbClr val="344068"/>
              </a:solidFill>
              <a:sym typeface="Wingdings" panose="05000000000000000000" pitchFamily="2" charset="2"/>
            </a:endParaRPr>
          </a:p>
          <a:p>
            <a:pPr marL="45720" indent="0">
              <a:buNone/>
            </a:pPr>
            <a:endParaRPr lang="en-US" dirty="0"/>
          </a:p>
        </p:txBody>
      </p:sp>
    </p:spTree>
    <p:extLst>
      <p:ext uri="{BB962C8B-B14F-4D97-AF65-F5344CB8AC3E}">
        <p14:creationId xmlns:p14="http://schemas.microsoft.com/office/powerpoint/2010/main" val="321428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Whatcom County v. Hirst, et al. (2016)</a:t>
            </a:r>
          </a:p>
        </p:txBody>
      </p:sp>
      <p:sp>
        <p:nvSpPr>
          <p:cNvPr id="3" name="Content Placeholder 2"/>
          <p:cNvSpPr>
            <a:spLocks noGrp="1"/>
          </p:cNvSpPr>
          <p:nvPr>
            <p:ph idx="1"/>
          </p:nvPr>
        </p:nvSpPr>
        <p:spPr/>
        <p:txBody>
          <a:bodyPr>
            <a:normAutofit/>
          </a:bodyPr>
          <a:lstStyle/>
          <a:p>
            <a:pPr marL="0" indent="0">
              <a:buNone/>
            </a:pPr>
            <a:r>
              <a:rPr lang="en-US" dirty="0"/>
              <a:t>Appeal of Whatcom County’s Comprehensive Plan.</a:t>
            </a:r>
          </a:p>
          <a:p>
            <a:pPr marL="0" indent="0">
              <a:buNone/>
            </a:pPr>
            <a:r>
              <a:rPr lang="en-US" u="sng" dirty="0"/>
              <a:t>Rulings:</a:t>
            </a:r>
          </a:p>
          <a:p>
            <a:pPr>
              <a:lnSpc>
                <a:spcPct val="104000"/>
              </a:lnSpc>
              <a:spcBef>
                <a:spcPts val="500"/>
              </a:spcBef>
              <a:buClr>
                <a:srgbClr val="1482AB"/>
              </a:buClr>
              <a:buFont typeface="Arial" panose="020B0604020202020204" pitchFamily="34" charset="0"/>
              <a:buChar char="•"/>
            </a:pPr>
            <a:r>
              <a:rPr lang="en-US" dirty="0">
                <a:solidFill>
                  <a:srgbClr val="344068"/>
                </a:solidFill>
              </a:rPr>
              <a:t>The plan failed to sufficiently protect water resources under the GMA.</a:t>
            </a:r>
          </a:p>
          <a:p>
            <a:pPr>
              <a:lnSpc>
                <a:spcPct val="104000"/>
              </a:lnSpc>
              <a:spcBef>
                <a:spcPts val="500"/>
              </a:spcBef>
              <a:buClr>
                <a:srgbClr val="1482AB"/>
              </a:buClr>
              <a:buFont typeface="Arial" panose="020B0604020202020204" pitchFamily="34" charset="0"/>
              <a:buChar char="•"/>
            </a:pPr>
            <a:r>
              <a:rPr lang="en-US" dirty="0">
                <a:solidFill>
                  <a:srgbClr val="344068"/>
                </a:solidFill>
              </a:rPr>
              <a:t>Counties have an independent responsibility to ensure that new permit-exempt uses do not impair senior uses, including instream flows.</a:t>
            </a:r>
          </a:p>
          <a:p>
            <a:pPr>
              <a:lnSpc>
                <a:spcPct val="104000"/>
              </a:lnSpc>
              <a:spcBef>
                <a:spcPts val="500"/>
              </a:spcBef>
              <a:buClr>
                <a:srgbClr val="1482AB"/>
              </a:buClr>
              <a:buFont typeface="Arial" panose="020B0604020202020204" pitchFamily="34" charset="0"/>
              <a:buChar char="•"/>
            </a:pPr>
            <a:r>
              <a:rPr lang="en-US" dirty="0">
                <a:solidFill>
                  <a:srgbClr val="344068"/>
                </a:solidFill>
              </a:rPr>
              <a:t>Counties cannot allow even </a:t>
            </a:r>
            <a:r>
              <a:rPr lang="en-US" i="1" dirty="0">
                <a:solidFill>
                  <a:srgbClr val="344068"/>
                </a:solidFill>
              </a:rPr>
              <a:t>de minimis </a:t>
            </a:r>
            <a:r>
              <a:rPr lang="en-US" dirty="0">
                <a:solidFill>
                  <a:srgbClr val="344068"/>
                </a:solidFill>
              </a:rPr>
              <a:t>impairment to instream flows.</a:t>
            </a:r>
          </a:p>
        </p:txBody>
      </p:sp>
    </p:spTree>
    <p:extLst>
      <p:ext uri="{BB962C8B-B14F-4D97-AF65-F5344CB8AC3E}">
        <p14:creationId xmlns:p14="http://schemas.microsoft.com/office/powerpoint/2010/main" val="162829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5941" y="216673"/>
            <a:ext cx="9601200" cy="742950"/>
          </a:xfrm>
        </p:spPr>
        <p:txBody>
          <a:bodyPr>
            <a:normAutofit fontScale="90000"/>
          </a:bodyPr>
          <a:lstStyle/>
          <a:p>
            <a:r>
              <a:rPr lang="en-US" dirty="0"/>
              <a:t>Legislative Response: Streamflow Restoration (2018)</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In affected “Hirst basins”:</a:t>
            </a:r>
          </a:p>
          <a:p>
            <a:pPr lvl="1">
              <a:buFont typeface="Arial" panose="020B0604020202020204" pitchFamily="34" charset="0"/>
              <a:buChar char="•"/>
            </a:pPr>
            <a:r>
              <a:rPr lang="en-US" i="0" dirty="0"/>
              <a:t>People can build homes using a permit-exempt well; potential impacts to instream flows authorized. Includes a $500 fee and water use restrictions.</a:t>
            </a:r>
          </a:p>
          <a:p>
            <a:pPr lvl="1">
              <a:buFont typeface="Arial" panose="020B0604020202020204" pitchFamily="34" charset="0"/>
              <a:buChar char="•"/>
            </a:pPr>
            <a:r>
              <a:rPr lang="en-US" i="0" dirty="0"/>
              <a:t>Planning groups are convened to identify actions necessary to offset the consumptive impact from new permit-exempt wells.</a:t>
            </a:r>
          </a:p>
          <a:p>
            <a:pPr lvl="2">
              <a:buFont typeface="Arial" panose="020B0604020202020204" pitchFamily="34" charset="0"/>
              <a:buChar char="•"/>
            </a:pPr>
            <a:r>
              <a:rPr lang="en-US" dirty="0"/>
              <a:t>Plans must prioritize “in-time and in-place” mitigation.</a:t>
            </a:r>
          </a:p>
          <a:p>
            <a:pPr lvl="2">
              <a:buFont typeface="Arial" panose="020B0604020202020204" pitchFamily="34" charset="0"/>
              <a:buChar char="•"/>
            </a:pPr>
            <a:r>
              <a:rPr lang="en-US" dirty="0"/>
              <a:t>Plans must </a:t>
            </a:r>
            <a:r>
              <a:rPr lang="en-US" i="0" dirty="0"/>
              <a:t>meet a “net ecological benefit” standard.</a:t>
            </a:r>
            <a:endParaRPr lang="en-US" sz="2200" i="0" u="sng" dirty="0"/>
          </a:p>
          <a:p>
            <a:pPr>
              <a:buFont typeface="Arial" panose="020B0604020202020204" pitchFamily="34" charset="0"/>
              <a:buChar char="•"/>
            </a:pPr>
            <a:r>
              <a:rPr lang="en-US" dirty="0"/>
              <a:t>Appropriated $300 million over 15 years for streamflow restoration projects </a:t>
            </a:r>
            <a:r>
              <a:rPr lang="en-US" u="sng" dirty="0"/>
              <a:t>statewide</a:t>
            </a:r>
            <a:r>
              <a:rPr lang="en-US" dirty="0"/>
              <a:t>.</a:t>
            </a:r>
          </a:p>
          <a:p>
            <a:pPr>
              <a:buFont typeface="Arial" panose="020B0604020202020204" pitchFamily="34" charset="0"/>
              <a:buChar char="•"/>
            </a:pPr>
            <a:r>
              <a:rPr lang="en-US" dirty="0"/>
              <a:t>Convened a Legislative task force to study the WA Supreme Court’s </a:t>
            </a:r>
            <a:r>
              <a:rPr lang="en-US" i="1" dirty="0"/>
              <a:t>Foster</a:t>
            </a:r>
            <a:r>
              <a:rPr lang="en-US" dirty="0"/>
              <a:t> decision. Authorized 5 pilot projects. </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76133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“perfect mitigation” standard</a:t>
            </a:r>
          </a:p>
        </p:txBody>
      </p:sp>
      <p:grpSp>
        <p:nvGrpSpPr>
          <p:cNvPr id="4" name="Group 3"/>
          <p:cNvGrpSpPr/>
          <p:nvPr/>
        </p:nvGrpSpPr>
        <p:grpSpPr>
          <a:xfrm>
            <a:off x="1371600" y="2552369"/>
            <a:ext cx="2496295" cy="3829771"/>
            <a:chOff x="5474797" y="628619"/>
            <a:chExt cx="4573841" cy="6124413"/>
          </a:xfrm>
        </p:grpSpPr>
        <p:pic>
          <p:nvPicPr>
            <p:cNvPr id="5" name="Picture 2" descr="http://www.ecy.wa.gov/programs/wr/instream-flows/Images/pdfs/skagit3_4.jpg"/>
            <p:cNvPicPr>
              <a:picLocks noChangeAspect="1" noChangeArrowheads="1"/>
            </p:cNvPicPr>
            <p:nvPr/>
          </p:nvPicPr>
          <p:blipFill rotWithShape="1">
            <a:blip r:embed="rId2">
              <a:extLst>
                <a:ext uri="{28A0092B-C50C-407E-A947-70E740481C1C}">
                  <a14:useLocalDpi xmlns:a14="http://schemas.microsoft.com/office/drawing/2010/main" val="0"/>
                </a:ext>
              </a:extLst>
            </a:blip>
            <a:srcRect l="45883" t="28089"/>
            <a:stretch/>
          </p:blipFill>
          <p:spPr bwMode="auto">
            <a:xfrm>
              <a:off x="5474797" y="628619"/>
              <a:ext cx="4573841" cy="612441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42745" y="2265530"/>
              <a:ext cx="191069" cy="1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09295" y="5133835"/>
              <a:ext cx="191069" cy="1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8"/>
          <p:cNvSpPr txBox="1">
            <a:spLocks/>
          </p:cNvSpPr>
          <p:nvPr/>
        </p:nvSpPr>
        <p:spPr>
          <a:xfrm>
            <a:off x="1243749" y="2004442"/>
            <a:ext cx="2143506" cy="62744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600" b="1" dirty="0"/>
              <a:t>1. In-place</a:t>
            </a:r>
          </a:p>
        </p:txBody>
      </p:sp>
      <p:sp>
        <p:nvSpPr>
          <p:cNvPr id="9" name="Text Placeholder 10"/>
          <p:cNvSpPr txBox="1">
            <a:spLocks/>
          </p:cNvSpPr>
          <p:nvPr/>
        </p:nvSpPr>
        <p:spPr>
          <a:xfrm>
            <a:off x="4559642" y="2004442"/>
            <a:ext cx="4754880" cy="77724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600" b="1" dirty="0"/>
              <a:t>2. In-time</a:t>
            </a:r>
          </a:p>
        </p:txBody>
      </p:sp>
      <p:pic>
        <p:nvPicPr>
          <p:cNvPr id="10" name="Picture 9"/>
          <p:cNvPicPr>
            <a:picLocks noChangeAspect="1"/>
          </p:cNvPicPr>
          <p:nvPr/>
        </p:nvPicPr>
        <p:blipFill>
          <a:blip r:embed="rId3"/>
          <a:stretch>
            <a:fillRect/>
          </a:stretch>
        </p:blipFill>
        <p:spPr>
          <a:xfrm>
            <a:off x="5620538" y="2552369"/>
            <a:ext cx="5069543" cy="1894115"/>
          </a:xfrm>
          <a:prstGeom prst="rect">
            <a:avLst/>
          </a:prstGeom>
        </p:spPr>
      </p:pic>
      <p:sp>
        <p:nvSpPr>
          <p:cNvPr id="11" name="Text Placeholder 10"/>
          <p:cNvSpPr txBox="1">
            <a:spLocks/>
          </p:cNvSpPr>
          <p:nvPr/>
        </p:nvSpPr>
        <p:spPr>
          <a:xfrm>
            <a:off x="4559642" y="4571206"/>
            <a:ext cx="4754880" cy="77724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600" b="1" dirty="0"/>
              <a:t>3. In-kind</a:t>
            </a:r>
          </a:p>
        </p:txBody>
      </p:sp>
      <p:sp>
        <p:nvSpPr>
          <p:cNvPr id="3" name="TextBox 2"/>
          <p:cNvSpPr txBox="1"/>
          <p:nvPr/>
        </p:nvSpPr>
        <p:spPr>
          <a:xfrm>
            <a:off x="5151411" y="5054546"/>
            <a:ext cx="4588937" cy="369332"/>
          </a:xfrm>
          <a:prstGeom prst="rect">
            <a:avLst/>
          </a:prstGeom>
          <a:noFill/>
        </p:spPr>
        <p:txBody>
          <a:bodyPr wrap="square" rtlCol="0">
            <a:spAutoFit/>
          </a:bodyPr>
          <a:lstStyle/>
          <a:p>
            <a:r>
              <a:rPr lang="en-US" dirty="0"/>
              <a:t>“water for water”</a:t>
            </a:r>
          </a:p>
        </p:txBody>
      </p:sp>
    </p:spTree>
    <p:extLst>
      <p:ext uri="{BB962C8B-B14F-4D97-AF65-F5344CB8AC3E}">
        <p14:creationId xmlns:p14="http://schemas.microsoft.com/office/powerpoint/2010/main" val="279373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Management Doctrines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b="1" dirty="0"/>
              <a:t>Prior Appropriation</a:t>
            </a:r>
          </a:p>
          <a:p>
            <a:pPr>
              <a:buFont typeface="Arial" panose="020B0604020202020204" pitchFamily="34" charset="0"/>
              <a:buChar char="•"/>
            </a:pPr>
            <a:r>
              <a:rPr lang="en-US" sz="2600" dirty="0"/>
              <a:t>Riparian</a:t>
            </a:r>
          </a:p>
          <a:p>
            <a:pPr>
              <a:buFont typeface="Arial" panose="020B0604020202020204" pitchFamily="34" charset="0"/>
              <a:buChar char="•"/>
            </a:pPr>
            <a:r>
              <a:rPr lang="en-US" sz="2600" dirty="0"/>
              <a:t>Private Property</a:t>
            </a:r>
          </a:p>
        </p:txBody>
      </p:sp>
    </p:spTree>
    <p:extLst>
      <p:ext uri="{BB962C8B-B14F-4D97-AF65-F5344CB8AC3E}">
        <p14:creationId xmlns:p14="http://schemas.microsoft.com/office/powerpoint/2010/main" val="376728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Water Law – Era of Appropriations</a:t>
            </a:r>
          </a:p>
        </p:txBody>
      </p:sp>
      <p:sp>
        <p:nvSpPr>
          <p:cNvPr id="3" name="Content Placeholder 2"/>
          <p:cNvSpPr>
            <a:spLocks noGrp="1"/>
          </p:cNvSpPr>
          <p:nvPr>
            <p:ph idx="1"/>
          </p:nvPr>
        </p:nvSpPr>
        <p:spPr/>
        <p:txBody>
          <a:bodyPr/>
          <a:lstStyle/>
          <a:p>
            <a:pPr marL="45720" indent="0">
              <a:buNone/>
            </a:pPr>
            <a:r>
              <a:rPr lang="en-US" sz="2600" b="1" dirty="0"/>
              <a:t>1917 Water Code (RCW 90.03)</a:t>
            </a:r>
          </a:p>
          <a:p>
            <a:pPr>
              <a:buFont typeface="Arial" panose="020B0604020202020204" pitchFamily="34" charset="0"/>
              <a:buChar char="•"/>
            </a:pPr>
            <a:r>
              <a:rPr lang="en-US" sz="2600" dirty="0"/>
              <a:t>Established prior appropriation for surface water rights.</a:t>
            </a:r>
          </a:p>
          <a:p>
            <a:pPr marL="45720" indent="0">
              <a:buNone/>
            </a:pPr>
            <a:endParaRPr lang="en-US" sz="2600" b="1" dirty="0"/>
          </a:p>
          <a:p>
            <a:pPr marL="45720" indent="0">
              <a:buNone/>
            </a:pPr>
            <a:r>
              <a:rPr lang="en-US" sz="2600" b="1" dirty="0"/>
              <a:t>1945 Groundwater Code (RCW 90.44)</a:t>
            </a:r>
          </a:p>
          <a:p>
            <a:pPr>
              <a:buFont typeface="Arial" panose="020B0604020202020204" pitchFamily="34" charset="0"/>
              <a:buChar char="•"/>
            </a:pPr>
            <a:r>
              <a:rPr lang="en-US" sz="2600" dirty="0"/>
              <a:t>Expanded prior appropriation to groundwater rights.</a:t>
            </a:r>
          </a:p>
          <a:p>
            <a:pPr>
              <a:buFont typeface="Arial" panose="020B0604020202020204" pitchFamily="34" charset="0"/>
              <a:buChar char="•"/>
            </a:pPr>
            <a:r>
              <a:rPr lang="en-US" sz="2600" dirty="0"/>
              <a:t>Established permit-exempt groundwater withdrawals.</a:t>
            </a:r>
          </a:p>
          <a:p>
            <a:endParaRPr lang="en-US" dirty="0"/>
          </a:p>
        </p:txBody>
      </p:sp>
    </p:spTree>
    <p:extLst>
      <p:ext uri="{BB962C8B-B14F-4D97-AF65-F5344CB8AC3E}">
        <p14:creationId xmlns:p14="http://schemas.microsoft.com/office/powerpoint/2010/main" val="275006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 water right</a:t>
            </a:r>
          </a:p>
        </p:txBody>
      </p:sp>
      <p:sp>
        <p:nvSpPr>
          <p:cNvPr id="3" name="Content Placeholder 2"/>
          <p:cNvSpPr>
            <a:spLocks noGrp="1"/>
          </p:cNvSpPr>
          <p:nvPr>
            <p:ph idx="1"/>
          </p:nvPr>
        </p:nvSpPr>
        <p:spPr>
          <a:xfrm>
            <a:off x="1371600" y="2095169"/>
            <a:ext cx="9728421" cy="5120640"/>
          </a:xfrm>
        </p:spPr>
        <p:txBody>
          <a:bodyPr/>
          <a:lstStyle/>
          <a:p>
            <a:pPr marL="45720" indent="0">
              <a:buNone/>
            </a:pPr>
            <a:r>
              <a:rPr lang="en-US" sz="2800" dirty="0"/>
              <a:t>Water rights can be established through:</a:t>
            </a:r>
          </a:p>
          <a:p>
            <a:pPr lvl="1"/>
            <a:r>
              <a:rPr lang="en-US" sz="2200" i="0" dirty="0"/>
              <a:t>A “claim,”</a:t>
            </a:r>
          </a:p>
          <a:p>
            <a:pPr lvl="1"/>
            <a:r>
              <a:rPr lang="en-US" sz="2200" i="0" dirty="0"/>
              <a:t>A permit application submitted to the Dept. of Ecology, or</a:t>
            </a:r>
          </a:p>
          <a:p>
            <a:pPr lvl="1"/>
            <a:r>
              <a:rPr lang="en-US" sz="2200" i="0" dirty="0"/>
              <a:t>A permit-exempt use</a:t>
            </a:r>
          </a:p>
          <a:p>
            <a:endParaRPr lang="en-US" dirty="0"/>
          </a:p>
          <a:p>
            <a:pPr marL="45720" indent="0">
              <a:buNone/>
            </a:pPr>
            <a:r>
              <a:rPr lang="en-US" sz="2800" dirty="0"/>
              <a:t>Prior Appropriation</a:t>
            </a:r>
          </a:p>
          <a:p>
            <a:pPr lvl="1"/>
            <a:r>
              <a:rPr lang="en-US" sz="2200" i="0" dirty="0"/>
              <a:t>“First in time, first in right”</a:t>
            </a:r>
          </a:p>
          <a:p>
            <a:pPr lvl="1"/>
            <a:r>
              <a:rPr lang="en-US" sz="2200" i="0" dirty="0"/>
              <a:t>Seniority based on priority date established by initial use</a:t>
            </a:r>
          </a:p>
          <a:p>
            <a:pPr lvl="1"/>
            <a:r>
              <a:rPr lang="en-US" sz="2200" i="0" dirty="0"/>
              <a:t>Four-part test for new appropriations</a:t>
            </a:r>
          </a:p>
        </p:txBody>
      </p:sp>
    </p:spTree>
    <p:extLst>
      <p:ext uri="{BB962C8B-B14F-4D97-AF65-F5344CB8AC3E}">
        <p14:creationId xmlns:p14="http://schemas.microsoft.com/office/powerpoint/2010/main" val="176132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water right?</a:t>
            </a:r>
          </a:p>
        </p:txBody>
      </p:sp>
      <p:sp>
        <p:nvSpPr>
          <p:cNvPr id="3" name="Content Placeholder 2"/>
          <p:cNvSpPr>
            <a:spLocks noGrp="1"/>
          </p:cNvSpPr>
          <p:nvPr>
            <p:ph idx="1"/>
          </p:nvPr>
        </p:nvSpPr>
        <p:spPr>
          <a:xfrm>
            <a:off x="1371600" y="1797710"/>
            <a:ext cx="5049371" cy="4038600"/>
          </a:xfrm>
        </p:spPr>
        <p:txBody>
          <a:bodyPr>
            <a:normAutofit/>
          </a:bodyPr>
          <a:lstStyle/>
          <a:p>
            <a:pPr marL="45720" indent="0">
              <a:lnSpc>
                <a:spcPct val="125000"/>
              </a:lnSpc>
              <a:buNone/>
            </a:pPr>
            <a:r>
              <a:rPr lang="en-US" sz="2800" dirty="0"/>
              <a:t>The right to use water:</a:t>
            </a:r>
          </a:p>
          <a:p>
            <a:pPr lvl="1">
              <a:lnSpc>
                <a:spcPct val="125000"/>
              </a:lnSpc>
            </a:pPr>
            <a:r>
              <a:rPr lang="en-US" sz="2400" dirty="0"/>
              <a:t>For a specific beneficial use.</a:t>
            </a:r>
          </a:p>
          <a:p>
            <a:pPr lvl="1">
              <a:lnSpc>
                <a:spcPct val="125000"/>
              </a:lnSpc>
            </a:pPr>
            <a:r>
              <a:rPr lang="en-US" sz="2400" dirty="0"/>
              <a:t>For a specific quantity.</a:t>
            </a:r>
          </a:p>
          <a:p>
            <a:pPr lvl="1">
              <a:lnSpc>
                <a:spcPct val="125000"/>
              </a:lnSpc>
            </a:pPr>
            <a:r>
              <a:rPr lang="en-US" sz="2400" dirty="0"/>
              <a:t>During a specified season.</a:t>
            </a:r>
          </a:p>
          <a:p>
            <a:pPr lvl="1">
              <a:lnSpc>
                <a:spcPct val="125000"/>
              </a:lnSpc>
            </a:pPr>
            <a:r>
              <a:rPr lang="en-US" sz="2400" dirty="0"/>
              <a:t>From a specific point of diversion or withdrawal.</a:t>
            </a:r>
          </a:p>
          <a:p>
            <a:pPr lvl="1">
              <a:lnSpc>
                <a:spcPct val="125000"/>
              </a:lnSpc>
            </a:pPr>
            <a:r>
              <a:rPr lang="en-US" sz="2400" dirty="0"/>
              <a:t>At a specific place.</a:t>
            </a:r>
          </a:p>
        </p:txBody>
      </p:sp>
      <p:pic>
        <p:nvPicPr>
          <p:cNvPr id="4" name="Picture 3"/>
          <p:cNvPicPr>
            <a:picLocks noChangeAspect="1"/>
          </p:cNvPicPr>
          <p:nvPr/>
        </p:nvPicPr>
        <p:blipFill>
          <a:blip r:embed="rId2"/>
          <a:stretch>
            <a:fillRect/>
          </a:stretch>
        </p:blipFill>
        <p:spPr>
          <a:xfrm>
            <a:off x="7805468" y="1797710"/>
            <a:ext cx="3345483" cy="4163833"/>
          </a:xfrm>
          <a:prstGeom prst="rect">
            <a:avLst/>
          </a:prstGeom>
        </p:spPr>
      </p:pic>
    </p:spTree>
    <p:extLst>
      <p:ext uri="{BB962C8B-B14F-4D97-AF65-F5344CB8AC3E}">
        <p14:creationId xmlns:p14="http://schemas.microsoft.com/office/powerpoint/2010/main" val="358132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a water right</a:t>
            </a:r>
          </a:p>
        </p:txBody>
      </p:sp>
      <p:sp>
        <p:nvSpPr>
          <p:cNvPr id="3" name="Content Placeholder 2"/>
          <p:cNvSpPr>
            <a:spLocks noGrp="1"/>
          </p:cNvSpPr>
          <p:nvPr>
            <p:ph idx="1"/>
          </p:nvPr>
        </p:nvSpPr>
        <p:spPr>
          <a:xfrm>
            <a:off x="1371600" y="2051436"/>
            <a:ext cx="9601200" cy="4054503"/>
          </a:xfrm>
        </p:spPr>
        <p:txBody>
          <a:bodyPr>
            <a:normAutofit/>
          </a:bodyPr>
          <a:lstStyle/>
          <a:p>
            <a:pPr marL="45720" indent="0">
              <a:buNone/>
            </a:pPr>
            <a:r>
              <a:rPr lang="en-US" sz="2600" b="1" dirty="0"/>
              <a:t>Water rights are only valid to the extent that they are beneficially used.</a:t>
            </a:r>
          </a:p>
          <a:p>
            <a:pPr>
              <a:buFont typeface="Arial" panose="020B0604020202020204" pitchFamily="34" charset="0"/>
              <a:buChar char="•"/>
            </a:pPr>
            <a:r>
              <a:rPr lang="en-US" sz="2400" i="1" dirty="0"/>
              <a:t>Abandonment: </a:t>
            </a:r>
            <a:r>
              <a:rPr lang="en-US" sz="2400" dirty="0"/>
              <a:t>failure to use your water for an extended period of time and intention to give up the right.</a:t>
            </a:r>
          </a:p>
          <a:p>
            <a:pPr>
              <a:buFont typeface="Arial" panose="020B0604020202020204" pitchFamily="34" charset="0"/>
              <a:buChar char="•"/>
            </a:pPr>
            <a:r>
              <a:rPr lang="en-US" sz="2400" i="1" dirty="0"/>
              <a:t>Relinquishment: </a:t>
            </a:r>
            <a:r>
              <a:rPr lang="en-US" sz="2400" dirty="0"/>
              <a:t>failure to beneficially use your water for a period of 5 years or longer and failure to qualify for a “sufficient cause” of nonuse. See RCW 90.14.140.</a:t>
            </a:r>
          </a:p>
        </p:txBody>
      </p:sp>
    </p:spTree>
    <p:extLst>
      <p:ext uri="{BB962C8B-B14F-4D97-AF65-F5344CB8AC3E}">
        <p14:creationId xmlns:p14="http://schemas.microsoft.com/office/powerpoint/2010/main" val="273325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a water right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To change a quality of a right, have to submit a change application to Ecology.</a:t>
            </a:r>
          </a:p>
          <a:p>
            <a:pPr>
              <a:buFont typeface="Arial" panose="020B0604020202020204" pitchFamily="34" charset="0"/>
              <a:buChar char="•"/>
            </a:pPr>
            <a:r>
              <a:rPr lang="en-US" sz="2400" dirty="0"/>
              <a:t>Ecology must do an evaluation of “extent and validity” of the right on all change applications. </a:t>
            </a:r>
          </a:p>
          <a:p>
            <a:pPr lvl="1"/>
            <a:r>
              <a:rPr lang="en-US" sz="2400" i="0" dirty="0"/>
              <a:t>Examine whether the right has been relinquished via failure to beneficially use the right for a period of 5-years or more (or qualify for a sufficient cause for exemption/exception).</a:t>
            </a:r>
          </a:p>
          <a:p>
            <a:pPr lvl="1"/>
            <a:r>
              <a:rPr lang="en-US" sz="2400" i="0" dirty="0"/>
              <a:t>Could result in a reduction of the right or finding that the entire right was relinquished.</a:t>
            </a:r>
          </a:p>
          <a:p>
            <a:endParaRPr lang="en-US" dirty="0"/>
          </a:p>
        </p:txBody>
      </p:sp>
    </p:spTree>
    <p:extLst>
      <p:ext uri="{BB962C8B-B14F-4D97-AF65-F5344CB8AC3E}">
        <p14:creationId xmlns:p14="http://schemas.microsoft.com/office/powerpoint/2010/main" val="185821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Permit-exempt wells</a:t>
            </a:r>
          </a:p>
        </p:txBody>
      </p:sp>
      <p:sp>
        <p:nvSpPr>
          <p:cNvPr id="3" name="Content Placeholder 2"/>
          <p:cNvSpPr>
            <a:spLocks noGrp="1"/>
          </p:cNvSpPr>
          <p:nvPr>
            <p:ph idx="1"/>
          </p:nvPr>
        </p:nvSpPr>
        <p:spPr>
          <a:xfrm>
            <a:off x="1371600" y="2286000"/>
            <a:ext cx="9601200" cy="4003482"/>
          </a:xfrm>
        </p:spPr>
        <p:txBody>
          <a:bodyPr/>
          <a:lstStyle/>
          <a:p>
            <a:pPr marL="45720" indent="0">
              <a:buNone/>
            </a:pPr>
            <a:r>
              <a:rPr lang="en-US" sz="2400" dirty="0"/>
              <a:t>For certain groundwater uses, landowners may drill a well (and use the water) without first getting a water right permit from Ecology.</a:t>
            </a:r>
          </a:p>
          <a:p>
            <a:pPr lvl="1">
              <a:buFont typeface="Arial" panose="020B0604020202020204" pitchFamily="34" charset="0"/>
              <a:buChar char="•"/>
            </a:pPr>
            <a:r>
              <a:rPr lang="en-US" i="0" dirty="0"/>
              <a:t>Permit-exempt wells are still a water right and cannot impair senior users.</a:t>
            </a:r>
          </a:p>
          <a:p>
            <a:pPr marL="45720" indent="0">
              <a:buNone/>
            </a:pPr>
            <a:r>
              <a:rPr lang="en-US" sz="2400" dirty="0"/>
              <a:t>Under RCW 90.44.050, permit-exempt uses include:</a:t>
            </a:r>
          </a:p>
          <a:p>
            <a:pPr lvl="1">
              <a:buFont typeface="Arial" panose="020B0604020202020204" pitchFamily="34" charset="0"/>
              <a:buChar char="•"/>
            </a:pPr>
            <a:r>
              <a:rPr lang="en-US" i="0" dirty="0"/>
              <a:t>A single home or groups of homes (up to 5,000 </a:t>
            </a:r>
            <a:r>
              <a:rPr lang="en-US" i="0" dirty="0" err="1"/>
              <a:t>gpd</a:t>
            </a:r>
            <a:r>
              <a:rPr lang="en-US" i="0" dirty="0"/>
              <a:t>);</a:t>
            </a:r>
          </a:p>
          <a:p>
            <a:pPr lvl="1">
              <a:buFont typeface="Arial" panose="020B0604020202020204" pitchFamily="34" charset="0"/>
              <a:buChar char="•"/>
            </a:pPr>
            <a:r>
              <a:rPr lang="en-US" i="0" dirty="0"/>
              <a:t>Livestock (no gallon per day limit); </a:t>
            </a:r>
          </a:p>
          <a:p>
            <a:pPr lvl="1">
              <a:buFont typeface="Arial" panose="020B0604020202020204" pitchFamily="34" charset="0"/>
              <a:buChar char="•"/>
            </a:pPr>
            <a:r>
              <a:rPr lang="en-US" i="0" dirty="0"/>
              <a:t>A non-commercial lawn or garden one-half acre in size or less (limited to reasonable use); and </a:t>
            </a:r>
          </a:p>
          <a:p>
            <a:pPr lvl="1">
              <a:buFont typeface="Arial" panose="020B0604020202020204" pitchFamily="34" charset="0"/>
              <a:buChar char="•"/>
            </a:pPr>
            <a:r>
              <a:rPr lang="en-US" i="0" dirty="0"/>
              <a:t>Industrial purposes, including irrigation (up to 5,000 </a:t>
            </a:r>
            <a:r>
              <a:rPr lang="en-US" i="0" dirty="0" err="1"/>
              <a:t>gpd</a:t>
            </a:r>
            <a:r>
              <a:rPr lang="en-US" i="0" dirty="0"/>
              <a:t>).</a:t>
            </a:r>
          </a:p>
          <a:p>
            <a:pPr marL="45720" indent="0">
              <a:buNone/>
            </a:pPr>
            <a:endParaRPr lang="en-US" dirty="0"/>
          </a:p>
        </p:txBody>
      </p:sp>
    </p:spTree>
    <p:extLst>
      <p:ext uri="{BB962C8B-B14F-4D97-AF65-F5344CB8AC3E}">
        <p14:creationId xmlns:p14="http://schemas.microsoft.com/office/powerpoint/2010/main" val="188575615"/>
      </p:ext>
    </p:extLst>
  </p:cSld>
  <p:clrMapOvr>
    <a:masterClrMapping/>
  </p:clrMapOvr>
</p:sld>
</file>

<file path=ppt/theme/theme1.xml><?xml version="1.0" encoding="utf-8"?>
<a:theme xmlns:a="http://schemas.openxmlformats.org/drawingml/2006/main" name="Cro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20300</TotalTime>
  <Words>1251</Words>
  <Application>Microsoft Office PowerPoint</Application>
  <PresentationFormat>Widescreen</PresentationFormat>
  <Paragraphs>129</Paragraphs>
  <Slides>23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Corbel</vt:lpstr>
      <vt:lpstr>Franklin Gothic Book</vt:lpstr>
      <vt:lpstr>Times New Roman</vt:lpstr>
      <vt:lpstr>Wingdings</vt:lpstr>
      <vt:lpstr>Crop</vt:lpstr>
      <vt:lpstr>Water Rights Primer January 19, 2023</vt:lpstr>
      <vt:lpstr>Overview</vt:lpstr>
      <vt:lpstr>Water Management Doctrines</vt:lpstr>
      <vt:lpstr>Early Water Law – Era of Appropriations</vt:lpstr>
      <vt:lpstr>Establishing a water right</vt:lpstr>
      <vt:lpstr>What is a water right?</vt:lpstr>
      <vt:lpstr>Maintaining a water right</vt:lpstr>
      <vt:lpstr>Changing a water right</vt:lpstr>
      <vt:lpstr>Permit-exempt wells</vt:lpstr>
      <vt:lpstr>Instream Flow Protection</vt:lpstr>
      <vt:lpstr>Minimum Instream Flow Law (1969)</vt:lpstr>
      <vt:lpstr>Water Resources Act (1971)</vt:lpstr>
      <vt:lpstr>PowerPoint Presentation</vt:lpstr>
      <vt:lpstr>PowerPoint Presentation</vt:lpstr>
      <vt:lpstr>Ecology’s Role</vt:lpstr>
      <vt:lpstr>Water Resource Program Role</vt:lpstr>
      <vt:lpstr>Case Law</vt:lpstr>
      <vt:lpstr>Postema, et al. v. PCHB,et al. (2001)</vt:lpstr>
      <vt:lpstr>Swinomish v. Ecology (2013)</vt:lpstr>
      <vt:lpstr>Foster v. Ecology, et al. (2015)</vt:lpstr>
      <vt:lpstr>Whatcom County v. Hirst, et al. (2016)</vt:lpstr>
      <vt:lpstr>Legislative Response: Streamflow Restoration (2018)</vt:lpstr>
      <vt:lpstr>The “perfect mitigation” standard</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Rights Primer January 19, 2020</dc:title>
  <dc:creator>Sessions, Carrie (ECY)</dc:creator>
  <cp:lastModifiedBy>Wentzel, Noah (ECY)</cp:lastModifiedBy>
  <cp:revision>9</cp:revision>
  <dcterms:created xsi:type="dcterms:W3CDTF">2021-01-15T18:49:43Z</dcterms:created>
  <dcterms:modified xsi:type="dcterms:W3CDTF">2023-01-19T21:48:50Z</dcterms:modified>
</cp:coreProperties>
</file>