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C4590-369B-4882-BD9E-8691CDC0B211}" v="20" dt="2023-06-23T22:31:20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yzers, Mya (ECY)" userId="cbc999a7-273c-44a4-87b1-dd1743616a57" providerId="ADAL" clId="{E1AC4590-369B-4882-BD9E-8691CDC0B211}"/>
    <pc:docChg chg="undo custSel addSld delSld modSld">
      <pc:chgData name="Keyzers, Mya (ECY)" userId="cbc999a7-273c-44a4-87b1-dd1743616a57" providerId="ADAL" clId="{E1AC4590-369B-4882-BD9E-8691CDC0B211}" dt="2023-06-23T22:32:44.516" v="878" actId="14100"/>
      <pc:docMkLst>
        <pc:docMk/>
      </pc:docMkLst>
      <pc:sldChg chg="addSp modSp mod">
        <pc:chgData name="Keyzers, Mya (ECY)" userId="cbc999a7-273c-44a4-87b1-dd1743616a57" providerId="ADAL" clId="{E1AC4590-369B-4882-BD9E-8691CDC0B211}" dt="2023-06-23T21:34:23.520" v="136" actId="20577"/>
        <pc:sldMkLst>
          <pc:docMk/>
          <pc:sldMk cId="3051114381" sldId="257"/>
        </pc:sldMkLst>
        <pc:spChg chg="mod">
          <ac:chgData name="Keyzers, Mya (ECY)" userId="cbc999a7-273c-44a4-87b1-dd1743616a57" providerId="ADAL" clId="{E1AC4590-369B-4882-BD9E-8691CDC0B211}" dt="2023-06-23T21:34:23.520" v="136" actId="20577"/>
          <ac:spMkLst>
            <pc:docMk/>
            <pc:sldMk cId="3051114381" sldId="257"/>
            <ac:spMk id="2" creationId="{4F7EF957-8E56-F52C-71B8-BE60DD77E296}"/>
          </ac:spMkLst>
        </pc:spChg>
        <pc:picChg chg="mod">
          <ac:chgData name="Keyzers, Mya (ECY)" userId="cbc999a7-273c-44a4-87b1-dd1743616a57" providerId="ADAL" clId="{E1AC4590-369B-4882-BD9E-8691CDC0B211}" dt="2023-06-23T20:55:08.933" v="1" actId="14100"/>
          <ac:picMkLst>
            <pc:docMk/>
            <pc:sldMk cId="3051114381" sldId="257"/>
            <ac:picMk id="6" creationId="{2598BB6C-5319-18A1-D600-5E43A4E96C2C}"/>
          </ac:picMkLst>
        </pc:picChg>
        <pc:picChg chg="add mod">
          <ac:chgData name="Keyzers, Mya (ECY)" userId="cbc999a7-273c-44a4-87b1-dd1743616a57" providerId="ADAL" clId="{E1AC4590-369B-4882-BD9E-8691CDC0B211}" dt="2023-06-23T20:56:06.273" v="54" actId="14100"/>
          <ac:picMkLst>
            <pc:docMk/>
            <pc:sldMk cId="3051114381" sldId="257"/>
            <ac:picMk id="9" creationId="{258691C8-588A-0E5E-FAC7-2CE1C7A53385}"/>
          </ac:picMkLst>
        </pc:picChg>
        <pc:picChg chg="add mod">
          <ac:chgData name="Keyzers, Mya (ECY)" userId="cbc999a7-273c-44a4-87b1-dd1743616a57" providerId="ADAL" clId="{E1AC4590-369B-4882-BD9E-8691CDC0B211}" dt="2023-06-23T20:56:14.259" v="55" actId="14100"/>
          <ac:picMkLst>
            <pc:docMk/>
            <pc:sldMk cId="3051114381" sldId="257"/>
            <ac:picMk id="10" creationId="{E11B42DF-9B2F-566F-2A7A-B38A2E7E1615}"/>
          </ac:picMkLst>
        </pc:picChg>
      </pc:sldChg>
      <pc:sldChg chg="addSp delSp modSp new mod">
        <pc:chgData name="Keyzers, Mya (ECY)" userId="cbc999a7-273c-44a4-87b1-dd1743616a57" providerId="ADAL" clId="{E1AC4590-369B-4882-BD9E-8691CDC0B211}" dt="2023-06-23T22:32:44.516" v="878" actId="14100"/>
        <pc:sldMkLst>
          <pc:docMk/>
          <pc:sldMk cId="3335638993" sldId="258"/>
        </pc:sldMkLst>
        <pc:spChg chg="add mod">
          <ac:chgData name="Keyzers, Mya (ECY)" userId="cbc999a7-273c-44a4-87b1-dd1743616a57" providerId="ADAL" clId="{E1AC4590-369B-4882-BD9E-8691CDC0B211}" dt="2023-06-23T22:32:44.516" v="878" actId="14100"/>
          <ac:spMkLst>
            <pc:docMk/>
            <pc:sldMk cId="3335638993" sldId="258"/>
            <ac:spMk id="2" creationId="{D7F47C05-FE59-9F63-E070-C8048BF9E64E}"/>
          </ac:spMkLst>
        </pc:spChg>
        <pc:spChg chg="del">
          <ac:chgData name="Keyzers, Mya (ECY)" userId="cbc999a7-273c-44a4-87b1-dd1743616a57" providerId="ADAL" clId="{E1AC4590-369B-4882-BD9E-8691CDC0B211}" dt="2023-06-23T21:34:37.596" v="137" actId="478"/>
          <ac:spMkLst>
            <pc:docMk/>
            <pc:sldMk cId="3335638993" sldId="258"/>
            <ac:spMk id="2" creationId="{DBA21E92-D4DB-C451-72B8-23D955A029BC}"/>
          </ac:spMkLst>
        </pc:spChg>
        <pc:spChg chg="del">
          <ac:chgData name="Keyzers, Mya (ECY)" userId="cbc999a7-273c-44a4-87b1-dd1743616a57" providerId="ADAL" clId="{E1AC4590-369B-4882-BD9E-8691CDC0B211}" dt="2023-06-23T21:07:18.069" v="71" actId="931"/>
          <ac:spMkLst>
            <pc:docMk/>
            <pc:sldMk cId="3335638993" sldId="258"/>
            <ac:spMk id="3" creationId="{E7F69D47-CD7E-F313-0DF4-665FAD2CC07B}"/>
          </ac:spMkLst>
        </pc:spChg>
        <pc:spChg chg="del">
          <ac:chgData name="Keyzers, Mya (ECY)" userId="cbc999a7-273c-44a4-87b1-dd1743616a57" providerId="ADAL" clId="{E1AC4590-369B-4882-BD9E-8691CDC0B211}" dt="2023-06-23T21:08:18.501" v="74" actId="931"/>
          <ac:spMkLst>
            <pc:docMk/>
            <pc:sldMk cId="3335638993" sldId="258"/>
            <ac:spMk id="4" creationId="{3715C812-95EA-97A0-C89F-E700090004AF}"/>
          </ac:spMkLst>
        </pc:spChg>
        <pc:picChg chg="add mod">
          <ac:chgData name="Keyzers, Mya (ECY)" userId="cbc999a7-273c-44a4-87b1-dd1743616a57" providerId="ADAL" clId="{E1AC4590-369B-4882-BD9E-8691CDC0B211}" dt="2023-06-23T21:35:02.801" v="142" actId="1076"/>
          <ac:picMkLst>
            <pc:docMk/>
            <pc:sldMk cId="3335638993" sldId="258"/>
            <ac:picMk id="6" creationId="{7EE1E5A6-10D5-0CA2-F4B4-63CE7CD4E119}"/>
          </ac:picMkLst>
        </pc:picChg>
        <pc:picChg chg="add mod">
          <ac:chgData name="Keyzers, Mya (ECY)" userId="cbc999a7-273c-44a4-87b1-dd1743616a57" providerId="ADAL" clId="{E1AC4590-369B-4882-BD9E-8691CDC0B211}" dt="2023-06-23T21:35:12.289" v="143" actId="1076"/>
          <ac:picMkLst>
            <pc:docMk/>
            <pc:sldMk cId="3335638993" sldId="258"/>
            <ac:picMk id="8" creationId="{46BBEDA5-EABD-6FC5-CEB9-BA8E2C2539AB}"/>
          </ac:picMkLst>
        </pc:picChg>
      </pc:sldChg>
      <pc:sldChg chg="addSp delSp modSp new mod">
        <pc:chgData name="Keyzers, Mya (ECY)" userId="cbc999a7-273c-44a4-87b1-dd1743616a57" providerId="ADAL" clId="{E1AC4590-369B-4882-BD9E-8691CDC0B211}" dt="2023-06-23T22:28:29.509" v="646" actId="1076"/>
        <pc:sldMkLst>
          <pc:docMk/>
          <pc:sldMk cId="2797836313" sldId="259"/>
        </pc:sldMkLst>
        <pc:spChg chg="del">
          <ac:chgData name="Keyzers, Mya (ECY)" userId="cbc999a7-273c-44a4-87b1-dd1743616a57" providerId="ADAL" clId="{E1AC4590-369B-4882-BD9E-8691CDC0B211}" dt="2023-06-23T21:35:35.171" v="147" actId="478"/>
          <ac:spMkLst>
            <pc:docMk/>
            <pc:sldMk cId="2797836313" sldId="259"/>
            <ac:spMk id="2" creationId="{241CB6D3-CA87-B24F-157C-A7AE724BDB46}"/>
          </ac:spMkLst>
        </pc:spChg>
        <pc:spChg chg="add mod">
          <ac:chgData name="Keyzers, Mya (ECY)" userId="cbc999a7-273c-44a4-87b1-dd1743616a57" providerId="ADAL" clId="{E1AC4590-369B-4882-BD9E-8691CDC0B211}" dt="2023-06-23T22:28:29.509" v="646" actId="1076"/>
          <ac:spMkLst>
            <pc:docMk/>
            <pc:sldMk cId="2797836313" sldId="259"/>
            <ac:spMk id="2" creationId="{6A7CD228-E443-0949-B180-0DAEBFD301BB}"/>
          </ac:spMkLst>
        </pc:spChg>
        <pc:spChg chg="del">
          <ac:chgData name="Keyzers, Mya (ECY)" userId="cbc999a7-273c-44a4-87b1-dd1743616a57" providerId="ADAL" clId="{E1AC4590-369B-4882-BD9E-8691CDC0B211}" dt="2023-06-23T21:36:16.112" v="148" actId="931"/>
          <ac:spMkLst>
            <pc:docMk/>
            <pc:sldMk cId="2797836313" sldId="259"/>
            <ac:spMk id="3" creationId="{5E3443F8-A0CC-8900-4CB9-B39E86C2032F}"/>
          </ac:spMkLst>
        </pc:spChg>
        <pc:spChg chg="del">
          <ac:chgData name="Keyzers, Mya (ECY)" userId="cbc999a7-273c-44a4-87b1-dd1743616a57" providerId="ADAL" clId="{E1AC4590-369B-4882-BD9E-8691CDC0B211}" dt="2023-06-23T21:37:11.581" v="151" actId="931"/>
          <ac:spMkLst>
            <pc:docMk/>
            <pc:sldMk cId="2797836313" sldId="259"/>
            <ac:spMk id="4" creationId="{B73EE208-4DD5-2489-977B-21EF53184890}"/>
          </ac:spMkLst>
        </pc:spChg>
        <pc:picChg chg="add mod">
          <ac:chgData name="Keyzers, Mya (ECY)" userId="cbc999a7-273c-44a4-87b1-dd1743616a57" providerId="ADAL" clId="{E1AC4590-369B-4882-BD9E-8691CDC0B211}" dt="2023-06-23T21:37:22.152" v="155" actId="1076"/>
          <ac:picMkLst>
            <pc:docMk/>
            <pc:sldMk cId="2797836313" sldId="259"/>
            <ac:picMk id="6" creationId="{9E749627-A44B-CF92-F626-D1AED7992EE1}"/>
          </ac:picMkLst>
        </pc:picChg>
        <pc:picChg chg="add mod">
          <ac:chgData name="Keyzers, Mya (ECY)" userId="cbc999a7-273c-44a4-87b1-dd1743616a57" providerId="ADAL" clId="{E1AC4590-369B-4882-BD9E-8691CDC0B211}" dt="2023-06-23T21:37:35.016" v="159" actId="1076"/>
          <ac:picMkLst>
            <pc:docMk/>
            <pc:sldMk cId="2797836313" sldId="259"/>
            <ac:picMk id="8" creationId="{6AFEAC29-C185-3C80-DBB2-63033BB9F334}"/>
          </ac:picMkLst>
        </pc:picChg>
      </pc:sldChg>
      <pc:sldChg chg="new del">
        <pc:chgData name="Keyzers, Mya (ECY)" userId="cbc999a7-273c-44a4-87b1-dd1743616a57" providerId="ADAL" clId="{E1AC4590-369B-4882-BD9E-8691CDC0B211}" dt="2023-06-23T21:35:26.767" v="145" actId="2696"/>
        <pc:sldMkLst>
          <pc:docMk/>
          <pc:sldMk cId="3125673342" sldId="259"/>
        </pc:sldMkLst>
      </pc:sldChg>
      <pc:sldChg chg="addSp delSp modSp new mod">
        <pc:chgData name="Keyzers, Mya (ECY)" userId="cbc999a7-273c-44a4-87b1-dd1743616a57" providerId="ADAL" clId="{E1AC4590-369B-4882-BD9E-8691CDC0B211}" dt="2023-06-23T22:31:01.487" v="775" actId="1035"/>
        <pc:sldMkLst>
          <pc:docMk/>
          <pc:sldMk cId="726696321" sldId="260"/>
        </pc:sldMkLst>
        <pc:spChg chg="add mod">
          <ac:chgData name="Keyzers, Mya (ECY)" userId="cbc999a7-273c-44a4-87b1-dd1743616a57" providerId="ADAL" clId="{E1AC4590-369B-4882-BD9E-8691CDC0B211}" dt="2023-06-23T22:30:25.248" v="736" actId="1035"/>
          <ac:spMkLst>
            <pc:docMk/>
            <pc:sldMk cId="726696321" sldId="260"/>
            <ac:spMk id="2" creationId="{9ED6EE5B-6784-9744-C837-A036280182AE}"/>
          </ac:spMkLst>
        </pc:spChg>
        <pc:spChg chg="del">
          <ac:chgData name="Keyzers, Mya (ECY)" userId="cbc999a7-273c-44a4-87b1-dd1743616a57" providerId="ADAL" clId="{E1AC4590-369B-4882-BD9E-8691CDC0B211}" dt="2023-06-23T21:37:42.862" v="161" actId="478"/>
          <ac:spMkLst>
            <pc:docMk/>
            <pc:sldMk cId="726696321" sldId="260"/>
            <ac:spMk id="2" creationId="{BFFC0FBD-FCE5-F831-E465-47CFEB1D461A}"/>
          </ac:spMkLst>
        </pc:spChg>
        <pc:spChg chg="add mod">
          <ac:chgData name="Keyzers, Mya (ECY)" userId="cbc999a7-273c-44a4-87b1-dd1743616a57" providerId="ADAL" clId="{E1AC4590-369B-4882-BD9E-8691CDC0B211}" dt="2023-06-23T22:31:01.487" v="775" actId="1035"/>
          <ac:spMkLst>
            <pc:docMk/>
            <pc:sldMk cId="726696321" sldId="260"/>
            <ac:spMk id="3" creationId="{227AD4BE-2C15-C1D6-7DBC-7F0F0B26B175}"/>
          </ac:spMkLst>
        </pc:spChg>
        <pc:spChg chg="del">
          <ac:chgData name="Keyzers, Mya (ECY)" userId="cbc999a7-273c-44a4-87b1-dd1743616a57" providerId="ADAL" clId="{E1AC4590-369B-4882-BD9E-8691CDC0B211}" dt="2023-06-23T21:38:26.162" v="162" actId="931"/>
          <ac:spMkLst>
            <pc:docMk/>
            <pc:sldMk cId="726696321" sldId="260"/>
            <ac:spMk id="3" creationId="{89472B6E-97FB-F307-379F-E780AEFF8180}"/>
          </ac:spMkLst>
        </pc:spChg>
        <pc:spChg chg="del">
          <ac:chgData name="Keyzers, Mya (ECY)" userId="cbc999a7-273c-44a4-87b1-dd1743616a57" providerId="ADAL" clId="{E1AC4590-369B-4882-BD9E-8691CDC0B211}" dt="2023-06-23T21:39:29.669" v="167" actId="931"/>
          <ac:spMkLst>
            <pc:docMk/>
            <pc:sldMk cId="726696321" sldId="260"/>
            <ac:spMk id="4" creationId="{DD4BB104-DE23-E54C-8A34-EB843384E171}"/>
          </ac:spMkLst>
        </pc:spChg>
        <pc:picChg chg="add mod">
          <ac:chgData name="Keyzers, Mya (ECY)" userId="cbc999a7-273c-44a4-87b1-dd1743616a57" providerId="ADAL" clId="{E1AC4590-369B-4882-BD9E-8691CDC0B211}" dt="2023-06-23T22:28:38.838" v="660" actId="1035"/>
          <ac:picMkLst>
            <pc:docMk/>
            <pc:sldMk cId="726696321" sldId="260"/>
            <ac:picMk id="6" creationId="{69CC6951-72D3-A497-2AC3-5FC1523AC9A4}"/>
          </ac:picMkLst>
        </pc:picChg>
        <pc:picChg chg="add mod">
          <ac:chgData name="Keyzers, Mya (ECY)" userId="cbc999a7-273c-44a4-87b1-dd1743616a57" providerId="ADAL" clId="{E1AC4590-369B-4882-BD9E-8691CDC0B211}" dt="2023-06-23T22:28:38.838" v="660" actId="1035"/>
          <ac:picMkLst>
            <pc:docMk/>
            <pc:sldMk cId="726696321" sldId="260"/>
            <ac:picMk id="8" creationId="{67676D92-C0EC-FBD7-4F9F-D6EAAA4CBBFC}"/>
          </ac:picMkLst>
        </pc:picChg>
      </pc:sldChg>
      <pc:sldChg chg="addSp delSp modSp new mod">
        <pc:chgData name="Keyzers, Mya (ECY)" userId="cbc999a7-273c-44a4-87b1-dd1743616a57" providerId="ADAL" clId="{E1AC4590-369B-4882-BD9E-8691CDC0B211}" dt="2023-06-23T22:31:58.883" v="866" actId="20577"/>
        <pc:sldMkLst>
          <pc:docMk/>
          <pc:sldMk cId="1913180174" sldId="261"/>
        </pc:sldMkLst>
        <pc:spChg chg="del">
          <ac:chgData name="Keyzers, Mya (ECY)" userId="cbc999a7-273c-44a4-87b1-dd1743616a57" providerId="ADAL" clId="{E1AC4590-369B-4882-BD9E-8691CDC0B211}" dt="2023-06-23T21:41:47.887" v="178" actId="478"/>
          <ac:spMkLst>
            <pc:docMk/>
            <pc:sldMk cId="1913180174" sldId="261"/>
            <ac:spMk id="2" creationId="{6C29A2D8-BB35-CF9B-3EDC-93AE5D87B293}"/>
          </ac:spMkLst>
        </pc:spChg>
        <pc:spChg chg="add mod">
          <ac:chgData name="Keyzers, Mya (ECY)" userId="cbc999a7-273c-44a4-87b1-dd1743616a57" providerId="ADAL" clId="{E1AC4590-369B-4882-BD9E-8691CDC0B211}" dt="2023-06-23T22:31:58.883" v="866" actId="20577"/>
          <ac:spMkLst>
            <pc:docMk/>
            <pc:sldMk cId="1913180174" sldId="261"/>
            <ac:spMk id="2" creationId="{AB38C9D5-D27F-A306-5198-A6C6B0285CFA}"/>
          </ac:spMkLst>
        </pc:spChg>
        <pc:spChg chg="del">
          <ac:chgData name="Keyzers, Mya (ECY)" userId="cbc999a7-273c-44a4-87b1-dd1743616a57" providerId="ADAL" clId="{E1AC4590-369B-4882-BD9E-8691CDC0B211}" dt="2023-06-23T21:45:59.320" v="179" actId="931"/>
          <ac:spMkLst>
            <pc:docMk/>
            <pc:sldMk cId="1913180174" sldId="261"/>
            <ac:spMk id="3" creationId="{5D0794B2-9EFA-2896-D8CD-2A6A307354CB}"/>
          </ac:spMkLst>
        </pc:spChg>
        <pc:spChg chg="del">
          <ac:chgData name="Keyzers, Mya (ECY)" userId="cbc999a7-273c-44a4-87b1-dd1743616a57" providerId="ADAL" clId="{E1AC4590-369B-4882-BD9E-8691CDC0B211}" dt="2023-06-23T21:47:28.293" v="184" actId="931"/>
          <ac:spMkLst>
            <pc:docMk/>
            <pc:sldMk cId="1913180174" sldId="261"/>
            <ac:spMk id="4" creationId="{C7546A63-5FCD-F25D-406B-409243DE3225}"/>
          </ac:spMkLst>
        </pc:spChg>
        <pc:picChg chg="add mod">
          <ac:chgData name="Keyzers, Mya (ECY)" userId="cbc999a7-273c-44a4-87b1-dd1743616a57" providerId="ADAL" clId="{E1AC4590-369B-4882-BD9E-8691CDC0B211}" dt="2023-06-23T21:59:44.161" v="453" actId="962"/>
          <ac:picMkLst>
            <pc:docMk/>
            <pc:sldMk cId="1913180174" sldId="261"/>
            <ac:picMk id="6" creationId="{A4B52226-5D90-3622-BB74-B1ADE069D516}"/>
          </ac:picMkLst>
        </pc:picChg>
        <pc:picChg chg="add mod">
          <ac:chgData name="Keyzers, Mya (ECY)" userId="cbc999a7-273c-44a4-87b1-dd1743616a57" providerId="ADAL" clId="{E1AC4590-369B-4882-BD9E-8691CDC0B211}" dt="2023-06-23T22:00:08.016" v="553" actId="962"/>
          <ac:picMkLst>
            <pc:docMk/>
            <pc:sldMk cId="1913180174" sldId="261"/>
            <ac:picMk id="8" creationId="{EA28EF91-8A77-E573-3523-CDB6097518F0}"/>
          </ac:picMkLst>
        </pc:picChg>
        <pc:picChg chg="add mod">
          <ac:chgData name="Keyzers, Mya (ECY)" userId="cbc999a7-273c-44a4-87b1-dd1743616a57" providerId="ADAL" clId="{E1AC4590-369B-4882-BD9E-8691CDC0B211}" dt="2023-06-23T21:59:48.392" v="455" actId="962"/>
          <ac:picMkLst>
            <pc:docMk/>
            <pc:sldMk cId="1913180174" sldId="261"/>
            <ac:picMk id="9" creationId="{9982DE27-A16F-2406-4E7D-BE26D312347E}"/>
          </ac:picMkLst>
        </pc:picChg>
        <pc:picChg chg="add del">
          <ac:chgData name="Keyzers, Mya (ECY)" userId="cbc999a7-273c-44a4-87b1-dd1743616a57" providerId="ADAL" clId="{E1AC4590-369B-4882-BD9E-8691CDC0B211}" dt="2023-06-23T21:51:01.732" v="191" actId="478"/>
          <ac:picMkLst>
            <pc:docMk/>
            <pc:sldMk cId="1913180174" sldId="261"/>
            <ac:picMk id="10" creationId="{7C5F7240-3EB9-142D-FFCD-A535CA59604E}"/>
          </ac:picMkLst>
        </pc:picChg>
      </pc:sldChg>
      <pc:sldChg chg="addSp delSp modSp new mod">
        <pc:chgData name="Keyzers, Mya (ECY)" userId="cbc999a7-273c-44a4-87b1-dd1743616a57" providerId="ADAL" clId="{E1AC4590-369B-4882-BD9E-8691CDC0B211}" dt="2023-06-23T22:00:14.095" v="557" actId="962"/>
        <pc:sldMkLst>
          <pc:docMk/>
          <pc:sldMk cId="1190589894" sldId="262"/>
        </pc:sldMkLst>
        <pc:spChg chg="mod">
          <ac:chgData name="Keyzers, Mya (ECY)" userId="cbc999a7-273c-44a4-87b1-dd1743616a57" providerId="ADAL" clId="{E1AC4590-369B-4882-BD9E-8691CDC0B211}" dt="2023-06-23T21:54:41.361" v="240" actId="1076"/>
          <ac:spMkLst>
            <pc:docMk/>
            <pc:sldMk cId="1190589894" sldId="262"/>
            <ac:spMk id="2" creationId="{DE6D3087-963A-2DBB-BDBE-9175F2B14167}"/>
          </ac:spMkLst>
        </pc:spChg>
        <pc:spChg chg="del">
          <ac:chgData name="Keyzers, Mya (ECY)" userId="cbc999a7-273c-44a4-87b1-dd1743616a57" providerId="ADAL" clId="{E1AC4590-369B-4882-BD9E-8691CDC0B211}" dt="2023-06-23T21:54:31.655" v="236" actId="931"/>
          <ac:spMkLst>
            <pc:docMk/>
            <pc:sldMk cId="1190589894" sldId="262"/>
            <ac:spMk id="3" creationId="{9EF74DA8-523B-A6D4-FD82-7120A146D77E}"/>
          </ac:spMkLst>
        </pc:spChg>
        <pc:picChg chg="add mod">
          <ac:chgData name="Keyzers, Mya (ECY)" userId="cbc999a7-273c-44a4-87b1-dd1743616a57" providerId="ADAL" clId="{E1AC4590-369B-4882-BD9E-8691CDC0B211}" dt="2023-06-23T22:00:14.095" v="557" actId="962"/>
          <ac:picMkLst>
            <pc:docMk/>
            <pc:sldMk cId="1190589894" sldId="262"/>
            <ac:picMk id="5" creationId="{34D80E9B-1DBF-2ADB-34B1-FC656194A8F7}"/>
          </ac:picMkLst>
        </pc:picChg>
      </pc:sldChg>
      <pc:sldChg chg="addSp delSp modSp new mod">
        <pc:chgData name="Keyzers, Mya (ECY)" userId="cbc999a7-273c-44a4-87b1-dd1743616a57" providerId="ADAL" clId="{E1AC4590-369B-4882-BD9E-8691CDC0B211}" dt="2023-06-23T22:00:22.760" v="561" actId="962"/>
        <pc:sldMkLst>
          <pc:docMk/>
          <pc:sldMk cId="554652406" sldId="263"/>
        </pc:sldMkLst>
        <pc:spChg chg="mod">
          <ac:chgData name="Keyzers, Mya (ECY)" userId="cbc999a7-273c-44a4-87b1-dd1743616a57" providerId="ADAL" clId="{E1AC4590-369B-4882-BD9E-8691CDC0B211}" dt="2023-06-23T21:55:40.644" v="308" actId="20577"/>
          <ac:spMkLst>
            <pc:docMk/>
            <pc:sldMk cId="554652406" sldId="263"/>
            <ac:spMk id="2" creationId="{AF49704F-3630-3DA0-A7C4-F6CC113E0802}"/>
          </ac:spMkLst>
        </pc:spChg>
        <pc:spChg chg="del">
          <ac:chgData name="Keyzers, Mya (ECY)" userId="cbc999a7-273c-44a4-87b1-dd1743616a57" providerId="ADAL" clId="{E1AC4590-369B-4882-BD9E-8691CDC0B211}" dt="2023-06-23T21:56:34.057" v="316" actId="931"/>
          <ac:spMkLst>
            <pc:docMk/>
            <pc:sldMk cId="554652406" sldId="263"/>
            <ac:spMk id="3" creationId="{7348B1B5-C882-1FBC-C1BE-97EDB825598D}"/>
          </ac:spMkLst>
        </pc:spChg>
        <pc:spChg chg="mod">
          <ac:chgData name="Keyzers, Mya (ECY)" userId="cbc999a7-273c-44a4-87b1-dd1743616a57" providerId="ADAL" clId="{E1AC4590-369B-4882-BD9E-8691CDC0B211}" dt="2023-06-23T21:56:16.552" v="315" actId="20577"/>
          <ac:spMkLst>
            <pc:docMk/>
            <pc:sldMk cId="554652406" sldId="263"/>
            <ac:spMk id="4" creationId="{7056A54A-402F-9DAF-AB64-8DE4BF6F2ACE}"/>
          </ac:spMkLst>
        </pc:spChg>
        <pc:spChg chg="add mod">
          <ac:chgData name="Keyzers, Mya (ECY)" userId="cbc999a7-273c-44a4-87b1-dd1743616a57" providerId="ADAL" clId="{E1AC4590-369B-4882-BD9E-8691CDC0B211}" dt="2023-06-23T21:57:40.540" v="365" actId="1076"/>
          <ac:spMkLst>
            <pc:docMk/>
            <pc:sldMk cId="554652406" sldId="263"/>
            <ac:spMk id="7" creationId="{07F182EA-D675-70B4-D894-4460B4AB5728}"/>
          </ac:spMkLst>
        </pc:spChg>
        <pc:picChg chg="add mod">
          <ac:chgData name="Keyzers, Mya (ECY)" userId="cbc999a7-273c-44a4-87b1-dd1743616a57" providerId="ADAL" clId="{E1AC4590-369B-4882-BD9E-8691CDC0B211}" dt="2023-06-23T22:00:22.760" v="561" actId="962"/>
          <ac:picMkLst>
            <pc:docMk/>
            <pc:sldMk cId="554652406" sldId="263"/>
            <ac:picMk id="6" creationId="{000E169E-6328-7557-E412-FD5C78DE727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4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27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5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7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80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92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66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3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1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6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11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yrorecycle.com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goo.gl/maps/VzK27Nciec7f58fs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243D86-12F0-453D-A6EB-74BDD22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A9DD1-219B-969F-966A-CC62E97BC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146" y="3437792"/>
            <a:ext cx="9958754" cy="1601389"/>
          </a:xfrm>
        </p:spPr>
        <p:txBody>
          <a:bodyPr anchor="t">
            <a:normAutofit/>
          </a:bodyPr>
          <a:lstStyle/>
          <a:p>
            <a:r>
              <a:rPr lang="en-US" sz="6000" dirty="0" err="1"/>
              <a:t>Styro</a:t>
            </a:r>
            <a:r>
              <a:rPr lang="en-US" sz="6000" dirty="0"/>
              <a:t> Recycle tour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90240-2CB6-6F27-B8CA-70FA2B445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572000"/>
            <a:ext cx="10591306" cy="1017659"/>
          </a:xfrm>
        </p:spPr>
        <p:txBody>
          <a:bodyPr anchor="b">
            <a:normAutofit/>
          </a:bodyPr>
          <a:lstStyle/>
          <a:p>
            <a:r>
              <a:rPr lang="en-US" dirty="0"/>
              <a:t>Recycling Development Center June 14, 2023</a:t>
            </a:r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272C2F10-6D37-71E7-9B2A-C303B3D6F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6614" b="7282"/>
          <a:stretch/>
        </p:blipFill>
        <p:spPr>
          <a:xfrm>
            <a:off x="20" y="-32761"/>
            <a:ext cx="12191979" cy="29381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3761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00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EF957-8E56-F52C-71B8-BE60DD77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82" y="0"/>
            <a:ext cx="9890066" cy="129422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Stryo</a:t>
            </a:r>
            <a:r>
              <a:rPr lang="en-US" sz="3200" dirty="0"/>
              <a:t> Recycle Free Drop off at 23418 68</a:t>
            </a:r>
            <a:r>
              <a:rPr lang="en-US" sz="3200" baseline="30000" dirty="0"/>
              <a:t>th</a:t>
            </a:r>
            <a:r>
              <a:rPr lang="en-US" sz="3200" dirty="0"/>
              <a:t> Ave., S. Kent, WA 98032</a:t>
            </a:r>
          </a:p>
        </p:txBody>
      </p:sp>
      <p:pic>
        <p:nvPicPr>
          <p:cNvPr id="6" name="Content Placeholder 5" descr="A picture containing plant, building, outdoor, tree&#10;&#10;Description automatically generated">
            <a:extLst>
              <a:ext uri="{FF2B5EF4-FFF2-40B4-BE49-F238E27FC236}">
                <a16:creationId xmlns:a16="http://schemas.microsoft.com/office/drawing/2014/main" id="{2598BB6C-5319-18A1-D600-5E43A4E96C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6116" y="2920916"/>
            <a:ext cx="3847429" cy="2885571"/>
          </a:xfrm>
        </p:spPr>
      </p:pic>
      <p:pic>
        <p:nvPicPr>
          <p:cNvPr id="8" name="Content Placeholder 7" descr="A picture containing text, building, handwriting, sign&#10;&#10;Description automatically generated">
            <a:extLst>
              <a:ext uri="{FF2B5EF4-FFF2-40B4-BE49-F238E27FC236}">
                <a16:creationId xmlns:a16="http://schemas.microsoft.com/office/drawing/2014/main" id="{AA551E48-9409-8E3F-D78E-44471E7586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3850" y="2915245"/>
            <a:ext cx="3802063" cy="2851547"/>
          </a:xfrm>
        </p:spPr>
      </p:pic>
      <p:pic>
        <p:nvPicPr>
          <p:cNvPr id="9" name="Content Placeholder 5" descr="A glass door of a building&#10;&#10;Description automatically generated with low confidence">
            <a:extLst>
              <a:ext uri="{FF2B5EF4-FFF2-40B4-BE49-F238E27FC236}">
                <a16:creationId xmlns:a16="http://schemas.microsoft.com/office/drawing/2014/main" id="{258691C8-588A-0E5E-FAC7-2CE1C7A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980" y="1662057"/>
            <a:ext cx="5791202" cy="4343400"/>
          </a:xfrm>
          <a:prstGeom prst="rect">
            <a:avLst/>
          </a:prstGeom>
        </p:spPr>
      </p:pic>
      <p:pic>
        <p:nvPicPr>
          <p:cNvPr id="10" name="Content Placeholder 7" descr="A trailer with a sign on it&#10;&#10;Description automatically generated with low confidence">
            <a:extLst>
              <a:ext uri="{FF2B5EF4-FFF2-40B4-BE49-F238E27FC236}">
                <a16:creationId xmlns:a16="http://schemas.microsoft.com/office/drawing/2014/main" id="{E11B42DF-9B2F-566F-2A7A-B38A2E7E1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9821" y="1669756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14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car, outdoor, vehicle, land vehicle&#10;&#10;Description automatically generated">
            <a:extLst>
              <a:ext uri="{FF2B5EF4-FFF2-40B4-BE49-F238E27FC236}">
                <a16:creationId xmlns:a16="http://schemas.microsoft.com/office/drawing/2014/main" id="{7EE1E5A6-10D5-0CA2-F4B4-63CE7CD4E1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" y="1099782"/>
            <a:ext cx="5957160" cy="4467870"/>
          </a:xfrm>
        </p:spPr>
      </p:pic>
      <p:pic>
        <p:nvPicPr>
          <p:cNvPr id="8" name="Content Placeholder 7" descr="A picture containing text, cardboard, shipping box, carton&#10;&#10;Description automatically generated">
            <a:extLst>
              <a:ext uri="{FF2B5EF4-FFF2-40B4-BE49-F238E27FC236}">
                <a16:creationId xmlns:a16="http://schemas.microsoft.com/office/drawing/2014/main" id="{46BBEDA5-EABD-6FC5-CEB9-BA8E2C2539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24" y="1616862"/>
            <a:ext cx="5914176" cy="443563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F47C05-FE59-9F63-E070-C8048BF9E64E}"/>
              </a:ext>
            </a:extLst>
          </p:cNvPr>
          <p:cNvSpPr txBox="1"/>
          <p:nvPr/>
        </p:nvSpPr>
        <p:spPr>
          <a:xfrm>
            <a:off x="0" y="5841507"/>
            <a:ext cx="595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 access to drop off the  different materials they accept. </a:t>
            </a:r>
          </a:p>
        </p:txBody>
      </p:sp>
    </p:spTree>
    <p:extLst>
      <p:ext uri="{BB962C8B-B14F-4D97-AF65-F5344CB8AC3E}">
        <p14:creationId xmlns:p14="http://schemas.microsoft.com/office/powerpoint/2010/main" val="3335638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handwriting, letter, cardboard&#10;&#10;Description automatically generated">
            <a:extLst>
              <a:ext uri="{FF2B5EF4-FFF2-40B4-BE49-F238E27FC236}">
                <a16:creationId xmlns:a16="http://schemas.microsoft.com/office/drawing/2014/main" id="{9E749627-A44B-CF92-F626-D1AED7992E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6165" y="1100506"/>
            <a:ext cx="6209318" cy="4656988"/>
          </a:xfrm>
        </p:spPr>
      </p:pic>
      <p:pic>
        <p:nvPicPr>
          <p:cNvPr id="8" name="Content Placeholder 7" descr="A picture containing text, building, waste container, outdoor&#10;&#10;Description automatically generated">
            <a:extLst>
              <a:ext uri="{FF2B5EF4-FFF2-40B4-BE49-F238E27FC236}">
                <a16:creationId xmlns:a16="http://schemas.microsoft.com/office/drawing/2014/main" id="{6AFEAC29-C185-3C80-DBB2-63033BB9F3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25" y="639477"/>
            <a:ext cx="7012145" cy="525910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CD228-E443-0949-B180-0DAEBFD301BB}"/>
              </a:ext>
            </a:extLst>
          </p:cNvPr>
          <p:cNvSpPr txBox="1"/>
          <p:nvPr/>
        </p:nvSpPr>
        <p:spPr>
          <a:xfrm>
            <a:off x="4897925" y="6164327"/>
            <a:ext cx="576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 access to drop off the materials they accept. </a:t>
            </a:r>
          </a:p>
        </p:txBody>
      </p:sp>
    </p:spTree>
    <p:extLst>
      <p:ext uri="{BB962C8B-B14F-4D97-AF65-F5344CB8AC3E}">
        <p14:creationId xmlns:p14="http://schemas.microsoft.com/office/powerpoint/2010/main" val="2797836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clothing, person, blue-collar worker, building&#10;&#10;Description automatically generated">
            <a:extLst>
              <a:ext uri="{FF2B5EF4-FFF2-40B4-BE49-F238E27FC236}">
                <a16:creationId xmlns:a16="http://schemas.microsoft.com/office/drawing/2014/main" id="{69CC6951-72D3-A497-2AC3-5FC1523AC9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023" y="862234"/>
            <a:ext cx="6217921" cy="4663440"/>
          </a:xfrm>
        </p:spPr>
      </p:pic>
      <p:pic>
        <p:nvPicPr>
          <p:cNvPr id="8" name="Content Placeholder 7" descr="A picture containing machine condensing polystyrene.">
            <a:extLst>
              <a:ext uri="{FF2B5EF4-FFF2-40B4-BE49-F238E27FC236}">
                <a16:creationId xmlns:a16="http://schemas.microsoft.com/office/drawing/2014/main" id="{67676D92-C0EC-FBD7-4F9F-D6EAAA4CBB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2103" y="862234"/>
            <a:ext cx="6217920" cy="466344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6EE5B-6784-9744-C837-A036280182AE}"/>
              </a:ext>
            </a:extLst>
          </p:cNvPr>
          <p:cNvSpPr txBox="1"/>
          <p:nvPr/>
        </p:nvSpPr>
        <p:spPr>
          <a:xfrm>
            <a:off x="433806" y="6276280"/>
            <a:ext cx="5256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Angel loading polystyrene into the densifier machine.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AD4BE-2C15-C1D6-7DBC-7F0F0B26B175}"/>
              </a:ext>
            </a:extLst>
          </p:cNvPr>
          <p:cNvSpPr txBox="1"/>
          <p:nvPr/>
        </p:nvSpPr>
        <p:spPr>
          <a:xfrm>
            <a:off x="6862719" y="6280633"/>
            <a:ext cx="5256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condensed polystyrene coming out of the machine.</a:t>
            </a:r>
          </a:p>
        </p:txBody>
      </p:sp>
    </p:spTree>
    <p:extLst>
      <p:ext uri="{BB962C8B-B14F-4D97-AF65-F5344CB8AC3E}">
        <p14:creationId xmlns:p14="http://schemas.microsoft.com/office/powerpoint/2010/main" val="726696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polystyrene blocks">
            <a:extLst>
              <a:ext uri="{FF2B5EF4-FFF2-40B4-BE49-F238E27FC236}">
                <a16:creationId xmlns:a16="http://schemas.microsoft.com/office/drawing/2014/main" id="{A4B52226-5D90-3622-BB74-B1ADE069D5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0130" y="1118612"/>
            <a:ext cx="6161033" cy="4620774"/>
          </a:xfrm>
        </p:spPr>
      </p:pic>
      <p:pic>
        <p:nvPicPr>
          <p:cNvPr id="8" name="Content Placeholder 7" descr="Close up of polystyrene block ready for sale.">
            <a:extLst>
              <a:ext uri="{FF2B5EF4-FFF2-40B4-BE49-F238E27FC236}">
                <a16:creationId xmlns:a16="http://schemas.microsoft.com/office/drawing/2014/main" id="{EA28EF91-8A77-E573-3523-CDB6097518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8760" y="3182711"/>
            <a:ext cx="3802063" cy="2851547"/>
          </a:xfrm>
        </p:spPr>
      </p:pic>
      <p:pic>
        <p:nvPicPr>
          <p:cNvPr id="9" name="Content Placeholder 7" descr="A picture containing polystyrene blocks">
            <a:extLst>
              <a:ext uri="{FF2B5EF4-FFF2-40B4-BE49-F238E27FC236}">
                <a16:creationId xmlns:a16="http://schemas.microsoft.com/office/drawing/2014/main" id="{9982DE27-A16F-2406-4E7D-BE26D312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856611" y="1174127"/>
            <a:ext cx="6097587" cy="45731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38C9D5-D27F-A306-5198-A6C6B0285CFA}"/>
              </a:ext>
            </a:extLst>
          </p:cNvPr>
          <p:cNvSpPr txBox="1"/>
          <p:nvPr/>
        </p:nvSpPr>
        <p:spPr>
          <a:xfrm>
            <a:off x="4694017" y="392050"/>
            <a:ext cx="2851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Condensed polystyrene bales, grade A is white, lower grades are gray, and black. </a:t>
            </a:r>
          </a:p>
        </p:txBody>
      </p:sp>
    </p:spTree>
    <p:extLst>
      <p:ext uri="{BB962C8B-B14F-4D97-AF65-F5344CB8AC3E}">
        <p14:creationId xmlns:p14="http://schemas.microsoft.com/office/powerpoint/2010/main" val="191318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3087-963A-2DBB-BDBE-9175F2B1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618" y="0"/>
            <a:ext cx="9922764" cy="1294228"/>
          </a:xfrm>
        </p:spPr>
        <p:txBody>
          <a:bodyPr/>
          <a:lstStyle/>
          <a:p>
            <a:pPr algn="ctr"/>
            <a:r>
              <a:rPr lang="en-US" dirty="0"/>
              <a:t>Marilyn’s Hub Brainchild</a:t>
            </a:r>
          </a:p>
        </p:txBody>
      </p:sp>
      <p:pic>
        <p:nvPicPr>
          <p:cNvPr id="5" name="Content Placeholder 4" descr="A whiteboard with writing on it&#10;">
            <a:extLst>
              <a:ext uri="{FF2B5EF4-FFF2-40B4-BE49-F238E27FC236}">
                <a16:creationId xmlns:a16="http://schemas.microsoft.com/office/drawing/2014/main" id="{34D80E9B-1DBF-2ADB-34B1-FC656194A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621507"/>
            <a:ext cx="8315325" cy="6236493"/>
          </a:xfrm>
        </p:spPr>
      </p:pic>
    </p:spTree>
    <p:extLst>
      <p:ext uri="{BB962C8B-B14F-4D97-AF65-F5344CB8AC3E}">
        <p14:creationId xmlns:p14="http://schemas.microsoft.com/office/powerpoint/2010/main" val="119058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9704F-3630-3DA0-A7C4-F6CC113E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Marilyn and </a:t>
            </a:r>
            <a:r>
              <a:rPr lang="en-US" dirty="0" err="1"/>
              <a:t>styro</a:t>
            </a:r>
            <a:r>
              <a:rPr lang="en-US" dirty="0"/>
              <a:t> recycling</a:t>
            </a:r>
          </a:p>
        </p:txBody>
      </p:sp>
      <p:pic>
        <p:nvPicPr>
          <p:cNvPr id="6" name="Content Placeholder 5" descr="A group of people smiling for a photo&#10;">
            <a:extLst>
              <a:ext uri="{FF2B5EF4-FFF2-40B4-BE49-F238E27FC236}">
                <a16:creationId xmlns:a16="http://schemas.microsoft.com/office/drawing/2014/main" id="{000E169E-6328-7557-E412-FD5C78DE7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24500" y="1298197"/>
            <a:ext cx="5486400" cy="412190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6A54A-402F-9DAF-AB64-8DE4BF6F2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>
              <a:hlinkClick r:id="rId3"/>
            </a:endParaRPr>
          </a:p>
          <a:p>
            <a:r>
              <a:rPr lang="nl-NL" dirty="0">
                <a:hlinkClick r:id="rId3"/>
              </a:rPr>
              <a:t>Recycling Center in Kent - Styro Recycle</a:t>
            </a:r>
            <a:endParaRPr lang="nl-NL" dirty="0"/>
          </a:p>
          <a:p>
            <a:endParaRPr lang="nl-NL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Free Drop Off Center Located at</a:t>
            </a:r>
            <a:br>
              <a:rPr lang="en-US" dirty="0"/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4"/>
              </a:rPr>
              <a:t>23418 68th Ave., S. (West Valley Hwy.)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4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4"/>
              </a:rPr>
              <a:t>Kent, WA 98032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182EA-D675-70B4-D894-4460B4AB5728}"/>
              </a:ext>
            </a:extLst>
          </p:cNvPr>
          <p:cNvSpPr txBox="1"/>
          <p:nvPr/>
        </p:nvSpPr>
        <p:spPr>
          <a:xfrm>
            <a:off x="5434340" y="5420103"/>
            <a:ext cx="5576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Caleb, Natalie, Marilyn, Kara, Mya, Polly. </a:t>
            </a:r>
          </a:p>
        </p:txBody>
      </p:sp>
    </p:spTree>
    <p:extLst>
      <p:ext uri="{BB962C8B-B14F-4D97-AF65-F5344CB8AC3E}">
        <p14:creationId xmlns:p14="http://schemas.microsoft.com/office/powerpoint/2010/main" val="554652406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133</Words>
  <Application>Microsoft Office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Neue Haas Grotesk Text Pro</vt:lpstr>
      <vt:lpstr>BjornVTI</vt:lpstr>
      <vt:lpstr>Styro Recycle tour </vt:lpstr>
      <vt:lpstr>Stryo Recycle Free Drop off at 23418 68th Ave., S. Kent, WA 98032</vt:lpstr>
      <vt:lpstr>PowerPoint Presentation</vt:lpstr>
      <vt:lpstr>PowerPoint Presentation</vt:lpstr>
      <vt:lpstr>PowerPoint Presentation</vt:lpstr>
      <vt:lpstr>PowerPoint Presentation</vt:lpstr>
      <vt:lpstr>Marilyn’s Hub Brainchild</vt:lpstr>
      <vt:lpstr>Thank you Marilyn and styro recycling</vt:lpstr>
    </vt:vector>
  </TitlesOfParts>
  <Company>Washington State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Styro Recycle tour </dc:title>
  <dc:creator>Keyzers, Mya (ECY)</dc:creator>
  <cp:lastModifiedBy>Keyzers, Mya (ECY)</cp:lastModifiedBy>
  <cp:revision>1</cp:revision>
  <dcterms:created xsi:type="dcterms:W3CDTF">2023-06-23T20:47:11Z</dcterms:created>
  <dcterms:modified xsi:type="dcterms:W3CDTF">2023-06-23T22:32:48Z</dcterms:modified>
</cp:coreProperties>
</file>