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4" r:id="rId15"/>
    <p:sldId id="269" r:id="rId16"/>
    <p:sldId id="270" r:id="rId17"/>
    <p:sldId id="273" r:id="rId18"/>
    <p:sldId id="265" r:id="rId19"/>
    <p:sldId id="268" r:id="rId20"/>
    <p:sldId id="26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842B7-0C91-4869-9ABD-F21D8044E41C}" v="310" dt="2020-02-19T17:10:3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key, Jeff" userId="b6c7e7ff-9bcf-4e4a-9878-3dba079dd9c9" providerId="ADAL" clId="{093842B7-0C91-4869-9ABD-F21D8044E41C}"/>
    <pc:docChg chg="undo custSel addSld delSld modSld sldOrd">
      <pc:chgData name="Burkey, Jeff" userId="b6c7e7ff-9bcf-4e4a-9878-3dba079dd9c9" providerId="ADAL" clId="{093842B7-0C91-4869-9ABD-F21D8044E41C}" dt="2020-02-19T17:10:35.239" v="5432"/>
      <pc:docMkLst>
        <pc:docMk/>
      </pc:docMkLst>
      <pc:sldChg chg="addSp delSp modSp">
        <pc:chgData name="Burkey, Jeff" userId="b6c7e7ff-9bcf-4e4a-9878-3dba079dd9c9" providerId="ADAL" clId="{093842B7-0C91-4869-9ABD-F21D8044E41C}" dt="2020-02-19T17:06:39.281" v="5421" actId="1076"/>
        <pc:sldMkLst>
          <pc:docMk/>
          <pc:sldMk cId="1439669790" sldId="256"/>
        </pc:sldMkLst>
        <pc:spChg chg="mod">
          <ac:chgData name="Burkey, Jeff" userId="b6c7e7ff-9bcf-4e4a-9878-3dba079dd9c9" providerId="ADAL" clId="{093842B7-0C91-4869-9ABD-F21D8044E41C}" dt="2020-02-19T17:02:42.308" v="5189" actId="1076"/>
          <ac:spMkLst>
            <pc:docMk/>
            <pc:sldMk cId="1439669790" sldId="256"/>
            <ac:spMk id="2" creationId="{9088A21D-5ADB-46B7-A566-31866AF309A1}"/>
          </ac:spMkLst>
        </pc:spChg>
        <pc:spChg chg="del mod">
          <ac:chgData name="Burkey, Jeff" userId="b6c7e7ff-9bcf-4e4a-9878-3dba079dd9c9" providerId="ADAL" clId="{093842B7-0C91-4869-9ABD-F21D8044E41C}" dt="2020-02-19T17:03:15.102" v="5210" actId="478"/>
          <ac:spMkLst>
            <pc:docMk/>
            <pc:sldMk cId="1439669790" sldId="256"/>
            <ac:spMk id="3" creationId="{F3D19036-AEBD-4DB7-83F2-6A99FADB4252}"/>
          </ac:spMkLst>
        </pc:spChg>
        <pc:spChg chg="add mod">
          <ac:chgData name="Burkey, Jeff" userId="b6c7e7ff-9bcf-4e4a-9878-3dba079dd9c9" providerId="ADAL" clId="{093842B7-0C91-4869-9ABD-F21D8044E41C}" dt="2020-02-19T17:06:39.281" v="5421" actId="1076"/>
          <ac:spMkLst>
            <pc:docMk/>
            <pc:sldMk cId="1439669790" sldId="256"/>
            <ac:spMk id="4" creationId="{B8F51B17-ABE1-40A0-9C4D-2C3FE51FB65C}"/>
          </ac:spMkLst>
        </pc:spChg>
        <pc:spChg chg="add del mod">
          <ac:chgData name="Burkey, Jeff" userId="b6c7e7ff-9bcf-4e4a-9878-3dba079dd9c9" providerId="ADAL" clId="{093842B7-0C91-4869-9ABD-F21D8044E41C}" dt="2020-02-19T17:03:23.481" v="5215" actId="478"/>
          <ac:spMkLst>
            <pc:docMk/>
            <pc:sldMk cId="1439669790" sldId="256"/>
            <ac:spMk id="6" creationId="{35DC2589-A0E7-4693-BAFD-27564344673D}"/>
          </ac:spMkLst>
        </pc:spChg>
        <pc:spChg chg="add mod">
          <ac:chgData name="Burkey, Jeff" userId="b6c7e7ff-9bcf-4e4a-9878-3dba079dd9c9" providerId="ADAL" clId="{093842B7-0C91-4869-9ABD-F21D8044E41C}" dt="2020-02-19T17:06:37.635" v="5420" actId="1076"/>
          <ac:spMkLst>
            <pc:docMk/>
            <pc:sldMk cId="1439669790" sldId="256"/>
            <ac:spMk id="7" creationId="{3BC50244-2C51-47D7-970F-2779D966E3BD}"/>
          </ac:spMkLst>
        </pc:spChg>
        <pc:picChg chg="add del mod">
          <ac:chgData name="Burkey, Jeff" userId="b6c7e7ff-9bcf-4e4a-9878-3dba079dd9c9" providerId="ADAL" clId="{093842B7-0C91-4869-9ABD-F21D8044E41C}" dt="2020-02-14T17:47:10.233" v="1186" actId="478"/>
          <ac:picMkLst>
            <pc:docMk/>
            <pc:sldMk cId="1439669790" sldId="256"/>
            <ac:picMk id="4" creationId="{D52D6AFD-AAE0-4901-8A87-4E135A5B9DB5}"/>
          </ac:picMkLst>
        </pc:picChg>
      </pc:sldChg>
      <pc:sldChg chg="modSp">
        <pc:chgData name="Burkey, Jeff" userId="b6c7e7ff-9bcf-4e4a-9878-3dba079dd9c9" providerId="ADAL" clId="{093842B7-0C91-4869-9ABD-F21D8044E41C}" dt="2020-02-14T17:24:52.107" v="708" actId="20577"/>
        <pc:sldMkLst>
          <pc:docMk/>
          <pc:sldMk cId="475849939" sldId="257"/>
        </pc:sldMkLst>
        <pc:spChg chg="mod">
          <ac:chgData name="Burkey, Jeff" userId="b6c7e7ff-9bcf-4e4a-9878-3dba079dd9c9" providerId="ADAL" clId="{093842B7-0C91-4869-9ABD-F21D8044E41C}" dt="2020-02-14T17:24:52.107" v="708" actId="20577"/>
          <ac:spMkLst>
            <pc:docMk/>
            <pc:sldMk cId="475849939" sldId="257"/>
            <ac:spMk id="3" creationId="{6524A343-B3AE-4A0A-85A6-E29021D8C747}"/>
          </ac:spMkLst>
        </pc:spChg>
      </pc:sldChg>
      <pc:sldChg chg="modSp">
        <pc:chgData name="Burkey, Jeff" userId="b6c7e7ff-9bcf-4e4a-9878-3dba079dd9c9" providerId="ADAL" clId="{093842B7-0C91-4869-9ABD-F21D8044E41C}" dt="2020-02-18T23:37:31.958" v="4503" actId="6549"/>
        <pc:sldMkLst>
          <pc:docMk/>
          <pc:sldMk cId="1815970875" sldId="259"/>
        </pc:sldMkLst>
        <pc:spChg chg="mod">
          <ac:chgData name="Burkey, Jeff" userId="b6c7e7ff-9bcf-4e4a-9878-3dba079dd9c9" providerId="ADAL" clId="{093842B7-0C91-4869-9ABD-F21D8044E41C}" dt="2020-02-18T23:37:31.958" v="4503" actId="6549"/>
          <ac:spMkLst>
            <pc:docMk/>
            <pc:sldMk cId="1815970875" sldId="259"/>
            <ac:spMk id="6" creationId="{820D5A73-6B28-4C01-A2F9-2D2BD2D05FCC}"/>
          </ac:spMkLst>
        </pc:spChg>
      </pc:sldChg>
      <pc:sldChg chg="modSp">
        <pc:chgData name="Burkey, Jeff" userId="b6c7e7ff-9bcf-4e4a-9878-3dba079dd9c9" providerId="ADAL" clId="{093842B7-0C91-4869-9ABD-F21D8044E41C}" dt="2020-02-18T23:38:12.251" v="4528" actId="20577"/>
        <pc:sldMkLst>
          <pc:docMk/>
          <pc:sldMk cId="2624019550" sldId="260"/>
        </pc:sldMkLst>
        <pc:spChg chg="mod">
          <ac:chgData name="Burkey, Jeff" userId="b6c7e7ff-9bcf-4e4a-9878-3dba079dd9c9" providerId="ADAL" clId="{093842B7-0C91-4869-9ABD-F21D8044E41C}" dt="2020-02-18T23:38:12.251" v="4528" actId="20577"/>
          <ac:spMkLst>
            <pc:docMk/>
            <pc:sldMk cId="2624019550" sldId="260"/>
            <ac:spMk id="8" creationId="{369BAC4E-CF9D-449C-B6D2-519E56AF5C1D}"/>
          </ac:spMkLst>
        </pc:spChg>
      </pc:sldChg>
      <pc:sldChg chg="addSp delSp modSp mod">
        <pc:chgData name="Burkey, Jeff" userId="b6c7e7ff-9bcf-4e4a-9878-3dba079dd9c9" providerId="ADAL" clId="{093842B7-0C91-4869-9ABD-F21D8044E41C}" dt="2020-02-14T16:58:08.674" v="359" actId="1076"/>
        <pc:sldMkLst>
          <pc:docMk/>
          <pc:sldMk cId="1294646282" sldId="261"/>
        </pc:sldMkLst>
        <pc:spChg chg="mod">
          <ac:chgData name="Burkey, Jeff" userId="b6c7e7ff-9bcf-4e4a-9878-3dba079dd9c9" providerId="ADAL" clId="{093842B7-0C91-4869-9ABD-F21D8044E41C}" dt="2020-02-14T16:58:08.674" v="359" actId="1076"/>
          <ac:spMkLst>
            <pc:docMk/>
            <pc:sldMk cId="1294646282" sldId="261"/>
            <ac:spMk id="2" creationId="{6D35A878-B3A9-4BEA-BE48-14B7BB6C7A39}"/>
          </ac:spMkLst>
        </pc:spChg>
        <pc:spChg chg="del">
          <ac:chgData name="Burkey, Jeff" userId="b6c7e7ff-9bcf-4e4a-9878-3dba079dd9c9" providerId="ADAL" clId="{093842B7-0C91-4869-9ABD-F21D8044E41C}" dt="2020-02-14T01:12:46.951" v="22" actId="478"/>
          <ac:spMkLst>
            <pc:docMk/>
            <pc:sldMk cId="1294646282" sldId="261"/>
            <ac:spMk id="3" creationId="{1E3CECD4-296C-4611-8EA7-436D47DBC2D0}"/>
          </ac:spMkLst>
        </pc:spChg>
        <pc:spChg chg="add mod">
          <ac:chgData name="Burkey, Jeff" userId="b6c7e7ff-9bcf-4e4a-9878-3dba079dd9c9" providerId="ADAL" clId="{093842B7-0C91-4869-9ABD-F21D8044E41C}" dt="2020-02-14T16:49:31.919" v="340" actId="20577"/>
          <ac:spMkLst>
            <pc:docMk/>
            <pc:sldMk cId="1294646282" sldId="261"/>
            <ac:spMk id="6" creationId="{CEBC8CAD-710B-4125-8515-5FB10333E37F}"/>
          </ac:spMkLst>
        </pc:spChg>
        <pc:spChg chg="add mod">
          <ac:chgData name="Burkey, Jeff" userId="b6c7e7ff-9bcf-4e4a-9878-3dba079dd9c9" providerId="ADAL" clId="{093842B7-0C91-4869-9ABD-F21D8044E41C}" dt="2020-02-14T16:49:29.539" v="338" actId="20577"/>
          <ac:spMkLst>
            <pc:docMk/>
            <pc:sldMk cId="1294646282" sldId="261"/>
            <ac:spMk id="8" creationId="{8B5DC0E6-B824-4B77-B620-69322FE7451F}"/>
          </ac:spMkLst>
        </pc:spChg>
        <pc:graphicFrameChg chg="add del mod">
          <ac:chgData name="Burkey, Jeff" userId="b6c7e7ff-9bcf-4e4a-9878-3dba079dd9c9" providerId="ADAL" clId="{093842B7-0C91-4869-9ABD-F21D8044E41C}" dt="2020-02-14T16:56:19.751" v="355" actId="478"/>
          <ac:graphicFrameMkLst>
            <pc:docMk/>
            <pc:sldMk cId="1294646282" sldId="261"/>
            <ac:graphicFrameMk id="9" creationId="{00000000-0008-0000-0300-000003000000}"/>
          </ac:graphicFrameMkLst>
        </pc:graphicFrameChg>
        <pc:picChg chg="mod">
          <ac:chgData name="Burkey, Jeff" userId="b6c7e7ff-9bcf-4e4a-9878-3dba079dd9c9" providerId="ADAL" clId="{093842B7-0C91-4869-9ABD-F21D8044E41C}" dt="2020-02-14T16:56:45.599" v="358" actId="1076"/>
          <ac:picMkLst>
            <pc:docMk/>
            <pc:sldMk cId="1294646282" sldId="261"/>
            <ac:picMk id="3" creationId="{24290137-9C0D-4DE0-94F6-02E9CE7B2436}"/>
          </ac:picMkLst>
        </pc:picChg>
        <pc:picChg chg="add mod">
          <ac:chgData name="Burkey, Jeff" userId="b6c7e7ff-9bcf-4e4a-9878-3dba079dd9c9" providerId="ADAL" clId="{093842B7-0C91-4869-9ABD-F21D8044E41C}" dt="2020-02-14T16:50:48.586" v="342" actId="1076"/>
          <ac:picMkLst>
            <pc:docMk/>
            <pc:sldMk cId="1294646282" sldId="261"/>
            <ac:picMk id="5" creationId="{3FC6A9AE-9C72-4B55-AF94-D99F2C928D31}"/>
          </ac:picMkLst>
        </pc:picChg>
        <pc:picChg chg="add mod">
          <ac:chgData name="Burkey, Jeff" userId="b6c7e7ff-9bcf-4e4a-9878-3dba079dd9c9" providerId="ADAL" clId="{093842B7-0C91-4869-9ABD-F21D8044E41C}" dt="2020-02-14T01:13:23.213" v="31" actId="14100"/>
          <ac:picMkLst>
            <pc:docMk/>
            <pc:sldMk cId="1294646282" sldId="261"/>
            <ac:picMk id="7" creationId="{EA24D010-A9A3-48C7-B82D-44E03747A849}"/>
          </ac:picMkLst>
        </pc:picChg>
      </pc:sldChg>
      <pc:sldChg chg="addSp modSp add">
        <pc:chgData name="Burkey, Jeff" userId="b6c7e7ff-9bcf-4e4a-9878-3dba079dd9c9" providerId="ADAL" clId="{093842B7-0C91-4869-9ABD-F21D8044E41C}" dt="2020-02-14T17:20:42.115" v="654" actId="115"/>
        <pc:sldMkLst>
          <pc:docMk/>
          <pc:sldMk cId="2508841133" sldId="262"/>
        </pc:sldMkLst>
        <pc:spChg chg="mod">
          <ac:chgData name="Burkey, Jeff" userId="b6c7e7ff-9bcf-4e4a-9878-3dba079dd9c9" providerId="ADAL" clId="{093842B7-0C91-4869-9ABD-F21D8044E41C}" dt="2020-02-14T17:17:54.544" v="414" actId="1076"/>
          <ac:spMkLst>
            <pc:docMk/>
            <pc:sldMk cId="2508841133" sldId="262"/>
            <ac:spMk id="2" creationId="{6BC69F31-AD34-4FE9-B541-5DFD5D390324}"/>
          </ac:spMkLst>
        </pc:spChg>
        <pc:spChg chg="mod">
          <ac:chgData name="Burkey, Jeff" userId="b6c7e7ff-9bcf-4e4a-9878-3dba079dd9c9" providerId="ADAL" clId="{093842B7-0C91-4869-9ABD-F21D8044E41C}" dt="2020-02-14T17:20:42.115" v="654" actId="115"/>
          <ac:spMkLst>
            <pc:docMk/>
            <pc:sldMk cId="2508841133" sldId="262"/>
            <ac:spMk id="3" creationId="{0AB76CBE-C800-4D77-8DB1-7C2884E5A7C3}"/>
          </ac:spMkLst>
        </pc:spChg>
        <pc:picChg chg="add mod">
          <ac:chgData name="Burkey, Jeff" userId="b6c7e7ff-9bcf-4e4a-9878-3dba079dd9c9" providerId="ADAL" clId="{093842B7-0C91-4869-9ABD-F21D8044E41C}" dt="2020-02-14T17:17:50.416" v="413" actId="14100"/>
          <ac:picMkLst>
            <pc:docMk/>
            <pc:sldMk cId="2508841133" sldId="262"/>
            <ac:picMk id="5" creationId="{D9517AAE-7D24-42DF-94FF-6273F85E50EB}"/>
          </ac:picMkLst>
        </pc:picChg>
      </pc:sldChg>
      <pc:sldChg chg="addSp modSp add">
        <pc:chgData name="Burkey, Jeff" userId="b6c7e7ff-9bcf-4e4a-9878-3dba079dd9c9" providerId="ADAL" clId="{093842B7-0C91-4869-9ABD-F21D8044E41C}" dt="2020-02-14T17:31:52.192" v="894" actId="6549"/>
        <pc:sldMkLst>
          <pc:docMk/>
          <pc:sldMk cId="623868267" sldId="263"/>
        </pc:sldMkLst>
        <pc:spChg chg="mod">
          <ac:chgData name="Burkey, Jeff" userId="b6c7e7ff-9bcf-4e4a-9878-3dba079dd9c9" providerId="ADAL" clId="{093842B7-0C91-4869-9ABD-F21D8044E41C}" dt="2020-02-14T17:29:07.072" v="814" actId="1076"/>
          <ac:spMkLst>
            <pc:docMk/>
            <pc:sldMk cId="623868267" sldId="263"/>
            <ac:spMk id="2" creationId="{998D3790-2A1A-4EEC-9738-3F1AE69CA8C6}"/>
          </ac:spMkLst>
        </pc:spChg>
        <pc:spChg chg="mod">
          <ac:chgData name="Burkey, Jeff" userId="b6c7e7ff-9bcf-4e4a-9878-3dba079dd9c9" providerId="ADAL" clId="{093842B7-0C91-4869-9ABD-F21D8044E41C}" dt="2020-02-14T17:31:52.192" v="894" actId="6549"/>
          <ac:spMkLst>
            <pc:docMk/>
            <pc:sldMk cId="623868267" sldId="263"/>
            <ac:spMk id="3" creationId="{8B2697D5-882C-4C1C-A19E-4B8958D52366}"/>
          </ac:spMkLst>
        </pc:spChg>
        <pc:spChg chg="add mod">
          <ac:chgData name="Burkey, Jeff" userId="b6c7e7ff-9bcf-4e4a-9878-3dba079dd9c9" providerId="ADAL" clId="{093842B7-0C91-4869-9ABD-F21D8044E41C}" dt="2020-02-14T17:31:49.081" v="893" actId="20577"/>
          <ac:spMkLst>
            <pc:docMk/>
            <pc:sldMk cId="623868267" sldId="263"/>
            <ac:spMk id="8" creationId="{3D8AC367-2D8E-4F22-8DE2-6A5164A050CA}"/>
          </ac:spMkLst>
        </pc:spChg>
        <pc:picChg chg="add mod">
          <ac:chgData name="Burkey, Jeff" userId="b6c7e7ff-9bcf-4e4a-9878-3dba079dd9c9" providerId="ADAL" clId="{093842B7-0C91-4869-9ABD-F21D8044E41C}" dt="2020-02-14T17:28:45.478" v="806" actId="14100"/>
          <ac:picMkLst>
            <pc:docMk/>
            <pc:sldMk cId="623868267" sldId="263"/>
            <ac:picMk id="5" creationId="{121DA3A9-7A1E-495C-B25D-AE22AD52126B}"/>
          </ac:picMkLst>
        </pc:picChg>
        <pc:picChg chg="add mod">
          <ac:chgData name="Burkey, Jeff" userId="b6c7e7ff-9bcf-4e4a-9878-3dba079dd9c9" providerId="ADAL" clId="{093842B7-0C91-4869-9ABD-F21D8044E41C}" dt="2020-02-14T17:28:55.601" v="809" actId="14100"/>
          <ac:picMkLst>
            <pc:docMk/>
            <pc:sldMk cId="623868267" sldId="263"/>
            <ac:picMk id="7" creationId="{EA3B35B0-5200-4B7D-8430-01C349E86898}"/>
          </ac:picMkLst>
        </pc:picChg>
      </pc:sldChg>
      <pc:sldChg chg="addSp delSp modSp add">
        <pc:chgData name="Burkey, Jeff" userId="b6c7e7ff-9bcf-4e4a-9878-3dba079dd9c9" providerId="ADAL" clId="{093842B7-0C91-4869-9ABD-F21D8044E41C}" dt="2020-02-14T21:20:57.304" v="2601" actId="14100"/>
        <pc:sldMkLst>
          <pc:docMk/>
          <pc:sldMk cId="755541272" sldId="264"/>
        </pc:sldMkLst>
        <pc:spChg chg="mod">
          <ac:chgData name="Burkey, Jeff" userId="b6c7e7ff-9bcf-4e4a-9878-3dba079dd9c9" providerId="ADAL" clId="{093842B7-0C91-4869-9ABD-F21D8044E41C}" dt="2020-02-14T17:46:56.632" v="1185" actId="20577"/>
          <ac:spMkLst>
            <pc:docMk/>
            <pc:sldMk cId="755541272" sldId="264"/>
            <ac:spMk id="2" creationId="{FFF4CE92-BB44-4B1A-8790-4D6414EE268D}"/>
          </ac:spMkLst>
        </pc:spChg>
        <pc:spChg chg="mod">
          <ac:chgData name="Burkey, Jeff" userId="b6c7e7ff-9bcf-4e4a-9878-3dba079dd9c9" providerId="ADAL" clId="{093842B7-0C91-4869-9ABD-F21D8044E41C}" dt="2020-02-14T17:46:17.872" v="1148" actId="5793"/>
          <ac:spMkLst>
            <pc:docMk/>
            <pc:sldMk cId="755541272" sldId="264"/>
            <ac:spMk id="3" creationId="{4588C05A-6DFA-4081-9EA5-74663D3EE5C6}"/>
          </ac:spMkLst>
        </pc:spChg>
        <pc:spChg chg="add mod">
          <ac:chgData name="Burkey, Jeff" userId="b6c7e7ff-9bcf-4e4a-9878-3dba079dd9c9" providerId="ADAL" clId="{093842B7-0C91-4869-9ABD-F21D8044E41C}" dt="2020-02-14T17:40:10.995" v="966" actId="11529"/>
          <ac:spMkLst>
            <pc:docMk/>
            <pc:sldMk cId="755541272" sldId="264"/>
            <ac:spMk id="7" creationId="{CBEC4499-F7C4-4B82-AC73-E2403FA45BA9}"/>
          </ac:spMkLst>
        </pc:spChg>
        <pc:spChg chg="add del mod">
          <ac:chgData name="Burkey, Jeff" userId="b6c7e7ff-9bcf-4e4a-9878-3dba079dd9c9" providerId="ADAL" clId="{093842B7-0C91-4869-9ABD-F21D8044E41C}" dt="2020-02-14T17:41:17.750" v="981" actId="478"/>
          <ac:spMkLst>
            <pc:docMk/>
            <pc:sldMk cId="755541272" sldId="264"/>
            <ac:spMk id="8" creationId="{937B251D-440E-459F-ABD5-90B28CEA6BDB}"/>
          </ac:spMkLst>
        </pc:spChg>
        <pc:spChg chg="add del mod">
          <ac:chgData name="Burkey, Jeff" userId="b6c7e7ff-9bcf-4e4a-9878-3dba079dd9c9" providerId="ADAL" clId="{093842B7-0C91-4869-9ABD-F21D8044E41C}" dt="2020-02-14T17:41:20.496" v="982" actId="478"/>
          <ac:spMkLst>
            <pc:docMk/>
            <pc:sldMk cId="755541272" sldId="264"/>
            <ac:spMk id="9" creationId="{CAA8974F-97E4-4757-90CF-2186E8750BC0}"/>
          </ac:spMkLst>
        </pc:spChg>
        <pc:spChg chg="add mod">
          <ac:chgData name="Burkey, Jeff" userId="b6c7e7ff-9bcf-4e4a-9878-3dba079dd9c9" providerId="ADAL" clId="{093842B7-0C91-4869-9ABD-F21D8044E41C}" dt="2020-02-14T21:20:57.304" v="2601" actId="14100"/>
          <ac:spMkLst>
            <pc:docMk/>
            <pc:sldMk cId="755541272" sldId="264"/>
            <ac:spMk id="10" creationId="{E793F5E2-FE1F-46B4-9740-6216682DBC04}"/>
          </ac:spMkLst>
        </pc:spChg>
        <pc:picChg chg="add mod">
          <ac:chgData name="Burkey, Jeff" userId="b6c7e7ff-9bcf-4e4a-9878-3dba079dd9c9" providerId="ADAL" clId="{093842B7-0C91-4869-9ABD-F21D8044E41C}" dt="2020-02-14T17:39:56.770" v="964" actId="1076"/>
          <ac:picMkLst>
            <pc:docMk/>
            <pc:sldMk cId="755541272" sldId="264"/>
            <ac:picMk id="5" creationId="{82FAD4D9-3DC0-40A3-87A8-D02136C558D1}"/>
          </ac:picMkLst>
        </pc:picChg>
        <pc:picChg chg="add mod">
          <ac:chgData name="Burkey, Jeff" userId="b6c7e7ff-9bcf-4e4a-9878-3dba079dd9c9" providerId="ADAL" clId="{093842B7-0C91-4869-9ABD-F21D8044E41C}" dt="2020-02-14T17:40:02.934" v="965" actId="14100"/>
          <ac:picMkLst>
            <pc:docMk/>
            <pc:sldMk cId="755541272" sldId="264"/>
            <ac:picMk id="6" creationId="{8D32C7B6-3A07-4B4E-9C93-D60974B1CD19}"/>
          </ac:picMkLst>
        </pc:picChg>
      </pc:sldChg>
      <pc:sldChg chg="addSp delSp modSp add">
        <pc:chgData name="Burkey, Jeff" userId="b6c7e7ff-9bcf-4e4a-9878-3dba079dd9c9" providerId="ADAL" clId="{093842B7-0C91-4869-9ABD-F21D8044E41C}" dt="2020-02-15T00:48:41.496" v="4362" actId="1076"/>
        <pc:sldMkLst>
          <pc:docMk/>
          <pc:sldMk cId="1568489865" sldId="265"/>
        </pc:sldMkLst>
        <pc:spChg chg="mod">
          <ac:chgData name="Burkey, Jeff" userId="b6c7e7ff-9bcf-4e4a-9878-3dba079dd9c9" providerId="ADAL" clId="{093842B7-0C91-4869-9ABD-F21D8044E41C}" dt="2020-02-14T19:18:12.254" v="2445" actId="1076"/>
          <ac:spMkLst>
            <pc:docMk/>
            <pc:sldMk cId="1568489865" sldId="265"/>
            <ac:spMk id="2" creationId="{BA88C9B8-A020-479C-B55D-40610E2D6B0A}"/>
          </ac:spMkLst>
        </pc:spChg>
        <pc:spChg chg="del mod">
          <ac:chgData name="Burkey, Jeff" userId="b6c7e7ff-9bcf-4e4a-9878-3dba079dd9c9" providerId="ADAL" clId="{093842B7-0C91-4869-9ABD-F21D8044E41C}" dt="2020-02-14T23:31:20.418" v="4112"/>
          <ac:spMkLst>
            <pc:docMk/>
            <pc:sldMk cId="1568489865" sldId="265"/>
            <ac:spMk id="3" creationId="{4ACFBF09-47BA-46A5-B9DD-29782051EE63}"/>
          </ac:spMkLst>
        </pc:spChg>
        <pc:spChg chg="add mod">
          <ac:chgData name="Burkey, Jeff" userId="b6c7e7ff-9bcf-4e4a-9878-3dba079dd9c9" providerId="ADAL" clId="{093842B7-0C91-4869-9ABD-F21D8044E41C}" dt="2020-02-15T00:48:14.450" v="4337" actId="207"/>
          <ac:spMkLst>
            <pc:docMk/>
            <pc:sldMk cId="1568489865" sldId="265"/>
            <ac:spMk id="3" creationId="{BD02276B-B091-4F9F-B8BE-00AD216F589F}"/>
          </ac:spMkLst>
        </pc:spChg>
        <pc:spChg chg="add del mod">
          <ac:chgData name="Burkey, Jeff" userId="b6c7e7ff-9bcf-4e4a-9878-3dba079dd9c9" providerId="ADAL" clId="{093842B7-0C91-4869-9ABD-F21D8044E41C}" dt="2020-02-14T23:28:45" v="3920"/>
          <ac:spMkLst>
            <pc:docMk/>
            <pc:sldMk cId="1568489865" sldId="265"/>
            <ac:spMk id="5" creationId="{D32B7737-7D02-413E-9AF9-10EA2900CEC7}"/>
          </ac:spMkLst>
        </pc:spChg>
        <pc:spChg chg="add mod">
          <ac:chgData name="Burkey, Jeff" userId="b6c7e7ff-9bcf-4e4a-9878-3dba079dd9c9" providerId="ADAL" clId="{093842B7-0C91-4869-9ABD-F21D8044E41C}" dt="2020-02-15T00:08:35.297" v="4288" actId="12"/>
          <ac:spMkLst>
            <pc:docMk/>
            <pc:sldMk cId="1568489865" sldId="265"/>
            <ac:spMk id="6" creationId="{49D373A8-907E-4384-84F7-7641C907E6EA}"/>
          </ac:spMkLst>
        </pc:spChg>
        <pc:spChg chg="add del mod">
          <ac:chgData name="Burkey, Jeff" userId="b6c7e7ff-9bcf-4e4a-9878-3dba079dd9c9" providerId="ADAL" clId="{093842B7-0C91-4869-9ABD-F21D8044E41C}" dt="2020-02-14T23:31:45.189" v="4118" actId="478"/>
          <ac:spMkLst>
            <pc:docMk/>
            <pc:sldMk cId="1568489865" sldId="265"/>
            <ac:spMk id="7" creationId="{0CCA9C8E-370B-40EC-8F61-24680BEBFFAF}"/>
          </ac:spMkLst>
        </pc:spChg>
        <pc:spChg chg="add mod">
          <ac:chgData name="Burkey, Jeff" userId="b6c7e7ff-9bcf-4e4a-9878-3dba079dd9c9" providerId="ADAL" clId="{093842B7-0C91-4869-9ABD-F21D8044E41C}" dt="2020-02-15T00:48:41.496" v="4362" actId="1076"/>
          <ac:spMkLst>
            <pc:docMk/>
            <pc:sldMk cId="1568489865" sldId="265"/>
            <ac:spMk id="9" creationId="{79F42770-8513-41A3-8390-E95D34EE09CC}"/>
          </ac:spMkLst>
        </pc:spChg>
        <pc:picChg chg="del mod">
          <ac:chgData name="Burkey, Jeff" userId="b6c7e7ff-9bcf-4e4a-9878-3dba079dd9c9" providerId="ADAL" clId="{093842B7-0C91-4869-9ABD-F21D8044E41C}" dt="2020-02-14T23:31:20.418" v="4112"/>
          <ac:picMkLst>
            <pc:docMk/>
            <pc:sldMk cId="1568489865" sldId="265"/>
            <ac:picMk id="4" creationId="{5A4E9604-4798-425B-823C-072486B6E097}"/>
          </ac:picMkLst>
        </pc:picChg>
        <pc:picChg chg="add mod">
          <ac:chgData name="Burkey, Jeff" userId="b6c7e7ff-9bcf-4e4a-9878-3dba079dd9c9" providerId="ADAL" clId="{093842B7-0C91-4869-9ABD-F21D8044E41C}" dt="2020-02-15T00:43:57.479" v="4291" actId="1076"/>
          <ac:picMkLst>
            <pc:docMk/>
            <pc:sldMk cId="1568489865" sldId="265"/>
            <ac:picMk id="4" creationId="{71885FC8-ABB5-47B4-8B9C-AE63440EE911}"/>
          </ac:picMkLst>
        </pc:picChg>
        <pc:picChg chg="add mod">
          <ac:chgData name="Burkey, Jeff" userId="b6c7e7ff-9bcf-4e4a-9878-3dba079dd9c9" providerId="ADAL" clId="{093842B7-0C91-4869-9ABD-F21D8044E41C}" dt="2020-02-15T00:44:28.577" v="4294" actId="1076"/>
          <ac:picMkLst>
            <pc:docMk/>
            <pc:sldMk cId="1568489865" sldId="265"/>
            <ac:picMk id="5" creationId="{E4262122-C9F3-4396-8D7C-FBBFF60C8AAF}"/>
          </ac:picMkLst>
        </pc:picChg>
        <pc:picChg chg="add mod">
          <ac:chgData name="Burkey, Jeff" userId="b6c7e7ff-9bcf-4e4a-9878-3dba079dd9c9" providerId="ADAL" clId="{093842B7-0C91-4869-9ABD-F21D8044E41C}" dt="2020-02-15T00:45:03.964" v="4296" actId="1076"/>
          <ac:picMkLst>
            <pc:docMk/>
            <pc:sldMk cId="1568489865" sldId="265"/>
            <ac:picMk id="7" creationId="{EFB8FEDB-FEE0-4E26-A48F-EA7CD58A976B}"/>
          </ac:picMkLst>
        </pc:picChg>
        <pc:picChg chg="add mod">
          <ac:chgData name="Burkey, Jeff" userId="b6c7e7ff-9bcf-4e4a-9878-3dba079dd9c9" providerId="ADAL" clId="{093842B7-0C91-4869-9ABD-F21D8044E41C}" dt="2020-02-15T00:45:13.129" v="4300" actId="1076"/>
          <ac:picMkLst>
            <pc:docMk/>
            <pc:sldMk cId="1568489865" sldId="265"/>
            <ac:picMk id="8" creationId="{00C622C1-0334-4E3C-BCCF-5F3A4C539596}"/>
          </ac:picMkLst>
        </pc:picChg>
      </pc:sldChg>
      <pc:sldChg chg="delSp modSp add ord">
        <pc:chgData name="Burkey, Jeff" userId="b6c7e7ff-9bcf-4e4a-9878-3dba079dd9c9" providerId="ADAL" clId="{093842B7-0C91-4869-9ABD-F21D8044E41C}" dt="2020-02-19T16:39:17.136" v="4810"/>
        <pc:sldMkLst>
          <pc:docMk/>
          <pc:sldMk cId="795037164" sldId="266"/>
        </pc:sldMkLst>
        <pc:spChg chg="mod">
          <ac:chgData name="Burkey, Jeff" userId="b6c7e7ff-9bcf-4e4a-9878-3dba079dd9c9" providerId="ADAL" clId="{093842B7-0C91-4869-9ABD-F21D8044E41C}" dt="2020-02-14T21:17:37.539" v="2553" actId="20577"/>
          <ac:spMkLst>
            <pc:docMk/>
            <pc:sldMk cId="795037164" sldId="266"/>
            <ac:spMk id="2" creationId="{9C992732-1663-4122-9A09-C329CE48D88C}"/>
          </ac:spMkLst>
        </pc:spChg>
        <pc:spChg chg="del">
          <ac:chgData name="Burkey, Jeff" userId="b6c7e7ff-9bcf-4e4a-9878-3dba079dd9c9" providerId="ADAL" clId="{093842B7-0C91-4869-9ABD-F21D8044E41C}" dt="2020-02-14T21:17:15.361" v="2534" actId="478"/>
          <ac:spMkLst>
            <pc:docMk/>
            <pc:sldMk cId="795037164" sldId="266"/>
            <ac:spMk id="3" creationId="{75033A42-F006-44D6-8590-39DDBF77D0BE}"/>
          </ac:spMkLst>
        </pc:spChg>
        <pc:picChg chg="del mod">
          <ac:chgData name="Burkey, Jeff" userId="b6c7e7ff-9bcf-4e4a-9878-3dba079dd9c9" providerId="ADAL" clId="{093842B7-0C91-4869-9ABD-F21D8044E41C}" dt="2020-02-14T21:21:56.349" v="2602" actId="478"/>
          <ac:picMkLst>
            <pc:docMk/>
            <pc:sldMk cId="795037164" sldId="266"/>
            <ac:picMk id="4" creationId="{03DA84DB-A081-463B-AAAF-AE2960B78014}"/>
          </ac:picMkLst>
        </pc:picChg>
        <pc:picChg chg="del mod">
          <ac:chgData name="Burkey, Jeff" userId="b6c7e7ff-9bcf-4e4a-9878-3dba079dd9c9" providerId="ADAL" clId="{093842B7-0C91-4869-9ABD-F21D8044E41C}" dt="2020-02-14T21:22:43.186" v="2606" actId="478"/>
          <ac:picMkLst>
            <pc:docMk/>
            <pc:sldMk cId="795037164" sldId="266"/>
            <ac:picMk id="5" creationId="{E470D4F0-0021-43C8-8A1B-5061FB86814C}"/>
          </ac:picMkLst>
        </pc:picChg>
        <pc:picChg chg="mod">
          <ac:chgData name="Burkey, Jeff" userId="b6c7e7ff-9bcf-4e4a-9878-3dba079dd9c9" providerId="ADAL" clId="{093842B7-0C91-4869-9ABD-F21D8044E41C}" dt="2020-02-14T21:22:48.285" v="2607" actId="1076"/>
          <ac:picMkLst>
            <pc:docMk/>
            <pc:sldMk cId="795037164" sldId="266"/>
            <ac:picMk id="6" creationId="{CD4CAD74-C2B7-4298-9D69-7CAC87332D7C}"/>
          </ac:picMkLst>
        </pc:picChg>
      </pc:sldChg>
      <pc:sldChg chg="addSp delSp modSp add modAnim">
        <pc:chgData name="Burkey, Jeff" userId="b6c7e7ff-9bcf-4e4a-9878-3dba079dd9c9" providerId="ADAL" clId="{093842B7-0C91-4869-9ABD-F21D8044E41C}" dt="2020-02-19T00:39:25.867" v="4802" actId="6549"/>
        <pc:sldMkLst>
          <pc:docMk/>
          <pc:sldMk cId="4221511991" sldId="267"/>
        </pc:sldMkLst>
        <pc:spChg chg="mod">
          <ac:chgData name="Burkey, Jeff" userId="b6c7e7ff-9bcf-4e4a-9878-3dba079dd9c9" providerId="ADAL" clId="{093842B7-0C91-4869-9ABD-F21D8044E41C}" dt="2020-02-19T00:39:25.867" v="4802" actId="6549"/>
          <ac:spMkLst>
            <pc:docMk/>
            <pc:sldMk cId="4221511991" sldId="267"/>
            <ac:spMk id="2" creationId="{D1D56949-A060-490B-A0EE-90E4592645DD}"/>
          </ac:spMkLst>
        </pc:spChg>
        <pc:spChg chg="del">
          <ac:chgData name="Burkey, Jeff" userId="b6c7e7ff-9bcf-4e4a-9878-3dba079dd9c9" providerId="ADAL" clId="{093842B7-0C91-4869-9ABD-F21D8044E41C}" dt="2020-02-14T22:06:49.711" v="3347" actId="478"/>
          <ac:spMkLst>
            <pc:docMk/>
            <pc:sldMk cId="4221511991" sldId="267"/>
            <ac:spMk id="3" creationId="{4CE97991-C14B-49F2-81B0-336CBC33C2F7}"/>
          </ac:spMkLst>
        </pc:spChg>
        <pc:spChg chg="add mod">
          <ac:chgData name="Burkey, Jeff" userId="b6c7e7ff-9bcf-4e4a-9878-3dba079dd9c9" providerId="ADAL" clId="{093842B7-0C91-4869-9ABD-F21D8044E41C}" dt="2020-02-18T20:37:07.063" v="4441" actId="6549"/>
          <ac:spMkLst>
            <pc:docMk/>
            <pc:sldMk cId="4221511991" sldId="267"/>
            <ac:spMk id="4" creationId="{E3C9D5C3-6059-48C3-A2C9-E651DE7EC31E}"/>
          </ac:spMkLst>
        </pc:spChg>
        <pc:spChg chg="add mod">
          <ac:chgData name="Burkey, Jeff" userId="b6c7e7ff-9bcf-4e4a-9878-3dba079dd9c9" providerId="ADAL" clId="{093842B7-0C91-4869-9ABD-F21D8044E41C}" dt="2020-02-18T21:29:47.249" v="4502" actId="15"/>
          <ac:spMkLst>
            <pc:docMk/>
            <pc:sldMk cId="4221511991" sldId="267"/>
            <ac:spMk id="5" creationId="{F8AC55E7-AAFC-4C19-B71C-E8EA08A71A5F}"/>
          </ac:spMkLst>
        </pc:spChg>
        <pc:spChg chg="add mod">
          <ac:chgData name="Burkey, Jeff" userId="b6c7e7ff-9bcf-4e4a-9878-3dba079dd9c9" providerId="ADAL" clId="{093842B7-0C91-4869-9ABD-F21D8044E41C}" dt="2020-02-15T00:05:00.831" v="4159" actId="1076"/>
          <ac:spMkLst>
            <pc:docMk/>
            <pc:sldMk cId="4221511991" sldId="267"/>
            <ac:spMk id="6" creationId="{53A24AF1-5230-480C-9A08-F4D1240928F2}"/>
          </ac:spMkLst>
        </pc:spChg>
        <pc:spChg chg="add mod">
          <ac:chgData name="Burkey, Jeff" userId="b6c7e7ff-9bcf-4e4a-9878-3dba079dd9c9" providerId="ADAL" clId="{093842B7-0C91-4869-9ABD-F21D8044E41C}" dt="2020-02-15T00:05:00.831" v="4159" actId="1076"/>
          <ac:spMkLst>
            <pc:docMk/>
            <pc:sldMk cId="4221511991" sldId="267"/>
            <ac:spMk id="7" creationId="{6025345E-988E-41DA-B026-F75CD4FE1F44}"/>
          </ac:spMkLst>
        </pc:spChg>
      </pc:sldChg>
      <pc:sldChg chg="addSp delSp modSp add ord">
        <pc:chgData name="Burkey, Jeff" userId="b6c7e7ff-9bcf-4e4a-9878-3dba079dd9c9" providerId="ADAL" clId="{093842B7-0C91-4869-9ABD-F21D8044E41C}" dt="2020-02-15T00:45:07.517" v="4298" actId="478"/>
        <pc:sldMkLst>
          <pc:docMk/>
          <pc:sldMk cId="3881571439" sldId="268"/>
        </pc:sldMkLst>
        <pc:spChg chg="mod">
          <ac:chgData name="Burkey, Jeff" userId="b6c7e7ff-9bcf-4e4a-9878-3dba079dd9c9" providerId="ADAL" clId="{093842B7-0C91-4869-9ABD-F21D8044E41C}" dt="2020-02-14T23:31:34.979" v="4116"/>
          <ac:spMkLst>
            <pc:docMk/>
            <pc:sldMk cId="3881571439" sldId="268"/>
            <ac:spMk id="2" creationId="{F4D99F79-1C11-4A85-ACDD-C41DB347ED2A}"/>
          </ac:spMkLst>
        </pc:spChg>
        <pc:spChg chg="del">
          <ac:chgData name="Burkey, Jeff" userId="b6c7e7ff-9bcf-4e4a-9878-3dba079dd9c9" providerId="ADAL" clId="{093842B7-0C91-4869-9ABD-F21D8044E41C}" dt="2020-02-14T23:31:24.548" v="4113" actId="478"/>
          <ac:spMkLst>
            <pc:docMk/>
            <pc:sldMk cId="3881571439" sldId="268"/>
            <ac:spMk id="3" creationId="{F65F6E55-6D90-43BA-98A7-8333936666BB}"/>
          </ac:spMkLst>
        </pc:spChg>
        <pc:spChg chg="add mod">
          <ac:chgData name="Burkey, Jeff" userId="b6c7e7ff-9bcf-4e4a-9878-3dba079dd9c9" providerId="ADAL" clId="{093842B7-0C91-4869-9ABD-F21D8044E41C}" dt="2020-02-14T23:31:38.972" v="4117" actId="1076"/>
          <ac:spMkLst>
            <pc:docMk/>
            <pc:sldMk cId="3881571439" sldId="268"/>
            <ac:spMk id="4" creationId="{D7130D1B-B8B2-46AD-8DFE-F6DBFB26653D}"/>
          </ac:spMkLst>
        </pc:spChg>
        <pc:picChg chg="add mod">
          <ac:chgData name="Burkey, Jeff" userId="b6c7e7ff-9bcf-4e4a-9878-3dba079dd9c9" providerId="ADAL" clId="{093842B7-0C91-4869-9ABD-F21D8044E41C}" dt="2020-02-15T00:05:08.682" v="4160" actId="1076"/>
          <ac:picMkLst>
            <pc:docMk/>
            <pc:sldMk cId="3881571439" sldId="268"/>
            <ac:picMk id="5" creationId="{08311BF9-7B1E-4CBB-8BEE-57779A4C342E}"/>
          </ac:picMkLst>
        </pc:picChg>
        <pc:picChg chg="add del">
          <ac:chgData name="Burkey, Jeff" userId="b6c7e7ff-9bcf-4e4a-9878-3dba079dd9c9" providerId="ADAL" clId="{093842B7-0C91-4869-9ABD-F21D8044E41C}" dt="2020-02-15T00:45:07.517" v="4298" actId="478"/>
          <ac:picMkLst>
            <pc:docMk/>
            <pc:sldMk cId="3881571439" sldId="268"/>
            <ac:picMk id="6" creationId="{B733E881-D232-4046-967D-E9FFFD953184}"/>
          </ac:picMkLst>
        </pc:picChg>
      </pc:sldChg>
      <pc:sldChg chg="addSp delSp modSp add ord modAnim">
        <pc:chgData name="Burkey, Jeff" userId="b6c7e7ff-9bcf-4e4a-9878-3dba079dd9c9" providerId="ADAL" clId="{093842B7-0C91-4869-9ABD-F21D8044E41C}" dt="2020-02-18T23:51:46.346" v="4584"/>
        <pc:sldMkLst>
          <pc:docMk/>
          <pc:sldMk cId="1241938583" sldId="269"/>
        </pc:sldMkLst>
        <pc:spChg chg="mod">
          <ac:chgData name="Burkey, Jeff" userId="b6c7e7ff-9bcf-4e4a-9878-3dba079dd9c9" providerId="ADAL" clId="{093842B7-0C91-4869-9ABD-F21D8044E41C}" dt="2020-02-14T17:56:17.202" v="1354" actId="1076"/>
          <ac:spMkLst>
            <pc:docMk/>
            <pc:sldMk cId="1241938583" sldId="269"/>
            <ac:spMk id="2" creationId="{2399F14F-0FEB-4A44-9C36-5B56444F43A4}"/>
          </ac:spMkLst>
        </pc:spChg>
        <pc:spChg chg="mod">
          <ac:chgData name="Burkey, Jeff" userId="b6c7e7ff-9bcf-4e4a-9878-3dba079dd9c9" providerId="ADAL" clId="{093842B7-0C91-4869-9ABD-F21D8044E41C}" dt="2020-02-14T19:23:36.067" v="2463" actId="27636"/>
          <ac:spMkLst>
            <pc:docMk/>
            <pc:sldMk cId="1241938583" sldId="269"/>
            <ac:spMk id="3" creationId="{300BCD72-A50D-43BE-B4BC-809B739D8BAD}"/>
          </ac:spMkLst>
        </pc:spChg>
        <pc:spChg chg="add del">
          <ac:chgData name="Burkey, Jeff" userId="b6c7e7ff-9bcf-4e4a-9878-3dba079dd9c9" providerId="ADAL" clId="{093842B7-0C91-4869-9ABD-F21D8044E41C}" dt="2020-02-14T17:55:10.189" v="1315" actId="478"/>
          <ac:spMkLst>
            <pc:docMk/>
            <pc:sldMk cId="1241938583" sldId="269"/>
            <ac:spMk id="4" creationId="{3AAE9C9B-C05D-4A88-ACE1-B2C1BF1FA3D3}"/>
          </ac:spMkLst>
        </pc:spChg>
        <pc:picChg chg="add mod">
          <ac:chgData name="Burkey, Jeff" userId="b6c7e7ff-9bcf-4e4a-9878-3dba079dd9c9" providerId="ADAL" clId="{093842B7-0C91-4869-9ABD-F21D8044E41C}" dt="2020-02-18T23:49:02.798" v="4565" actId="1076"/>
          <ac:picMkLst>
            <pc:docMk/>
            <pc:sldMk cId="1241938583" sldId="269"/>
            <ac:picMk id="4" creationId="{7C4FA071-334C-4642-8295-BD2EC291AE5A}"/>
          </ac:picMkLst>
        </pc:picChg>
        <pc:picChg chg="add mod modCrop">
          <ac:chgData name="Burkey, Jeff" userId="b6c7e7ff-9bcf-4e4a-9878-3dba079dd9c9" providerId="ADAL" clId="{093842B7-0C91-4869-9ABD-F21D8044E41C}" dt="2020-02-14T17:55:48.476" v="1322" actId="1076"/>
          <ac:picMkLst>
            <pc:docMk/>
            <pc:sldMk cId="1241938583" sldId="269"/>
            <ac:picMk id="5" creationId="{80640267-05DF-43CE-9306-9C7FD19C2B1C}"/>
          </ac:picMkLst>
        </pc:picChg>
        <pc:picChg chg="add mod">
          <ac:chgData name="Burkey, Jeff" userId="b6c7e7ff-9bcf-4e4a-9878-3dba079dd9c9" providerId="ADAL" clId="{093842B7-0C91-4869-9ABD-F21D8044E41C}" dt="2020-02-18T23:49:18.839" v="4571" actId="1076"/>
          <ac:picMkLst>
            <pc:docMk/>
            <pc:sldMk cId="1241938583" sldId="269"/>
            <ac:picMk id="6" creationId="{7DA050E2-F22B-4C67-9B38-BF789AD6FC8A}"/>
          </ac:picMkLst>
        </pc:picChg>
        <pc:picChg chg="add mod">
          <ac:chgData name="Burkey, Jeff" userId="b6c7e7ff-9bcf-4e4a-9878-3dba079dd9c9" providerId="ADAL" clId="{093842B7-0C91-4869-9ABD-F21D8044E41C}" dt="2020-02-18T23:50:56.875" v="4580" actId="1076"/>
          <ac:picMkLst>
            <pc:docMk/>
            <pc:sldMk cId="1241938583" sldId="269"/>
            <ac:picMk id="7" creationId="{11BEF9ED-F575-4B56-A808-B4C64110DA36}"/>
          </ac:picMkLst>
        </pc:picChg>
        <pc:picChg chg="add mod">
          <ac:chgData name="Burkey, Jeff" userId="b6c7e7ff-9bcf-4e4a-9878-3dba079dd9c9" providerId="ADAL" clId="{093842B7-0C91-4869-9ABD-F21D8044E41C}" dt="2020-02-18T23:50:53.197" v="4579" actId="1076"/>
          <ac:picMkLst>
            <pc:docMk/>
            <pc:sldMk cId="1241938583" sldId="269"/>
            <ac:picMk id="8" creationId="{86381384-1B44-4C3A-91CD-172F10DD7A4F}"/>
          </ac:picMkLst>
        </pc:picChg>
        <pc:picChg chg="add mod">
          <ac:chgData name="Burkey, Jeff" userId="b6c7e7ff-9bcf-4e4a-9878-3dba079dd9c9" providerId="ADAL" clId="{093842B7-0C91-4869-9ABD-F21D8044E41C}" dt="2020-02-18T23:51:13.029" v="4582" actId="14100"/>
          <ac:picMkLst>
            <pc:docMk/>
            <pc:sldMk cId="1241938583" sldId="269"/>
            <ac:picMk id="9" creationId="{B3B3178E-0E8D-455B-8117-2A15DF5AAEA9}"/>
          </ac:picMkLst>
        </pc:picChg>
      </pc:sldChg>
      <pc:sldChg chg="addSp delSp modSp add ord delAnim modAnim">
        <pc:chgData name="Burkey, Jeff" userId="b6c7e7ff-9bcf-4e4a-9878-3dba079dd9c9" providerId="ADAL" clId="{093842B7-0C91-4869-9ABD-F21D8044E41C}" dt="2020-02-19T17:10:35.239" v="5432"/>
        <pc:sldMkLst>
          <pc:docMk/>
          <pc:sldMk cId="4100176341" sldId="270"/>
        </pc:sldMkLst>
        <pc:spChg chg="mod">
          <ac:chgData name="Burkey, Jeff" userId="b6c7e7ff-9bcf-4e4a-9878-3dba079dd9c9" providerId="ADAL" clId="{093842B7-0C91-4869-9ABD-F21D8044E41C}" dt="2020-02-14T19:03:57.805" v="2159" actId="1076"/>
          <ac:spMkLst>
            <pc:docMk/>
            <pc:sldMk cId="4100176341" sldId="270"/>
            <ac:spMk id="2" creationId="{C562B7F7-0435-4902-84A7-55CDDA41A2B5}"/>
          </ac:spMkLst>
        </pc:spChg>
        <pc:spChg chg="mod">
          <ac:chgData name="Burkey, Jeff" userId="b6c7e7ff-9bcf-4e4a-9878-3dba079dd9c9" providerId="ADAL" clId="{093842B7-0C91-4869-9ABD-F21D8044E41C}" dt="2020-02-19T17:08:25.627" v="5423" actId="20577"/>
          <ac:spMkLst>
            <pc:docMk/>
            <pc:sldMk cId="4100176341" sldId="270"/>
            <ac:spMk id="3" creationId="{E67038AB-DDD9-4369-BF06-542A64819444}"/>
          </ac:spMkLst>
        </pc:spChg>
        <pc:spChg chg="add mod">
          <ac:chgData name="Burkey, Jeff" userId="b6c7e7ff-9bcf-4e4a-9878-3dba079dd9c9" providerId="ADAL" clId="{093842B7-0C91-4869-9ABD-F21D8044E41C}" dt="2020-02-14T19:15:11.218" v="2396" actId="20577"/>
          <ac:spMkLst>
            <pc:docMk/>
            <pc:sldMk cId="4100176341" sldId="270"/>
            <ac:spMk id="8" creationId="{DFCABA97-7F97-4591-9903-4F65CA5B6666}"/>
          </ac:spMkLst>
        </pc:spChg>
        <pc:spChg chg="add mod">
          <ac:chgData name="Burkey, Jeff" userId="b6c7e7ff-9bcf-4e4a-9878-3dba079dd9c9" providerId="ADAL" clId="{093842B7-0C91-4869-9ABD-F21D8044E41C}" dt="2020-02-14T19:14:28.779" v="2381" actId="1076"/>
          <ac:spMkLst>
            <pc:docMk/>
            <pc:sldMk cId="4100176341" sldId="270"/>
            <ac:spMk id="9" creationId="{CA864F12-E80C-41FE-B3A9-76ECEEDE2158}"/>
          </ac:spMkLst>
        </pc:spChg>
        <pc:picChg chg="add mod modCrop">
          <ac:chgData name="Burkey, Jeff" userId="b6c7e7ff-9bcf-4e4a-9878-3dba079dd9c9" providerId="ADAL" clId="{093842B7-0C91-4869-9ABD-F21D8044E41C}" dt="2020-02-14T19:04:09.967" v="2165" actId="1076"/>
          <ac:picMkLst>
            <pc:docMk/>
            <pc:sldMk cId="4100176341" sldId="270"/>
            <ac:picMk id="4" creationId="{54CC23AA-9301-4005-8D86-97A8C84BA6B7}"/>
          </ac:picMkLst>
        </pc:picChg>
        <pc:picChg chg="del mod">
          <ac:chgData name="Burkey, Jeff" userId="b6c7e7ff-9bcf-4e4a-9878-3dba079dd9c9" providerId="ADAL" clId="{093842B7-0C91-4869-9ABD-F21D8044E41C}" dt="2020-02-14T19:08:44.612" v="2205" actId="478"/>
          <ac:picMkLst>
            <pc:docMk/>
            <pc:sldMk cId="4100176341" sldId="270"/>
            <ac:picMk id="5" creationId="{37B86189-AA9B-400E-89EF-462A8DDF65CC}"/>
          </ac:picMkLst>
        </pc:picChg>
        <pc:picChg chg="del mod">
          <ac:chgData name="Burkey, Jeff" userId="b6c7e7ff-9bcf-4e4a-9878-3dba079dd9c9" providerId="ADAL" clId="{093842B7-0C91-4869-9ABD-F21D8044E41C}" dt="2020-02-14T19:09:36.037" v="2207" actId="478"/>
          <ac:picMkLst>
            <pc:docMk/>
            <pc:sldMk cId="4100176341" sldId="270"/>
            <ac:picMk id="6" creationId="{6413FACD-B0EF-4526-B476-9BFEBCFDC73B}"/>
          </ac:picMkLst>
        </pc:picChg>
        <pc:picChg chg="add del mod">
          <ac:chgData name="Burkey, Jeff" userId="b6c7e7ff-9bcf-4e4a-9878-3dba079dd9c9" providerId="ADAL" clId="{093842B7-0C91-4869-9ABD-F21D8044E41C}" dt="2020-02-19T17:10:13.224" v="5429" actId="478"/>
          <ac:picMkLst>
            <pc:docMk/>
            <pc:sldMk cId="4100176341" sldId="270"/>
            <ac:picMk id="6" creationId="{EEE3268D-421B-4BD4-B24A-056F15E6D0D6}"/>
          </ac:picMkLst>
        </pc:picChg>
        <pc:picChg chg="mod">
          <ac:chgData name="Burkey, Jeff" userId="b6c7e7ff-9bcf-4e4a-9878-3dba079dd9c9" providerId="ADAL" clId="{093842B7-0C91-4869-9ABD-F21D8044E41C}" dt="2020-02-14T19:09:43.085" v="2208" actId="1076"/>
          <ac:picMkLst>
            <pc:docMk/>
            <pc:sldMk cId="4100176341" sldId="270"/>
            <ac:picMk id="7" creationId="{8BAEE023-EF74-4315-A8D3-71755EF249C7}"/>
          </ac:picMkLst>
        </pc:picChg>
        <pc:picChg chg="add mod">
          <ac:chgData name="Burkey, Jeff" userId="b6c7e7ff-9bcf-4e4a-9878-3dba079dd9c9" providerId="ADAL" clId="{093842B7-0C91-4869-9ABD-F21D8044E41C}" dt="2020-02-19T17:10:16.582" v="5430" actId="1076"/>
          <ac:picMkLst>
            <pc:docMk/>
            <pc:sldMk cId="4100176341" sldId="270"/>
            <ac:picMk id="10" creationId="{3EFBE24E-BF36-47DA-B8B6-527B61A40542}"/>
          </ac:picMkLst>
        </pc:picChg>
      </pc:sldChg>
      <pc:sldChg chg="add del">
        <pc:chgData name="Burkey, Jeff" userId="b6c7e7ff-9bcf-4e4a-9878-3dba079dd9c9" providerId="ADAL" clId="{093842B7-0C91-4869-9ABD-F21D8044E41C}" dt="2020-02-14T23:32:31.897" v="4152" actId="2696"/>
        <pc:sldMkLst>
          <pc:docMk/>
          <pc:sldMk cId="121194178" sldId="271"/>
        </pc:sldMkLst>
      </pc:sldChg>
      <pc:sldChg chg="addSp delSp modSp add">
        <pc:chgData name="Burkey, Jeff" userId="b6c7e7ff-9bcf-4e4a-9878-3dba079dd9c9" providerId="ADAL" clId="{093842B7-0C91-4869-9ABD-F21D8044E41C}" dt="2020-02-19T17:00:57.030" v="5014" actId="478"/>
        <pc:sldMkLst>
          <pc:docMk/>
          <pc:sldMk cId="3456301481" sldId="272"/>
        </pc:sldMkLst>
        <pc:spChg chg="del mod">
          <ac:chgData name="Burkey, Jeff" userId="b6c7e7ff-9bcf-4e4a-9878-3dba079dd9c9" providerId="ADAL" clId="{093842B7-0C91-4869-9ABD-F21D8044E41C}" dt="2020-02-19T16:58:50" v="4999" actId="478"/>
          <ac:spMkLst>
            <pc:docMk/>
            <pc:sldMk cId="3456301481" sldId="272"/>
            <ac:spMk id="2" creationId="{A69FC436-2953-4531-8D56-F7B875C3F789}"/>
          </ac:spMkLst>
        </pc:spChg>
        <pc:spChg chg="del">
          <ac:chgData name="Burkey, Jeff" userId="b6c7e7ff-9bcf-4e4a-9878-3dba079dd9c9" providerId="ADAL" clId="{093842B7-0C91-4869-9ABD-F21D8044E41C}" dt="2020-02-14T22:17:16.739" v="3588"/>
          <ac:spMkLst>
            <pc:docMk/>
            <pc:sldMk cId="3456301481" sldId="272"/>
            <ac:spMk id="3" creationId="{2C274E76-5286-4C58-B6FC-DA7FE1D80DAC}"/>
          </ac:spMkLst>
        </pc:spChg>
        <pc:spChg chg="add del mod">
          <ac:chgData name="Burkey, Jeff" userId="b6c7e7ff-9bcf-4e4a-9878-3dba079dd9c9" providerId="ADAL" clId="{093842B7-0C91-4869-9ABD-F21D8044E41C}" dt="2020-02-14T22:19:59.656" v="3590"/>
          <ac:spMkLst>
            <pc:docMk/>
            <pc:sldMk cId="3456301481" sldId="272"/>
            <ac:spMk id="7" creationId="{3593CCEF-9112-4007-A02C-E11B6BB3F7C5}"/>
          </ac:spMkLst>
        </pc:spChg>
        <pc:spChg chg="add del mod">
          <ac:chgData name="Burkey, Jeff" userId="b6c7e7ff-9bcf-4e4a-9878-3dba079dd9c9" providerId="ADAL" clId="{093842B7-0C91-4869-9ABD-F21D8044E41C}" dt="2020-02-19T16:59:12.162" v="5000" actId="478"/>
          <ac:spMkLst>
            <pc:docMk/>
            <pc:sldMk cId="3456301481" sldId="272"/>
            <ac:spMk id="7" creationId="{816EC05A-DEBF-45FF-9511-BCB2F0F6B88F}"/>
          </ac:spMkLst>
        </pc:spChg>
        <pc:spChg chg="add del mod">
          <ac:chgData name="Burkey, Jeff" userId="b6c7e7ff-9bcf-4e4a-9878-3dba079dd9c9" providerId="ADAL" clId="{093842B7-0C91-4869-9ABD-F21D8044E41C}" dt="2020-02-14T22:20:55.268" v="3595" actId="478"/>
          <ac:spMkLst>
            <pc:docMk/>
            <pc:sldMk cId="3456301481" sldId="272"/>
            <ac:spMk id="12" creationId="{FD559E45-C528-4D2B-AF47-AE8C877D3F2C}"/>
          </ac:spMkLst>
        </pc:spChg>
        <pc:spChg chg="add del mod">
          <ac:chgData name="Burkey, Jeff" userId="b6c7e7ff-9bcf-4e4a-9878-3dba079dd9c9" providerId="ADAL" clId="{093842B7-0C91-4869-9ABD-F21D8044E41C}" dt="2020-02-19T16:56:58.732" v="4975" actId="478"/>
          <ac:spMkLst>
            <pc:docMk/>
            <pc:sldMk cId="3456301481" sldId="272"/>
            <ac:spMk id="13" creationId="{18349E72-91BF-403C-9E93-E7B6212188F8}"/>
          </ac:spMkLst>
        </pc:spChg>
        <pc:picChg chg="add del mod ord">
          <ac:chgData name="Burkey, Jeff" userId="b6c7e7ff-9bcf-4e4a-9878-3dba079dd9c9" providerId="ADAL" clId="{093842B7-0C91-4869-9ABD-F21D8044E41C}" dt="2020-02-19T17:00:57.030" v="5014" actId="478"/>
          <ac:picMkLst>
            <pc:docMk/>
            <pc:sldMk cId="3456301481" sldId="272"/>
            <ac:picMk id="4" creationId="{86BB165C-43D9-4750-9C62-3D538DC2AFC4}"/>
          </ac:picMkLst>
        </pc:picChg>
        <pc:picChg chg="add del mod">
          <ac:chgData name="Burkey, Jeff" userId="b6c7e7ff-9bcf-4e4a-9878-3dba079dd9c9" providerId="ADAL" clId="{093842B7-0C91-4869-9ABD-F21D8044E41C}" dt="2020-02-14T22:19:58.088" v="3589" actId="478"/>
          <ac:picMkLst>
            <pc:docMk/>
            <pc:sldMk cId="3456301481" sldId="272"/>
            <ac:picMk id="5" creationId="{6FE43A34-EBF6-4525-B5E3-481AB90B698C}"/>
          </ac:picMkLst>
        </pc:picChg>
        <pc:picChg chg="add mod ord">
          <ac:chgData name="Burkey, Jeff" userId="b6c7e7ff-9bcf-4e4a-9878-3dba079dd9c9" providerId="ADAL" clId="{093842B7-0C91-4869-9ABD-F21D8044E41C}" dt="2020-02-19T17:00:40.607" v="5013" actId="14100"/>
          <ac:picMkLst>
            <pc:docMk/>
            <pc:sldMk cId="3456301481" sldId="272"/>
            <ac:picMk id="5" creationId="{F9D6B601-EEA3-4DE2-97B7-B96FB53FEE10}"/>
          </ac:picMkLst>
        </pc:picChg>
        <pc:picChg chg="add del mod">
          <ac:chgData name="Burkey, Jeff" userId="b6c7e7ff-9bcf-4e4a-9878-3dba079dd9c9" providerId="ADAL" clId="{093842B7-0C91-4869-9ABD-F21D8044E41C}" dt="2020-02-14T22:20:49.402" v="3594" actId="478"/>
          <ac:picMkLst>
            <pc:docMk/>
            <pc:sldMk cId="3456301481" sldId="272"/>
            <ac:picMk id="9" creationId="{394355CA-E40B-4C67-90E0-74F96449EB5C}"/>
          </ac:picMkLst>
        </pc:picChg>
        <pc:picChg chg="add del mod">
          <ac:chgData name="Burkey, Jeff" userId="b6c7e7ff-9bcf-4e4a-9878-3dba079dd9c9" providerId="ADAL" clId="{093842B7-0C91-4869-9ABD-F21D8044E41C}" dt="2020-02-19T16:56:36.668" v="4960" actId="478"/>
          <ac:picMkLst>
            <pc:docMk/>
            <pc:sldMk cId="3456301481" sldId="272"/>
            <ac:picMk id="10" creationId="{025AF5EA-A6CA-44BD-A7A5-C67750D10801}"/>
          </ac:picMkLst>
        </pc:picChg>
      </pc:sldChg>
      <pc:sldChg chg="addSp delSp modSp add ord modAnim">
        <pc:chgData name="Burkey, Jeff" userId="b6c7e7ff-9bcf-4e4a-9878-3dba079dd9c9" providerId="ADAL" clId="{093842B7-0C91-4869-9ABD-F21D8044E41C}" dt="2020-02-19T00:33:10.799" v="4771" actId="20577"/>
        <pc:sldMkLst>
          <pc:docMk/>
          <pc:sldMk cId="3833072862" sldId="273"/>
        </pc:sldMkLst>
        <pc:spChg chg="mod">
          <ac:chgData name="Burkey, Jeff" userId="b6c7e7ff-9bcf-4e4a-9878-3dba079dd9c9" providerId="ADAL" clId="{093842B7-0C91-4869-9ABD-F21D8044E41C}" dt="2020-02-19T00:19:42.503" v="4722" actId="1076"/>
          <ac:spMkLst>
            <pc:docMk/>
            <pc:sldMk cId="3833072862" sldId="273"/>
            <ac:spMk id="2" creationId="{51AAD8C2-34BF-4337-B891-B5B355048F85}"/>
          </ac:spMkLst>
        </pc:spChg>
        <pc:spChg chg="del">
          <ac:chgData name="Burkey, Jeff" userId="b6c7e7ff-9bcf-4e4a-9878-3dba079dd9c9" providerId="ADAL" clId="{093842B7-0C91-4869-9ABD-F21D8044E41C}" dt="2020-02-19T00:20:04.466" v="4727" actId="478"/>
          <ac:spMkLst>
            <pc:docMk/>
            <pc:sldMk cId="3833072862" sldId="273"/>
            <ac:spMk id="3" creationId="{CCEAB30C-722F-4205-B55D-C521F426AD15}"/>
          </ac:spMkLst>
        </pc:spChg>
        <pc:spChg chg="add del">
          <ac:chgData name="Burkey, Jeff" userId="b6c7e7ff-9bcf-4e4a-9878-3dba079dd9c9" providerId="ADAL" clId="{093842B7-0C91-4869-9ABD-F21D8044E41C}" dt="2020-02-19T00:11:40.819" v="4588" actId="478"/>
          <ac:spMkLst>
            <pc:docMk/>
            <pc:sldMk cId="3833072862" sldId="273"/>
            <ac:spMk id="4" creationId="{41A03F60-6750-4C38-9681-5B8D002E69A8}"/>
          </ac:spMkLst>
        </pc:spChg>
        <pc:spChg chg="add del">
          <ac:chgData name="Burkey, Jeff" userId="b6c7e7ff-9bcf-4e4a-9878-3dba079dd9c9" providerId="ADAL" clId="{093842B7-0C91-4869-9ABD-F21D8044E41C}" dt="2020-02-19T00:11:46.781" v="4590" actId="478"/>
          <ac:spMkLst>
            <pc:docMk/>
            <pc:sldMk cId="3833072862" sldId="273"/>
            <ac:spMk id="5" creationId="{53F26DBB-3860-43D2-98D0-066A85807029}"/>
          </ac:spMkLst>
        </pc:spChg>
        <pc:spChg chg="add mod">
          <ac:chgData name="Burkey, Jeff" userId="b6c7e7ff-9bcf-4e4a-9878-3dba079dd9c9" providerId="ADAL" clId="{093842B7-0C91-4869-9ABD-F21D8044E41C}" dt="2020-02-19T00:32:48.237" v="4764" actId="14100"/>
          <ac:spMkLst>
            <pc:docMk/>
            <pc:sldMk cId="3833072862" sldId="273"/>
            <ac:spMk id="10" creationId="{D57D79CB-4A77-4774-972C-AE380D28AA27}"/>
          </ac:spMkLst>
        </pc:spChg>
        <pc:spChg chg="add mod">
          <ac:chgData name="Burkey, Jeff" userId="b6c7e7ff-9bcf-4e4a-9878-3dba079dd9c9" providerId="ADAL" clId="{093842B7-0C91-4869-9ABD-F21D8044E41C}" dt="2020-02-19T00:33:10.799" v="4771" actId="20577"/>
          <ac:spMkLst>
            <pc:docMk/>
            <pc:sldMk cId="3833072862" sldId="273"/>
            <ac:spMk id="11" creationId="{7447F51F-EACB-4845-B86D-7DA28E7432F4}"/>
          </ac:spMkLst>
        </pc:spChg>
        <pc:spChg chg="add mod">
          <ac:chgData name="Burkey, Jeff" userId="b6c7e7ff-9bcf-4e4a-9878-3dba079dd9c9" providerId="ADAL" clId="{093842B7-0C91-4869-9ABD-F21D8044E41C}" dt="2020-02-19T00:23:55.678" v="4730" actId="2085"/>
          <ac:spMkLst>
            <pc:docMk/>
            <pc:sldMk cId="3833072862" sldId="273"/>
            <ac:spMk id="12" creationId="{5CF21E45-4393-4780-95F5-D7EBC50317E4}"/>
          </ac:spMkLst>
        </pc:spChg>
        <pc:spChg chg="add mod">
          <ac:chgData name="Burkey, Jeff" userId="b6c7e7ff-9bcf-4e4a-9878-3dba079dd9c9" providerId="ADAL" clId="{093842B7-0C91-4869-9ABD-F21D8044E41C}" dt="2020-02-19T00:29:54.785" v="4732" actId="1076"/>
          <ac:spMkLst>
            <pc:docMk/>
            <pc:sldMk cId="3833072862" sldId="273"/>
            <ac:spMk id="13" creationId="{9395DCAB-A94E-4D71-A421-4269A4615CA6}"/>
          </ac:spMkLst>
        </pc:spChg>
        <pc:spChg chg="add mod">
          <ac:chgData name="Burkey, Jeff" userId="b6c7e7ff-9bcf-4e4a-9878-3dba079dd9c9" providerId="ADAL" clId="{093842B7-0C91-4869-9ABD-F21D8044E41C}" dt="2020-02-19T00:30:02.734" v="4734" actId="1076"/>
          <ac:spMkLst>
            <pc:docMk/>
            <pc:sldMk cId="3833072862" sldId="273"/>
            <ac:spMk id="14" creationId="{B9830941-AD18-405C-BB6C-E717F03A3063}"/>
          </ac:spMkLst>
        </pc:spChg>
        <pc:spChg chg="add mod">
          <ac:chgData name="Burkey, Jeff" userId="b6c7e7ff-9bcf-4e4a-9878-3dba079dd9c9" providerId="ADAL" clId="{093842B7-0C91-4869-9ABD-F21D8044E41C}" dt="2020-02-19T00:30:16.068" v="4741" actId="1076"/>
          <ac:spMkLst>
            <pc:docMk/>
            <pc:sldMk cId="3833072862" sldId="273"/>
            <ac:spMk id="15" creationId="{46971F8A-76E2-4950-8B70-2BAA8115F63F}"/>
          </ac:spMkLst>
        </pc:spChg>
        <pc:spChg chg="add mod">
          <ac:chgData name="Burkey, Jeff" userId="b6c7e7ff-9bcf-4e4a-9878-3dba079dd9c9" providerId="ADAL" clId="{093842B7-0C91-4869-9ABD-F21D8044E41C}" dt="2020-02-19T00:30:24.094" v="4743" actId="1076"/>
          <ac:spMkLst>
            <pc:docMk/>
            <pc:sldMk cId="3833072862" sldId="273"/>
            <ac:spMk id="16" creationId="{96636F8D-5E74-4BFF-B083-3C17B72A819F}"/>
          </ac:spMkLst>
        </pc:spChg>
        <pc:spChg chg="add mod">
          <ac:chgData name="Burkey, Jeff" userId="b6c7e7ff-9bcf-4e4a-9878-3dba079dd9c9" providerId="ADAL" clId="{093842B7-0C91-4869-9ABD-F21D8044E41C}" dt="2020-02-19T00:30:48.859" v="4747" actId="1076"/>
          <ac:spMkLst>
            <pc:docMk/>
            <pc:sldMk cId="3833072862" sldId="273"/>
            <ac:spMk id="17" creationId="{EFA6942F-D8A1-433F-A479-03F8162B8F29}"/>
          </ac:spMkLst>
        </pc:spChg>
        <pc:spChg chg="add mod">
          <ac:chgData name="Burkey, Jeff" userId="b6c7e7ff-9bcf-4e4a-9878-3dba079dd9c9" providerId="ADAL" clId="{093842B7-0C91-4869-9ABD-F21D8044E41C}" dt="2020-02-19T00:30:55.521" v="4750" actId="14100"/>
          <ac:spMkLst>
            <pc:docMk/>
            <pc:sldMk cId="3833072862" sldId="273"/>
            <ac:spMk id="18" creationId="{859275BA-87E2-4DFC-8CCB-74ACCDC3FFA4}"/>
          </ac:spMkLst>
        </pc:spChg>
        <pc:spChg chg="add mod">
          <ac:chgData name="Burkey, Jeff" userId="b6c7e7ff-9bcf-4e4a-9878-3dba079dd9c9" providerId="ADAL" clId="{093842B7-0C91-4869-9ABD-F21D8044E41C}" dt="2020-02-19T00:31:02.059" v="4752" actId="1076"/>
          <ac:spMkLst>
            <pc:docMk/>
            <pc:sldMk cId="3833072862" sldId="273"/>
            <ac:spMk id="19" creationId="{CEF2749C-A745-44F9-9903-69089CDAF110}"/>
          </ac:spMkLst>
        </pc:spChg>
        <pc:spChg chg="add mod">
          <ac:chgData name="Burkey, Jeff" userId="b6c7e7ff-9bcf-4e4a-9878-3dba079dd9c9" providerId="ADAL" clId="{093842B7-0C91-4869-9ABD-F21D8044E41C}" dt="2020-02-19T00:32:19.558" v="4753" actId="11529"/>
          <ac:spMkLst>
            <pc:docMk/>
            <pc:sldMk cId="3833072862" sldId="273"/>
            <ac:spMk id="20" creationId="{638A2662-162B-4521-A822-97E8ABCB7D8B}"/>
          </ac:spMkLst>
        </pc:spChg>
        <pc:spChg chg="add mod">
          <ac:chgData name="Burkey, Jeff" userId="b6c7e7ff-9bcf-4e4a-9878-3dba079dd9c9" providerId="ADAL" clId="{093842B7-0C91-4869-9ABD-F21D8044E41C}" dt="2020-02-19T00:32:27.377" v="4754" actId="11529"/>
          <ac:spMkLst>
            <pc:docMk/>
            <pc:sldMk cId="3833072862" sldId="273"/>
            <ac:spMk id="21" creationId="{CD5FFB3A-680F-4F9E-9521-FC350C22F4BE}"/>
          </ac:spMkLst>
        </pc:spChg>
        <pc:grpChg chg="add mod">
          <ac:chgData name="Burkey, Jeff" userId="b6c7e7ff-9bcf-4e4a-9878-3dba079dd9c9" providerId="ADAL" clId="{093842B7-0C91-4869-9ABD-F21D8044E41C}" dt="2020-02-19T00:14:20.377" v="4615" actId="1076"/>
          <ac:grpSpMkLst>
            <pc:docMk/>
            <pc:sldMk cId="3833072862" sldId="273"/>
            <ac:grpSpMk id="8" creationId="{0FAFCB30-4745-4C62-886D-E0F621D001FD}"/>
          </ac:grpSpMkLst>
        </pc:grpChg>
        <pc:picChg chg="add mod ord modCrop">
          <ac:chgData name="Burkey, Jeff" userId="b6c7e7ff-9bcf-4e4a-9878-3dba079dd9c9" providerId="ADAL" clId="{093842B7-0C91-4869-9ABD-F21D8044E41C}" dt="2020-02-19T00:14:17.665" v="4614" actId="164"/>
          <ac:picMkLst>
            <pc:docMk/>
            <pc:sldMk cId="3833072862" sldId="273"/>
            <ac:picMk id="6" creationId="{BC36FE28-7346-4F00-AFD7-CBE5E82E64D0}"/>
          </ac:picMkLst>
        </pc:picChg>
        <pc:picChg chg="add mod modCrop">
          <ac:chgData name="Burkey, Jeff" userId="b6c7e7ff-9bcf-4e4a-9878-3dba079dd9c9" providerId="ADAL" clId="{093842B7-0C91-4869-9ABD-F21D8044E41C}" dt="2020-02-19T00:14:17.665" v="4614" actId="164"/>
          <ac:picMkLst>
            <pc:docMk/>
            <pc:sldMk cId="3833072862" sldId="273"/>
            <ac:picMk id="7" creationId="{C19C4CFF-E4F4-47A0-860C-1C0B0231E420}"/>
          </ac:picMkLst>
        </pc:picChg>
        <pc:picChg chg="add mod modCrop">
          <ac:chgData name="Burkey, Jeff" userId="b6c7e7ff-9bcf-4e4a-9878-3dba079dd9c9" providerId="ADAL" clId="{093842B7-0C91-4869-9ABD-F21D8044E41C}" dt="2020-02-19T00:19:46.944" v="4723" actId="1076"/>
          <ac:picMkLst>
            <pc:docMk/>
            <pc:sldMk cId="3833072862" sldId="273"/>
            <ac:picMk id="9" creationId="{82AD949F-41C0-4B8E-9C19-80A1B343E617}"/>
          </ac:picMkLst>
        </pc:picChg>
      </pc:sldChg>
      <pc:sldChg chg="addSp delSp modSp add">
        <pc:chgData name="Burkey, Jeff" userId="b6c7e7ff-9bcf-4e4a-9878-3dba079dd9c9" providerId="ADAL" clId="{093842B7-0C91-4869-9ABD-F21D8044E41C}" dt="2020-02-19T16:47:42.923" v="4959" actId="1076"/>
        <pc:sldMkLst>
          <pc:docMk/>
          <pc:sldMk cId="2661432747" sldId="274"/>
        </pc:sldMkLst>
        <pc:spChg chg="mod">
          <ac:chgData name="Burkey, Jeff" userId="b6c7e7ff-9bcf-4e4a-9878-3dba079dd9c9" providerId="ADAL" clId="{093842B7-0C91-4869-9ABD-F21D8044E41C}" dt="2020-02-19T16:47:42.923" v="4959" actId="1076"/>
          <ac:spMkLst>
            <pc:docMk/>
            <pc:sldMk cId="2661432747" sldId="274"/>
            <ac:spMk id="2" creationId="{BC393D6B-A9FB-44F5-8261-C015E38C8152}"/>
          </ac:spMkLst>
        </pc:spChg>
        <pc:spChg chg="del">
          <ac:chgData name="Burkey, Jeff" userId="b6c7e7ff-9bcf-4e4a-9878-3dba079dd9c9" providerId="ADAL" clId="{093842B7-0C91-4869-9ABD-F21D8044E41C}" dt="2020-02-19T16:41:43.756" v="4811"/>
          <ac:spMkLst>
            <pc:docMk/>
            <pc:sldMk cId="2661432747" sldId="274"/>
            <ac:spMk id="3" creationId="{8E113075-FBC1-433D-9344-8F77DC5FB1DB}"/>
          </ac:spMkLst>
        </pc:spChg>
        <pc:spChg chg="add del mod">
          <ac:chgData name="Burkey, Jeff" userId="b6c7e7ff-9bcf-4e4a-9878-3dba079dd9c9" providerId="ADAL" clId="{093842B7-0C91-4869-9ABD-F21D8044E41C}" dt="2020-02-19T16:45:23.406" v="4921"/>
          <ac:spMkLst>
            <pc:docMk/>
            <pc:sldMk cId="2661432747" sldId="274"/>
            <ac:spMk id="6" creationId="{E71C7C92-9ADB-4D7F-90A1-B12D95264C8A}"/>
          </ac:spMkLst>
        </pc:spChg>
        <pc:spChg chg="add del mod">
          <ac:chgData name="Burkey, Jeff" userId="b6c7e7ff-9bcf-4e4a-9878-3dba079dd9c9" providerId="ADAL" clId="{093842B7-0C91-4869-9ABD-F21D8044E41C}" dt="2020-02-19T16:46:05.930" v="4932"/>
          <ac:spMkLst>
            <pc:docMk/>
            <pc:sldMk cId="2661432747" sldId="274"/>
            <ac:spMk id="10" creationId="{86956CA1-49D5-4AF3-8445-5C11241E30CE}"/>
          </ac:spMkLst>
        </pc:spChg>
        <pc:picChg chg="add del mod ord modCrop">
          <ac:chgData name="Burkey, Jeff" userId="b6c7e7ff-9bcf-4e4a-9878-3dba079dd9c9" providerId="ADAL" clId="{093842B7-0C91-4869-9ABD-F21D8044E41C}" dt="2020-02-19T16:45:21.424" v="4920" actId="478"/>
          <ac:picMkLst>
            <pc:docMk/>
            <pc:sldMk cId="2661432747" sldId="274"/>
            <ac:picMk id="4" creationId="{703020BB-A6E3-4944-8E1A-B82B331F475F}"/>
          </ac:picMkLst>
        </pc:picChg>
        <pc:picChg chg="add del mod ord">
          <ac:chgData name="Burkey, Jeff" userId="b6c7e7ff-9bcf-4e4a-9878-3dba079dd9c9" providerId="ADAL" clId="{093842B7-0C91-4869-9ABD-F21D8044E41C}" dt="2020-02-19T16:46:04.458" v="4931" actId="478"/>
          <ac:picMkLst>
            <pc:docMk/>
            <pc:sldMk cId="2661432747" sldId="274"/>
            <ac:picMk id="8" creationId="{E5608B1D-D4E9-49FA-B6DD-926FA74F9D7B}"/>
          </ac:picMkLst>
        </pc:picChg>
        <pc:picChg chg="add mod ord">
          <ac:chgData name="Burkey, Jeff" userId="b6c7e7ff-9bcf-4e4a-9878-3dba079dd9c9" providerId="ADAL" clId="{093842B7-0C91-4869-9ABD-F21D8044E41C}" dt="2020-02-19T16:47:38.769" v="4958" actId="1076"/>
          <ac:picMkLst>
            <pc:docMk/>
            <pc:sldMk cId="2661432747" sldId="274"/>
            <ac:picMk id="12" creationId="{FAA6DD91-3500-4330-B14C-C6E3B71BCC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94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25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19CD-FE70-4417-8275-27A75B8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2B8E9-B1D3-4EC5-8521-F4F980DB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B4BE2-D9C6-4CE6-A0C8-BA634D86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629D-BFC5-40C4-9879-090F597A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1E8D-375C-48FB-A044-0454E999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0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B9C33A-A21B-433A-B5AE-6714490B41A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B8D736-A2E7-4EF2-8DD9-EC110F70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A21D-5ADB-46B7-A566-31866AF30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824" y="1338109"/>
            <a:ext cx="8201608" cy="2216856"/>
          </a:xfrm>
        </p:spPr>
        <p:txBody>
          <a:bodyPr/>
          <a:lstStyle/>
          <a:p>
            <a:r>
              <a:rPr lang="en-US" dirty="0"/>
              <a:t>Duwamish and green River Watershed Model Development &amp; Calibration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51B17-ABE1-40A0-9C4D-2C3FE51FB65C}"/>
              </a:ext>
            </a:extLst>
          </p:cNvPr>
          <p:cNvSpPr txBox="1"/>
          <p:nvPr/>
        </p:nvSpPr>
        <p:spPr>
          <a:xfrm>
            <a:off x="4702629" y="3817680"/>
            <a:ext cx="208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19, 2020</a:t>
            </a:r>
          </a:p>
          <a:p>
            <a:pPr algn="ctr"/>
            <a:r>
              <a:rPr lang="en-US" dirty="0"/>
              <a:t>Ecology NWRO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50244-2C51-47D7-970F-2779D966E3BD}"/>
              </a:ext>
            </a:extLst>
          </p:cNvPr>
          <p:cNvSpPr txBox="1"/>
          <p:nvPr/>
        </p:nvSpPr>
        <p:spPr>
          <a:xfrm>
            <a:off x="2733870" y="4726727"/>
            <a:ext cx="580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Li, Washington State Department of Ecology </a:t>
            </a:r>
          </a:p>
          <a:p>
            <a:pPr algn="ctr"/>
            <a:r>
              <a:rPr lang="en-US" dirty="0"/>
              <a:t>Yi </a:t>
            </a:r>
            <a:r>
              <a:rPr lang="en-US" dirty="0" err="1"/>
              <a:t>Xiong</a:t>
            </a:r>
            <a:r>
              <a:rPr lang="en-US" dirty="0"/>
              <a:t>, Washington State Department of Ecology</a:t>
            </a:r>
          </a:p>
          <a:p>
            <a:pPr algn="ctr"/>
            <a:r>
              <a:rPr lang="en-US" dirty="0"/>
              <a:t>Jeff Burkey, King County, Water and Land Resources Division</a:t>
            </a:r>
          </a:p>
        </p:txBody>
      </p:sp>
    </p:spTree>
    <p:extLst>
      <p:ext uri="{BB962C8B-B14F-4D97-AF65-F5344CB8AC3E}">
        <p14:creationId xmlns:p14="http://schemas.microsoft.com/office/powerpoint/2010/main" val="143966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CE92-BB44-4B1A-8790-4D6414EE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391"/>
            <a:ext cx="12192000" cy="772296"/>
          </a:xfrm>
        </p:spPr>
        <p:txBody>
          <a:bodyPr/>
          <a:lstStyle/>
          <a:p>
            <a:r>
              <a:rPr lang="en-US" dirty="0"/>
              <a:t>Hydrologic response units (HRU)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8C05A-6DFA-4081-9EA5-74663D3EE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3" y="967687"/>
            <a:ext cx="5679858" cy="13278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Merging (soils, sewer, age, land use, land cover, slope) generates 1728 unique combinations per rainfall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AD4D9-3DC0-40A3-87A8-D02136C55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2" y="2317102"/>
            <a:ext cx="4540898" cy="4540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2C7B6-3A07-4B4E-9C93-D60974B1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3333"/>
          <a:stretch>
            <a:fillRect/>
          </a:stretch>
        </p:blipFill>
        <p:spPr bwMode="auto">
          <a:xfrm>
            <a:off x="-1" y="2490906"/>
            <a:ext cx="5812971" cy="4283119"/>
          </a:xfrm>
          <a:prstGeom prst="rect">
            <a:avLst/>
          </a:prstGeom>
          <a:noFill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BEC4499-F7C4-4B82-AC73-E2403FA45BA9}"/>
              </a:ext>
            </a:extLst>
          </p:cNvPr>
          <p:cNvSpPr/>
          <p:nvPr/>
        </p:nvSpPr>
        <p:spPr>
          <a:xfrm>
            <a:off x="6096000" y="4404049"/>
            <a:ext cx="1181878" cy="37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93F5E2-FE1F-46B4-9740-6216682DBC04}"/>
              </a:ext>
            </a:extLst>
          </p:cNvPr>
          <p:cNvSpPr txBox="1">
            <a:spLocks/>
          </p:cNvSpPr>
          <p:nvPr/>
        </p:nvSpPr>
        <p:spPr>
          <a:xfrm>
            <a:off x="7508148" y="1040236"/>
            <a:ext cx="4405490" cy="1255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Simplified (</a:t>
            </a:r>
            <a:r>
              <a:rPr lang="en-US" dirty="0">
                <a:sym typeface="Wingdings" panose="05000000000000000000" pitchFamily="2" charset="2"/>
              </a:rPr>
              <a:t>) into 293 HRUs per rainfall zone</a:t>
            </a:r>
          </a:p>
          <a:p>
            <a:pPr marL="0" indent="0">
              <a:buNone/>
            </a:pPr>
            <a:r>
              <a:rPr lang="en-US" dirty="0"/>
              <a:t>Previously ~ 1000 HRUS (for all zones)</a:t>
            </a:r>
          </a:p>
        </p:txBody>
      </p:sp>
    </p:spTree>
    <p:extLst>
      <p:ext uri="{BB962C8B-B14F-4D97-AF65-F5344CB8AC3E}">
        <p14:creationId xmlns:p14="http://schemas.microsoft.com/office/powerpoint/2010/main" val="75554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AA6DD91-3500-4330-B14C-C6E3B71BC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0"/>
            <a:ext cx="10295467" cy="686364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393D6B-A9FB-44F5-8261-C015E38C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623" y="299157"/>
            <a:ext cx="5057426" cy="8692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Calibration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266143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F14F-0FEB-4A44-9C36-5B56444F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45" y="105335"/>
            <a:ext cx="8068496" cy="1116978"/>
          </a:xfrm>
        </p:spPr>
        <p:txBody>
          <a:bodyPr>
            <a:normAutofit/>
          </a:bodyPr>
          <a:lstStyle/>
          <a:p>
            <a:r>
              <a:rPr lang="en-US" dirty="0"/>
              <a:t>Water temperature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CD72-A50D-43BE-B4BC-809B739D8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931551"/>
            <a:ext cx="4245428" cy="2547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Atmospheric Inputs for Each Zone</a:t>
            </a:r>
          </a:p>
          <a:p>
            <a:pPr lvl="1"/>
            <a:r>
              <a:rPr lang="en-US" dirty="0"/>
              <a:t>Shortwave solar</a:t>
            </a:r>
          </a:p>
          <a:p>
            <a:pPr lvl="1"/>
            <a:r>
              <a:rPr lang="en-US" dirty="0"/>
              <a:t>Cloud cover</a:t>
            </a:r>
          </a:p>
          <a:p>
            <a:pPr lvl="1"/>
            <a:r>
              <a:rPr lang="en-US" dirty="0"/>
              <a:t>Air temperature</a:t>
            </a:r>
          </a:p>
          <a:p>
            <a:pPr lvl="1"/>
            <a:r>
              <a:rPr lang="en-US" dirty="0"/>
              <a:t>Dewpoint</a:t>
            </a:r>
          </a:p>
          <a:p>
            <a:pPr lvl="1"/>
            <a:r>
              <a:rPr lang="en-US" dirty="0"/>
              <a:t>Wind speed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40267-05DF-43CE-9306-9C7FD19C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2" t="17669" r="23699" b="10857"/>
          <a:stretch/>
        </p:blipFill>
        <p:spPr>
          <a:xfrm>
            <a:off x="4578220" y="1651519"/>
            <a:ext cx="7613780" cy="4795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FA071-334C-4642-8295-BD2EC291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327" y="1265930"/>
            <a:ext cx="2509426" cy="2292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050E2-F22B-4C67-9B38-BF789AD6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095" y="1265930"/>
            <a:ext cx="2534029" cy="2314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EF9ED-F575-4B56-A808-B4C64110D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76" y="3624240"/>
            <a:ext cx="2366421" cy="216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81384-1B44-4C3A-91CD-172F10DD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543" y="3624240"/>
            <a:ext cx="2366420" cy="2161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3178E-0E8D-455B-8117-2A15DF5AA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109" y="3617276"/>
            <a:ext cx="2374044" cy="21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B7F7-0435-4902-84A7-55CDDA41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25489"/>
            <a:ext cx="10364451" cy="678438"/>
          </a:xfrm>
        </p:spPr>
        <p:txBody>
          <a:bodyPr/>
          <a:lstStyle/>
          <a:p>
            <a:r>
              <a:rPr lang="en-US" dirty="0"/>
              <a:t>Water temperature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38AB-DDD9-4369-BF06-542A6481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23" y="989965"/>
            <a:ext cx="7101220" cy="43658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 Models setups</a:t>
            </a:r>
          </a:p>
          <a:p>
            <a:r>
              <a:rPr lang="en-US" dirty="0"/>
              <a:t>Ground temperatures</a:t>
            </a:r>
          </a:p>
          <a:p>
            <a:pPr lvl="1"/>
            <a:r>
              <a:rPr lang="en-US" dirty="0"/>
              <a:t>all </a:t>
            </a:r>
            <a:r>
              <a:rPr lang="en-US" dirty="0" err="1"/>
              <a:t>hru</a:t>
            </a:r>
            <a:r>
              <a:rPr lang="en-US" dirty="0"/>
              <a:t> soils (surface, shallow) set to same monthly temperatures</a:t>
            </a:r>
          </a:p>
          <a:p>
            <a:pPr lvl="1"/>
            <a:r>
              <a:rPr lang="en-US" dirty="0"/>
              <a:t>All </a:t>
            </a:r>
            <a:r>
              <a:rPr lang="en-US" dirty="0" err="1"/>
              <a:t>hru</a:t>
            </a:r>
            <a:r>
              <a:rPr lang="en-US" dirty="0"/>
              <a:t> Groundwater (Lower) temperatures set to same monthly temperatures</a:t>
            </a:r>
          </a:p>
          <a:p>
            <a:r>
              <a:rPr lang="en-US" dirty="0"/>
              <a:t>Channel temperatures</a:t>
            </a:r>
          </a:p>
          <a:p>
            <a:pPr lvl="1"/>
            <a:r>
              <a:rPr lang="en-US" dirty="0"/>
              <a:t>All reaches set to same thermal conductivity values </a:t>
            </a:r>
          </a:p>
          <a:p>
            <a:pPr lvl="1"/>
            <a:r>
              <a:rPr lang="en-US" dirty="0"/>
              <a:t>All reaches set to same stream bed temperatures</a:t>
            </a:r>
          </a:p>
          <a:p>
            <a:r>
              <a:rPr lang="en-US" dirty="0"/>
              <a:t>Channel Shade</a:t>
            </a:r>
          </a:p>
          <a:p>
            <a:pPr lvl="1"/>
            <a:r>
              <a:rPr lang="en-US" dirty="0"/>
              <a:t>Constant for all reaches (55%)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C23AA-9301-4005-8D86-97A8C84BA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9" t="18564" r="60970" b="51342"/>
          <a:stretch/>
        </p:blipFill>
        <p:spPr>
          <a:xfrm>
            <a:off x="7612392" y="3771007"/>
            <a:ext cx="4426585" cy="3001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EE023-EF74-4315-A8D3-71755EF2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92" y="903927"/>
            <a:ext cx="4584589" cy="27556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CABA97-7F97-4591-9903-4F65CA5B6666}"/>
              </a:ext>
            </a:extLst>
          </p:cNvPr>
          <p:cNvSpPr txBox="1">
            <a:spLocks/>
          </p:cNvSpPr>
          <p:nvPr/>
        </p:nvSpPr>
        <p:spPr>
          <a:xfrm>
            <a:off x="1022049" y="5620342"/>
            <a:ext cx="6003388" cy="54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Continue to individualize and refine parameters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A864F12-E80C-41FE-B3A9-76ECEEDE2158}"/>
              </a:ext>
            </a:extLst>
          </p:cNvPr>
          <p:cNvSpPr/>
          <p:nvPr/>
        </p:nvSpPr>
        <p:spPr>
          <a:xfrm>
            <a:off x="363268" y="5569886"/>
            <a:ext cx="550506" cy="5962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FBE24E-BF36-47DA-B8B6-527B61A40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64" y="3771007"/>
            <a:ext cx="2433977" cy="29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D8C2-34BF-4337-B891-B5B35504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08" y="9963"/>
            <a:ext cx="4878780" cy="671268"/>
          </a:xfrm>
        </p:spPr>
        <p:txBody>
          <a:bodyPr/>
          <a:lstStyle/>
          <a:p>
            <a:r>
              <a:rPr lang="en-US" dirty="0"/>
              <a:t>Modeling Pathways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AFCB30-4745-4C62-886D-E0F621D001FD}"/>
              </a:ext>
            </a:extLst>
          </p:cNvPr>
          <p:cNvGrpSpPr/>
          <p:nvPr/>
        </p:nvGrpSpPr>
        <p:grpSpPr>
          <a:xfrm>
            <a:off x="7313221" y="618517"/>
            <a:ext cx="4734400" cy="6015142"/>
            <a:chOff x="7457600" y="842858"/>
            <a:chExt cx="4734400" cy="60151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9C4CFF-E4F4-47A0-860C-1C0B0231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36" t="7719" r="4360"/>
            <a:stretch/>
          </p:blipFill>
          <p:spPr>
            <a:xfrm>
              <a:off x="7457600" y="1775766"/>
              <a:ext cx="4734400" cy="50822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36FE28-7346-4F00-AFD7-CBE5E82E6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36" t="7719" r="4360"/>
            <a:stretch/>
          </p:blipFill>
          <p:spPr>
            <a:xfrm>
              <a:off x="7457600" y="842858"/>
              <a:ext cx="4734400" cy="508223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2AD949F-41C0-4B8E-9C19-80A1B343E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7" t="7443" r="31711" b="7443"/>
          <a:stretch/>
        </p:blipFill>
        <p:spPr>
          <a:xfrm>
            <a:off x="144379" y="1012692"/>
            <a:ext cx="6651057" cy="562096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7D79CB-4A77-4774-972C-AE380D28AA27}"/>
              </a:ext>
            </a:extLst>
          </p:cNvPr>
          <p:cNvSpPr txBox="1">
            <a:spLocks/>
          </p:cNvSpPr>
          <p:nvPr/>
        </p:nvSpPr>
        <p:spPr>
          <a:xfrm>
            <a:off x="2838224" y="816314"/>
            <a:ext cx="2494172" cy="392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overLand</a:t>
            </a:r>
            <a:r>
              <a:rPr lang="en-US" dirty="0"/>
              <a:t> pathways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47F51F-EACB-4845-B86D-7DA28E7432F4}"/>
              </a:ext>
            </a:extLst>
          </p:cNvPr>
          <p:cNvSpPr txBox="1">
            <a:spLocks/>
          </p:cNvSpPr>
          <p:nvPr/>
        </p:nvSpPr>
        <p:spPr>
          <a:xfrm>
            <a:off x="8733322" y="72676"/>
            <a:ext cx="2970998" cy="54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channel pathways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F21E45-4393-4780-95F5-D7EBC50317E4}"/>
              </a:ext>
            </a:extLst>
          </p:cNvPr>
          <p:cNvSpPr/>
          <p:nvPr/>
        </p:nvSpPr>
        <p:spPr>
          <a:xfrm>
            <a:off x="2281187" y="4138863"/>
            <a:ext cx="770021" cy="85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5DCAB-A94E-4D71-A421-4269A4615CA6}"/>
              </a:ext>
            </a:extLst>
          </p:cNvPr>
          <p:cNvSpPr/>
          <p:nvPr/>
        </p:nvSpPr>
        <p:spPr>
          <a:xfrm>
            <a:off x="7544977" y="3235893"/>
            <a:ext cx="770021" cy="85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830941-AD18-405C-BB6C-E717F03A3063}"/>
              </a:ext>
            </a:extLst>
          </p:cNvPr>
          <p:cNvSpPr/>
          <p:nvPr/>
        </p:nvSpPr>
        <p:spPr>
          <a:xfrm>
            <a:off x="7572864" y="3944754"/>
            <a:ext cx="770021" cy="85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71F8A-76E2-4950-8B70-2BAA8115F63F}"/>
              </a:ext>
            </a:extLst>
          </p:cNvPr>
          <p:cNvSpPr/>
          <p:nvPr/>
        </p:nvSpPr>
        <p:spPr>
          <a:xfrm>
            <a:off x="7572863" y="5142941"/>
            <a:ext cx="770021" cy="408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636F8D-5E74-4BFF-B083-3C17B72A819F}"/>
              </a:ext>
            </a:extLst>
          </p:cNvPr>
          <p:cNvSpPr/>
          <p:nvPr/>
        </p:nvSpPr>
        <p:spPr>
          <a:xfrm>
            <a:off x="7572863" y="2503292"/>
            <a:ext cx="770021" cy="85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A6942F-D8A1-433F-A479-03F8162B8F29}"/>
              </a:ext>
            </a:extLst>
          </p:cNvPr>
          <p:cNvSpPr/>
          <p:nvPr/>
        </p:nvSpPr>
        <p:spPr>
          <a:xfrm>
            <a:off x="9369818" y="4567187"/>
            <a:ext cx="310603" cy="42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9275BA-87E2-4DFC-8CCB-74ACCDC3FFA4}"/>
              </a:ext>
            </a:extLst>
          </p:cNvPr>
          <p:cNvSpPr/>
          <p:nvPr/>
        </p:nvSpPr>
        <p:spPr>
          <a:xfrm>
            <a:off x="9808143" y="5092413"/>
            <a:ext cx="387109" cy="42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F2749C-A745-44F9-9903-69089CDAF110}"/>
              </a:ext>
            </a:extLst>
          </p:cNvPr>
          <p:cNvSpPr/>
          <p:nvPr/>
        </p:nvSpPr>
        <p:spPr>
          <a:xfrm>
            <a:off x="10283604" y="5880981"/>
            <a:ext cx="310603" cy="42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8A2662-162B-4521-A822-97E8ABCB7D8B}"/>
              </a:ext>
            </a:extLst>
          </p:cNvPr>
          <p:cNvSpPr/>
          <p:nvPr/>
        </p:nvSpPr>
        <p:spPr>
          <a:xfrm>
            <a:off x="6612556" y="543759"/>
            <a:ext cx="1829583" cy="4153369"/>
          </a:xfrm>
          <a:custGeom>
            <a:avLst/>
            <a:gdLst>
              <a:gd name="connsiteX0" fmla="*/ 0 w 1829583"/>
              <a:gd name="connsiteY0" fmla="*/ 4153369 h 4153369"/>
              <a:gd name="connsiteX1" fmla="*/ 86627 w 1829583"/>
              <a:gd name="connsiteY1" fmla="*/ 4143744 h 4153369"/>
              <a:gd name="connsiteX2" fmla="*/ 154004 w 1829583"/>
              <a:gd name="connsiteY2" fmla="*/ 4105243 h 4153369"/>
              <a:gd name="connsiteX3" fmla="*/ 173255 w 1829583"/>
              <a:gd name="connsiteY3" fmla="*/ 4076367 h 4153369"/>
              <a:gd name="connsiteX4" fmla="*/ 202130 w 1829583"/>
              <a:gd name="connsiteY4" fmla="*/ 4057117 h 4153369"/>
              <a:gd name="connsiteX5" fmla="*/ 250257 w 1829583"/>
              <a:gd name="connsiteY5" fmla="*/ 4008990 h 4153369"/>
              <a:gd name="connsiteX6" fmla="*/ 279132 w 1829583"/>
              <a:gd name="connsiteY6" fmla="*/ 3951239 h 4153369"/>
              <a:gd name="connsiteX7" fmla="*/ 336884 w 1829583"/>
              <a:gd name="connsiteY7" fmla="*/ 3893487 h 4153369"/>
              <a:gd name="connsiteX8" fmla="*/ 365760 w 1829583"/>
              <a:gd name="connsiteY8" fmla="*/ 3787609 h 4153369"/>
              <a:gd name="connsiteX9" fmla="*/ 385010 w 1829583"/>
              <a:gd name="connsiteY9" fmla="*/ 3749108 h 4153369"/>
              <a:gd name="connsiteX10" fmla="*/ 404261 w 1829583"/>
              <a:gd name="connsiteY10" fmla="*/ 3652856 h 4153369"/>
              <a:gd name="connsiteX11" fmla="*/ 423511 w 1829583"/>
              <a:gd name="connsiteY11" fmla="*/ 3614355 h 4153369"/>
              <a:gd name="connsiteX12" fmla="*/ 433137 w 1829583"/>
              <a:gd name="connsiteY12" fmla="*/ 3527727 h 4153369"/>
              <a:gd name="connsiteX13" fmla="*/ 442762 w 1829583"/>
              <a:gd name="connsiteY13" fmla="*/ 3498852 h 4153369"/>
              <a:gd name="connsiteX14" fmla="*/ 452387 w 1829583"/>
              <a:gd name="connsiteY14" fmla="*/ 3325597 h 4153369"/>
              <a:gd name="connsiteX15" fmla="*/ 442762 w 1829583"/>
              <a:gd name="connsiteY15" fmla="*/ 2969462 h 4153369"/>
              <a:gd name="connsiteX16" fmla="*/ 423511 w 1829583"/>
              <a:gd name="connsiteY16" fmla="*/ 2863584 h 4153369"/>
              <a:gd name="connsiteX17" fmla="*/ 413886 w 1829583"/>
              <a:gd name="connsiteY17" fmla="*/ 2805833 h 4153369"/>
              <a:gd name="connsiteX18" fmla="*/ 404261 w 1829583"/>
              <a:gd name="connsiteY18" fmla="*/ 2690329 h 4153369"/>
              <a:gd name="connsiteX19" fmla="*/ 394636 w 1829583"/>
              <a:gd name="connsiteY19" fmla="*/ 2594077 h 4153369"/>
              <a:gd name="connsiteX20" fmla="*/ 385010 w 1829583"/>
              <a:gd name="connsiteY20" fmla="*/ 2411197 h 4153369"/>
              <a:gd name="connsiteX21" fmla="*/ 394636 w 1829583"/>
              <a:gd name="connsiteY21" fmla="*/ 2218692 h 4153369"/>
              <a:gd name="connsiteX22" fmla="*/ 375385 w 1829583"/>
              <a:gd name="connsiteY22" fmla="*/ 1766304 h 4153369"/>
              <a:gd name="connsiteX23" fmla="*/ 394636 w 1829583"/>
              <a:gd name="connsiteY23" fmla="*/ 774902 h 4153369"/>
              <a:gd name="connsiteX24" fmla="*/ 413886 w 1829583"/>
              <a:gd name="connsiteY24" fmla="*/ 620898 h 4153369"/>
              <a:gd name="connsiteX25" fmla="*/ 423511 w 1829583"/>
              <a:gd name="connsiteY25" fmla="*/ 592022 h 4153369"/>
              <a:gd name="connsiteX26" fmla="*/ 452387 w 1829583"/>
              <a:gd name="connsiteY26" fmla="*/ 563146 h 4153369"/>
              <a:gd name="connsiteX27" fmla="*/ 462012 w 1829583"/>
              <a:gd name="connsiteY27" fmla="*/ 534270 h 4153369"/>
              <a:gd name="connsiteX28" fmla="*/ 490888 w 1829583"/>
              <a:gd name="connsiteY28" fmla="*/ 515020 h 4153369"/>
              <a:gd name="connsiteX29" fmla="*/ 519764 w 1829583"/>
              <a:gd name="connsiteY29" fmla="*/ 486144 h 4153369"/>
              <a:gd name="connsiteX30" fmla="*/ 577516 w 1829583"/>
              <a:gd name="connsiteY30" fmla="*/ 447643 h 4153369"/>
              <a:gd name="connsiteX31" fmla="*/ 625642 w 1829583"/>
              <a:gd name="connsiteY31" fmla="*/ 399517 h 4153369"/>
              <a:gd name="connsiteX32" fmla="*/ 673768 w 1829583"/>
              <a:gd name="connsiteY32" fmla="*/ 361016 h 4153369"/>
              <a:gd name="connsiteX33" fmla="*/ 760396 w 1829583"/>
              <a:gd name="connsiteY33" fmla="*/ 293639 h 4153369"/>
              <a:gd name="connsiteX34" fmla="*/ 827772 w 1829583"/>
              <a:gd name="connsiteY34" fmla="*/ 245513 h 4153369"/>
              <a:gd name="connsiteX35" fmla="*/ 847023 w 1829583"/>
              <a:gd name="connsiteY35" fmla="*/ 216637 h 4153369"/>
              <a:gd name="connsiteX36" fmla="*/ 904775 w 1829583"/>
              <a:gd name="connsiteY36" fmla="*/ 187761 h 4153369"/>
              <a:gd name="connsiteX37" fmla="*/ 933650 w 1829583"/>
              <a:gd name="connsiteY37" fmla="*/ 168510 h 4153369"/>
              <a:gd name="connsiteX38" fmla="*/ 991402 w 1829583"/>
              <a:gd name="connsiteY38" fmla="*/ 149260 h 4153369"/>
              <a:gd name="connsiteX39" fmla="*/ 1020278 w 1829583"/>
              <a:gd name="connsiteY39" fmla="*/ 130009 h 4153369"/>
              <a:gd name="connsiteX40" fmla="*/ 1049153 w 1829583"/>
              <a:gd name="connsiteY40" fmla="*/ 120384 h 4153369"/>
              <a:gd name="connsiteX41" fmla="*/ 1106905 w 1829583"/>
              <a:gd name="connsiteY41" fmla="*/ 81883 h 4153369"/>
              <a:gd name="connsiteX42" fmla="*/ 1164657 w 1829583"/>
              <a:gd name="connsiteY42" fmla="*/ 62633 h 4153369"/>
              <a:gd name="connsiteX43" fmla="*/ 1289785 w 1829583"/>
              <a:gd name="connsiteY43" fmla="*/ 33757 h 4153369"/>
              <a:gd name="connsiteX44" fmla="*/ 1328286 w 1829583"/>
              <a:gd name="connsiteY44" fmla="*/ 24132 h 4153369"/>
              <a:gd name="connsiteX45" fmla="*/ 1405288 w 1829583"/>
              <a:gd name="connsiteY45" fmla="*/ 14506 h 4153369"/>
              <a:gd name="connsiteX46" fmla="*/ 1597793 w 1829583"/>
              <a:gd name="connsiteY46" fmla="*/ 24132 h 4153369"/>
              <a:gd name="connsiteX47" fmla="*/ 1684421 w 1829583"/>
              <a:gd name="connsiteY47" fmla="*/ 43382 h 4153369"/>
              <a:gd name="connsiteX48" fmla="*/ 1771048 w 1829583"/>
              <a:gd name="connsiteY48" fmla="*/ 91508 h 4153369"/>
              <a:gd name="connsiteX49" fmla="*/ 1828800 w 1829583"/>
              <a:gd name="connsiteY49" fmla="*/ 130009 h 4153369"/>
              <a:gd name="connsiteX50" fmla="*/ 1819175 w 1829583"/>
              <a:gd name="connsiteY50" fmla="*/ 101134 h 4153369"/>
              <a:gd name="connsiteX51" fmla="*/ 1761423 w 1829583"/>
              <a:gd name="connsiteY51" fmla="*/ 53007 h 4153369"/>
              <a:gd name="connsiteX52" fmla="*/ 1742172 w 1829583"/>
              <a:gd name="connsiteY52" fmla="*/ 24132 h 4153369"/>
              <a:gd name="connsiteX53" fmla="*/ 1751798 w 1829583"/>
              <a:gd name="connsiteY53" fmla="*/ 53007 h 4153369"/>
              <a:gd name="connsiteX54" fmla="*/ 1771048 w 1829583"/>
              <a:gd name="connsiteY54" fmla="*/ 81883 h 4153369"/>
              <a:gd name="connsiteX55" fmla="*/ 1799924 w 1829583"/>
              <a:gd name="connsiteY55" fmla="*/ 139635 h 4153369"/>
              <a:gd name="connsiteX56" fmla="*/ 1771048 w 1829583"/>
              <a:gd name="connsiteY56" fmla="*/ 158885 h 4153369"/>
              <a:gd name="connsiteX57" fmla="*/ 1742172 w 1829583"/>
              <a:gd name="connsiteY57" fmla="*/ 149260 h 4153369"/>
              <a:gd name="connsiteX58" fmla="*/ 1771048 w 1829583"/>
              <a:gd name="connsiteY58" fmla="*/ 149260 h 4153369"/>
              <a:gd name="connsiteX59" fmla="*/ 1771048 w 1829583"/>
              <a:gd name="connsiteY59" fmla="*/ 139635 h 4153369"/>
              <a:gd name="connsiteX60" fmla="*/ 1780673 w 1829583"/>
              <a:gd name="connsiteY60" fmla="*/ 43382 h 4153369"/>
              <a:gd name="connsiteX61" fmla="*/ 1742172 w 1829583"/>
              <a:gd name="connsiteY61" fmla="*/ 24132 h 4153369"/>
              <a:gd name="connsiteX62" fmla="*/ 1761423 w 1829583"/>
              <a:gd name="connsiteY62" fmla="*/ 62633 h 4153369"/>
              <a:gd name="connsiteX63" fmla="*/ 1799924 w 1829583"/>
              <a:gd name="connsiteY63" fmla="*/ 120384 h 4153369"/>
              <a:gd name="connsiteX64" fmla="*/ 1780673 w 1829583"/>
              <a:gd name="connsiteY64" fmla="*/ 168510 h 4153369"/>
              <a:gd name="connsiteX65" fmla="*/ 1742172 w 1829583"/>
              <a:gd name="connsiteY65" fmla="*/ 158885 h 4153369"/>
              <a:gd name="connsiteX66" fmla="*/ 1713297 w 1829583"/>
              <a:gd name="connsiteY66" fmla="*/ 139635 h 4153369"/>
              <a:gd name="connsiteX67" fmla="*/ 1761423 w 1829583"/>
              <a:gd name="connsiteY67" fmla="*/ 149260 h 4153369"/>
              <a:gd name="connsiteX68" fmla="*/ 1799924 w 1829583"/>
              <a:gd name="connsiteY68" fmla="*/ 168510 h 41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9583" h="4153369">
                <a:moveTo>
                  <a:pt x="0" y="4153369"/>
                </a:moveTo>
                <a:cubicBezTo>
                  <a:pt x="28876" y="4150161"/>
                  <a:pt x="58318" y="4150277"/>
                  <a:pt x="86627" y="4143744"/>
                </a:cubicBezTo>
                <a:cubicBezTo>
                  <a:pt x="105306" y="4139434"/>
                  <a:pt x="137513" y="4116237"/>
                  <a:pt x="154004" y="4105243"/>
                </a:cubicBezTo>
                <a:cubicBezTo>
                  <a:pt x="160421" y="4095618"/>
                  <a:pt x="165075" y="4084547"/>
                  <a:pt x="173255" y="4076367"/>
                </a:cubicBezTo>
                <a:cubicBezTo>
                  <a:pt x="181435" y="4068187"/>
                  <a:pt x="194724" y="4066004"/>
                  <a:pt x="202130" y="4057117"/>
                </a:cubicBezTo>
                <a:cubicBezTo>
                  <a:pt x="247877" y="4002221"/>
                  <a:pt x="192242" y="4028330"/>
                  <a:pt x="250257" y="4008990"/>
                </a:cubicBezTo>
                <a:cubicBezTo>
                  <a:pt x="258085" y="3985506"/>
                  <a:pt x="260474" y="3969897"/>
                  <a:pt x="279132" y="3951239"/>
                </a:cubicBezTo>
                <a:cubicBezTo>
                  <a:pt x="350768" y="3879601"/>
                  <a:pt x="291513" y="3961542"/>
                  <a:pt x="336884" y="3893487"/>
                </a:cubicBezTo>
                <a:cubicBezTo>
                  <a:pt x="339827" y="3881716"/>
                  <a:pt x="354966" y="3812795"/>
                  <a:pt x="365760" y="3787609"/>
                </a:cubicBezTo>
                <a:cubicBezTo>
                  <a:pt x="371412" y="3774421"/>
                  <a:pt x="378593" y="3761942"/>
                  <a:pt x="385010" y="3749108"/>
                </a:cubicBezTo>
                <a:cubicBezTo>
                  <a:pt x="388336" y="3729152"/>
                  <a:pt x="395647" y="3675827"/>
                  <a:pt x="404261" y="3652856"/>
                </a:cubicBezTo>
                <a:cubicBezTo>
                  <a:pt x="409299" y="3639421"/>
                  <a:pt x="417094" y="3627189"/>
                  <a:pt x="423511" y="3614355"/>
                </a:cubicBezTo>
                <a:cubicBezTo>
                  <a:pt x="426720" y="3585479"/>
                  <a:pt x="428360" y="3556385"/>
                  <a:pt x="433137" y="3527727"/>
                </a:cubicBezTo>
                <a:cubicBezTo>
                  <a:pt x="434805" y="3517719"/>
                  <a:pt x="441800" y="3508952"/>
                  <a:pt x="442762" y="3498852"/>
                </a:cubicBezTo>
                <a:cubicBezTo>
                  <a:pt x="448246" y="3441272"/>
                  <a:pt x="449179" y="3383349"/>
                  <a:pt x="452387" y="3325597"/>
                </a:cubicBezTo>
                <a:cubicBezTo>
                  <a:pt x="449179" y="3206885"/>
                  <a:pt x="448154" y="3088095"/>
                  <a:pt x="442762" y="2969462"/>
                </a:cubicBezTo>
                <a:cubicBezTo>
                  <a:pt x="439883" y="2906122"/>
                  <a:pt x="433615" y="2914104"/>
                  <a:pt x="423511" y="2863584"/>
                </a:cubicBezTo>
                <a:cubicBezTo>
                  <a:pt x="419684" y="2844447"/>
                  <a:pt x="417094" y="2825083"/>
                  <a:pt x="413886" y="2805833"/>
                </a:cubicBezTo>
                <a:cubicBezTo>
                  <a:pt x="410678" y="2767332"/>
                  <a:pt x="407759" y="2728805"/>
                  <a:pt x="404261" y="2690329"/>
                </a:cubicBezTo>
                <a:cubicBezTo>
                  <a:pt x="401342" y="2658217"/>
                  <a:pt x="396855" y="2626245"/>
                  <a:pt x="394636" y="2594077"/>
                </a:cubicBezTo>
                <a:cubicBezTo>
                  <a:pt x="390436" y="2533177"/>
                  <a:pt x="388219" y="2472157"/>
                  <a:pt x="385010" y="2411197"/>
                </a:cubicBezTo>
                <a:cubicBezTo>
                  <a:pt x="388219" y="2347029"/>
                  <a:pt x="394636" y="2282941"/>
                  <a:pt x="394636" y="2218692"/>
                </a:cubicBezTo>
                <a:cubicBezTo>
                  <a:pt x="394636" y="2112478"/>
                  <a:pt x="381718" y="1886636"/>
                  <a:pt x="375385" y="1766304"/>
                </a:cubicBezTo>
                <a:cubicBezTo>
                  <a:pt x="400830" y="1206499"/>
                  <a:pt x="369355" y="1950420"/>
                  <a:pt x="394636" y="774902"/>
                </a:cubicBezTo>
                <a:cubicBezTo>
                  <a:pt x="396111" y="706325"/>
                  <a:pt x="398058" y="676298"/>
                  <a:pt x="413886" y="620898"/>
                </a:cubicBezTo>
                <a:cubicBezTo>
                  <a:pt x="416673" y="611142"/>
                  <a:pt x="417883" y="600464"/>
                  <a:pt x="423511" y="592022"/>
                </a:cubicBezTo>
                <a:cubicBezTo>
                  <a:pt x="431062" y="580696"/>
                  <a:pt x="442762" y="572771"/>
                  <a:pt x="452387" y="563146"/>
                </a:cubicBezTo>
                <a:cubicBezTo>
                  <a:pt x="455595" y="553521"/>
                  <a:pt x="455674" y="542193"/>
                  <a:pt x="462012" y="534270"/>
                </a:cubicBezTo>
                <a:cubicBezTo>
                  <a:pt x="469239" y="525237"/>
                  <a:pt x="482001" y="522426"/>
                  <a:pt x="490888" y="515020"/>
                </a:cubicBezTo>
                <a:cubicBezTo>
                  <a:pt x="501345" y="506306"/>
                  <a:pt x="509019" y="494501"/>
                  <a:pt x="519764" y="486144"/>
                </a:cubicBezTo>
                <a:cubicBezTo>
                  <a:pt x="538027" y="471940"/>
                  <a:pt x="577516" y="447643"/>
                  <a:pt x="577516" y="447643"/>
                </a:cubicBezTo>
                <a:cubicBezTo>
                  <a:pt x="628849" y="370640"/>
                  <a:pt x="561474" y="463685"/>
                  <a:pt x="625642" y="399517"/>
                </a:cubicBezTo>
                <a:cubicBezTo>
                  <a:pt x="669180" y="355979"/>
                  <a:pt x="617552" y="379754"/>
                  <a:pt x="673768" y="361016"/>
                </a:cubicBezTo>
                <a:cubicBezTo>
                  <a:pt x="732554" y="302230"/>
                  <a:pt x="668288" y="362721"/>
                  <a:pt x="760396" y="293639"/>
                </a:cubicBezTo>
                <a:cubicBezTo>
                  <a:pt x="808151" y="257822"/>
                  <a:pt x="785549" y="273662"/>
                  <a:pt x="827772" y="245513"/>
                </a:cubicBezTo>
                <a:cubicBezTo>
                  <a:pt x="834189" y="235888"/>
                  <a:pt x="838843" y="224817"/>
                  <a:pt x="847023" y="216637"/>
                </a:cubicBezTo>
                <a:cubicBezTo>
                  <a:pt x="865683" y="197977"/>
                  <a:pt x="881288" y="195590"/>
                  <a:pt x="904775" y="187761"/>
                </a:cubicBezTo>
                <a:cubicBezTo>
                  <a:pt x="914400" y="181344"/>
                  <a:pt x="923079" y="173208"/>
                  <a:pt x="933650" y="168510"/>
                </a:cubicBezTo>
                <a:cubicBezTo>
                  <a:pt x="952193" y="160269"/>
                  <a:pt x="991402" y="149260"/>
                  <a:pt x="991402" y="149260"/>
                </a:cubicBezTo>
                <a:cubicBezTo>
                  <a:pt x="1001027" y="142843"/>
                  <a:pt x="1009931" y="135183"/>
                  <a:pt x="1020278" y="130009"/>
                </a:cubicBezTo>
                <a:cubicBezTo>
                  <a:pt x="1029353" y="125472"/>
                  <a:pt x="1040284" y="125311"/>
                  <a:pt x="1049153" y="120384"/>
                </a:cubicBezTo>
                <a:cubicBezTo>
                  <a:pt x="1069378" y="109148"/>
                  <a:pt x="1084956" y="89199"/>
                  <a:pt x="1106905" y="81883"/>
                </a:cubicBezTo>
                <a:lnTo>
                  <a:pt x="1164657" y="62633"/>
                </a:lnTo>
                <a:cubicBezTo>
                  <a:pt x="1223523" y="23387"/>
                  <a:pt x="1173205" y="50411"/>
                  <a:pt x="1289785" y="33757"/>
                </a:cubicBezTo>
                <a:cubicBezTo>
                  <a:pt x="1302881" y="31886"/>
                  <a:pt x="1315237" y="26307"/>
                  <a:pt x="1328286" y="24132"/>
                </a:cubicBezTo>
                <a:cubicBezTo>
                  <a:pt x="1353801" y="19879"/>
                  <a:pt x="1379621" y="17715"/>
                  <a:pt x="1405288" y="14506"/>
                </a:cubicBezTo>
                <a:cubicBezTo>
                  <a:pt x="1485380" y="-12191"/>
                  <a:pt x="1428876" y="2099"/>
                  <a:pt x="1597793" y="24132"/>
                </a:cubicBezTo>
                <a:cubicBezTo>
                  <a:pt x="1653454" y="31392"/>
                  <a:pt x="1643320" y="29682"/>
                  <a:pt x="1684421" y="43382"/>
                </a:cubicBezTo>
                <a:cubicBezTo>
                  <a:pt x="1750614" y="87511"/>
                  <a:pt x="1720223" y="74567"/>
                  <a:pt x="1771048" y="91508"/>
                </a:cubicBezTo>
                <a:cubicBezTo>
                  <a:pt x="1790299" y="104342"/>
                  <a:pt x="1836116" y="151958"/>
                  <a:pt x="1828800" y="130009"/>
                </a:cubicBezTo>
                <a:cubicBezTo>
                  <a:pt x="1825592" y="120384"/>
                  <a:pt x="1824803" y="109576"/>
                  <a:pt x="1819175" y="101134"/>
                </a:cubicBezTo>
                <a:cubicBezTo>
                  <a:pt x="1804353" y="78901"/>
                  <a:pt x="1782730" y="67212"/>
                  <a:pt x="1761423" y="53007"/>
                </a:cubicBezTo>
                <a:cubicBezTo>
                  <a:pt x="1755006" y="43382"/>
                  <a:pt x="1753740" y="24132"/>
                  <a:pt x="1742172" y="24132"/>
                </a:cubicBezTo>
                <a:cubicBezTo>
                  <a:pt x="1732026" y="24132"/>
                  <a:pt x="1747261" y="43932"/>
                  <a:pt x="1751798" y="53007"/>
                </a:cubicBezTo>
                <a:cubicBezTo>
                  <a:pt x="1756971" y="63354"/>
                  <a:pt x="1765875" y="71536"/>
                  <a:pt x="1771048" y="81883"/>
                </a:cubicBezTo>
                <a:cubicBezTo>
                  <a:pt x="1810893" y="161576"/>
                  <a:pt x="1744759" y="56889"/>
                  <a:pt x="1799924" y="139635"/>
                </a:cubicBezTo>
                <a:cubicBezTo>
                  <a:pt x="1790299" y="146052"/>
                  <a:pt x="1782459" y="156983"/>
                  <a:pt x="1771048" y="158885"/>
                </a:cubicBezTo>
                <a:cubicBezTo>
                  <a:pt x="1761040" y="160553"/>
                  <a:pt x="1732547" y="146052"/>
                  <a:pt x="1742172" y="149260"/>
                </a:cubicBezTo>
                <a:cubicBezTo>
                  <a:pt x="1837657" y="181087"/>
                  <a:pt x="1801554" y="174681"/>
                  <a:pt x="1771048" y="149260"/>
                </a:cubicBezTo>
                <a:cubicBezTo>
                  <a:pt x="1696928" y="87494"/>
                  <a:pt x="1762344" y="133832"/>
                  <a:pt x="1771048" y="139635"/>
                </a:cubicBezTo>
                <a:cubicBezTo>
                  <a:pt x="1793835" y="105455"/>
                  <a:pt x="1809680" y="95594"/>
                  <a:pt x="1780673" y="43382"/>
                </a:cubicBezTo>
                <a:cubicBezTo>
                  <a:pt x="1773705" y="30839"/>
                  <a:pt x="1755006" y="30549"/>
                  <a:pt x="1742172" y="24132"/>
                </a:cubicBezTo>
                <a:cubicBezTo>
                  <a:pt x="1748589" y="36966"/>
                  <a:pt x="1754041" y="50329"/>
                  <a:pt x="1761423" y="62633"/>
                </a:cubicBezTo>
                <a:cubicBezTo>
                  <a:pt x="1773327" y="82472"/>
                  <a:pt x="1799924" y="120384"/>
                  <a:pt x="1799924" y="120384"/>
                </a:cubicBezTo>
                <a:cubicBezTo>
                  <a:pt x="1793507" y="136426"/>
                  <a:pt x="1795049" y="158926"/>
                  <a:pt x="1780673" y="168510"/>
                </a:cubicBezTo>
                <a:cubicBezTo>
                  <a:pt x="1769666" y="175848"/>
                  <a:pt x="1754331" y="164096"/>
                  <a:pt x="1742172" y="158885"/>
                </a:cubicBezTo>
                <a:cubicBezTo>
                  <a:pt x="1731539" y="154328"/>
                  <a:pt x="1702950" y="144808"/>
                  <a:pt x="1713297" y="139635"/>
                </a:cubicBezTo>
                <a:cubicBezTo>
                  <a:pt x="1727930" y="132319"/>
                  <a:pt x="1745381" y="146052"/>
                  <a:pt x="1761423" y="149260"/>
                </a:cubicBezTo>
                <a:cubicBezTo>
                  <a:pt x="1792969" y="170290"/>
                  <a:pt x="1778731" y="168510"/>
                  <a:pt x="1799924" y="168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5FFB3A-680F-4F9E-9521-FC350C22F4BE}"/>
              </a:ext>
            </a:extLst>
          </p:cNvPr>
          <p:cNvSpPr/>
          <p:nvPr/>
        </p:nvSpPr>
        <p:spPr>
          <a:xfrm>
            <a:off x="8383604" y="664143"/>
            <a:ext cx="77002" cy="61044"/>
          </a:xfrm>
          <a:custGeom>
            <a:avLst/>
            <a:gdLst>
              <a:gd name="connsiteX0" fmla="*/ 0 w 77002"/>
              <a:gd name="connsiteY0" fmla="*/ 28876 h 61044"/>
              <a:gd name="connsiteX1" fmla="*/ 48127 w 77002"/>
              <a:gd name="connsiteY1" fmla="*/ 48126 h 61044"/>
              <a:gd name="connsiteX2" fmla="*/ 77002 w 77002"/>
              <a:gd name="connsiteY2" fmla="*/ 57752 h 61044"/>
              <a:gd name="connsiteX3" fmla="*/ 48127 w 77002"/>
              <a:gd name="connsiteY3" fmla="*/ 28876 h 61044"/>
              <a:gd name="connsiteX4" fmla="*/ 57752 w 77002"/>
              <a:gd name="connsiteY4" fmla="*/ 28876 h 61044"/>
              <a:gd name="connsiteX5" fmla="*/ 48127 w 77002"/>
              <a:gd name="connsiteY5" fmla="*/ 0 h 6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02" h="61044">
                <a:moveTo>
                  <a:pt x="0" y="28876"/>
                </a:moveTo>
                <a:cubicBezTo>
                  <a:pt x="16042" y="35293"/>
                  <a:pt x="31949" y="42059"/>
                  <a:pt x="48127" y="48126"/>
                </a:cubicBezTo>
                <a:cubicBezTo>
                  <a:pt x="57627" y="51688"/>
                  <a:pt x="77002" y="67898"/>
                  <a:pt x="77002" y="57752"/>
                </a:cubicBezTo>
                <a:cubicBezTo>
                  <a:pt x="77002" y="44140"/>
                  <a:pt x="59453" y="36427"/>
                  <a:pt x="48127" y="28876"/>
                </a:cubicBezTo>
                <a:cubicBezTo>
                  <a:pt x="39843" y="23353"/>
                  <a:pt x="-33803" y="5988"/>
                  <a:pt x="57752" y="28876"/>
                </a:cubicBezTo>
                <a:lnTo>
                  <a:pt x="4812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9B8-A020-479C-B55D-40610E2D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97885"/>
            <a:ext cx="10364451" cy="984652"/>
          </a:xfrm>
        </p:spPr>
        <p:txBody>
          <a:bodyPr/>
          <a:lstStyle/>
          <a:p>
            <a:r>
              <a:rPr lang="en-US" dirty="0"/>
              <a:t>Watershed PCB calibration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D373A8-907E-4384-84F7-7641C907E6EA}"/>
              </a:ext>
            </a:extLst>
          </p:cNvPr>
          <p:cNvSpPr txBox="1">
            <a:spLocks/>
          </p:cNvSpPr>
          <p:nvPr/>
        </p:nvSpPr>
        <p:spPr>
          <a:xfrm>
            <a:off x="913774" y="1391594"/>
            <a:ext cx="5587693" cy="500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sequence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boundary conditions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atmospheric deposition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groundwater concentrations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bed sediment concentrations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Define land use</a:t>
            </a:r>
          </a:p>
          <a:p>
            <a:pPr lvl="2"/>
            <a:r>
              <a:rPr lang="en-US" dirty="0"/>
              <a:t>accumulation rates</a:t>
            </a:r>
          </a:p>
          <a:p>
            <a:pPr lvl="2"/>
            <a:r>
              <a:rPr lang="en-US" dirty="0"/>
              <a:t>Wash-off rates</a:t>
            </a:r>
          </a:p>
          <a:p>
            <a:pPr lvl="2"/>
            <a:r>
              <a:rPr lang="en-US" dirty="0"/>
              <a:t>Storage limits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85FC8-ABB5-47B4-8B9C-AE63440E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166" y="1282537"/>
            <a:ext cx="2668140" cy="1681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62122-C9F3-4396-8D7C-FBBFF60C8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199" y="2394174"/>
            <a:ext cx="2797651" cy="16815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8FEDB-FEE0-4E26-A48F-EA7CD58A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134" y="3107972"/>
            <a:ext cx="2797651" cy="1681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C622C1-0334-4E3C-BCCF-5F3A4C53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40" y="3821770"/>
            <a:ext cx="2797651" cy="1681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2276B-B091-4F9F-B8BE-00AD216F589F}"/>
              </a:ext>
            </a:extLst>
          </p:cNvPr>
          <p:cNvSpPr txBox="1"/>
          <p:nvPr/>
        </p:nvSpPr>
        <p:spPr>
          <a:xfrm>
            <a:off x="8759046" y="3104424"/>
            <a:ext cx="19618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Groundwater Concentrations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42770-8513-41A3-8390-E95D34EE09CC}"/>
              </a:ext>
            </a:extLst>
          </p:cNvPr>
          <p:cNvSpPr txBox="1"/>
          <p:nvPr/>
        </p:nvSpPr>
        <p:spPr>
          <a:xfrm>
            <a:off x="8128619" y="3814674"/>
            <a:ext cx="23230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Initial Bed Sediment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156848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F79-1C11-4A85-ACDD-C41DB347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PCB calibration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130D1B-B8B2-46AD-8DFE-F6DBFB266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783200"/>
            <a:ext cx="5587693" cy="20874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Initial Atmospheric deposition on Land &amp; Water</a:t>
            </a:r>
          </a:p>
          <a:p>
            <a:pPr lvl="1"/>
            <a:r>
              <a:rPr lang="en-US" dirty="0"/>
              <a:t>Dry deposition </a:t>
            </a:r>
          </a:p>
          <a:p>
            <a:pPr lvl="1"/>
            <a:r>
              <a:rPr lang="en-US" dirty="0"/>
              <a:t>Constantly monthly values</a:t>
            </a:r>
          </a:p>
          <a:p>
            <a:pPr lvl="1"/>
            <a:r>
              <a:rPr lang="en-US" dirty="0"/>
              <a:t>3 zones of loading rates (Duwamish, Lower/Middle, Soos and upper)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11BF9-7B1E-4CBB-8BEE-57779A4C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681" y="244911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6949-A060-490B-A0EE-90E45926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2" y="838028"/>
            <a:ext cx="10364451" cy="732111"/>
          </a:xfrm>
        </p:spPr>
        <p:txBody>
          <a:bodyPr/>
          <a:lstStyle/>
          <a:p>
            <a:r>
              <a:rPr lang="en-US" dirty="0"/>
              <a:t>Watershed </a:t>
            </a:r>
            <a:r>
              <a:rPr lang="en-US"/>
              <a:t>PCB calibration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C9D5C3-6059-48C3-A2C9-E651DE7EC31E}"/>
              </a:ext>
            </a:extLst>
          </p:cNvPr>
          <p:cNvSpPr txBox="1">
            <a:spLocks/>
          </p:cNvSpPr>
          <p:nvPr/>
        </p:nvSpPr>
        <p:spPr>
          <a:xfrm>
            <a:off x="5897459" y="1814398"/>
            <a:ext cx="6207854" cy="387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Initial channel parameterization all reaches same</a:t>
            </a:r>
          </a:p>
          <a:p>
            <a:pPr lvl="1"/>
            <a:r>
              <a:rPr lang="en-US" dirty="0"/>
              <a:t>Initial dissolved concentration (100 </a:t>
            </a:r>
            <a:r>
              <a:rPr lang="en-US" dirty="0" err="1"/>
              <a:t>pg</a:t>
            </a:r>
            <a:r>
              <a:rPr lang="en-US" dirty="0"/>
              <a:t>/L)</a:t>
            </a:r>
          </a:p>
          <a:p>
            <a:pPr lvl="1"/>
            <a:r>
              <a:rPr lang="en-US" dirty="0" err="1"/>
              <a:t>Volitization</a:t>
            </a:r>
            <a:r>
              <a:rPr lang="en-US" dirty="0"/>
              <a:t> ratio (0.49)</a:t>
            </a:r>
          </a:p>
          <a:p>
            <a:pPr lvl="1"/>
            <a:r>
              <a:rPr lang="en-US" dirty="0"/>
              <a:t>First order Decay (.00007/Day) in water column</a:t>
            </a:r>
          </a:p>
          <a:p>
            <a:pPr lvl="1"/>
            <a:r>
              <a:rPr lang="en-US" dirty="0"/>
              <a:t>No Decay in bed sediments</a:t>
            </a:r>
          </a:p>
          <a:p>
            <a:pPr lvl="1"/>
            <a:r>
              <a:rPr lang="en-US" dirty="0"/>
              <a:t>Adsorption/desorption coefficients (5E-2 L/mg) &amp; rates (0.01/day) are same for sand, silt, clay</a:t>
            </a:r>
          </a:p>
          <a:p>
            <a:pPr lvl="1"/>
            <a:r>
              <a:rPr lang="en-US" dirty="0"/>
              <a:t>Initial bed sediment (3 </a:t>
            </a:r>
            <a:r>
              <a:rPr lang="en-US" dirty="0" err="1"/>
              <a:t>pg</a:t>
            </a:r>
            <a:r>
              <a:rPr lang="en-US" dirty="0"/>
              <a:t>/mg), same for sand, silt, clay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AC55E7-AAFC-4C19-B71C-E8EA08A71A5F}"/>
              </a:ext>
            </a:extLst>
          </p:cNvPr>
          <p:cNvSpPr txBox="1">
            <a:spLocks/>
          </p:cNvSpPr>
          <p:nvPr/>
        </p:nvSpPr>
        <p:spPr>
          <a:xfrm>
            <a:off x="376878" y="1814398"/>
            <a:ext cx="5587693" cy="307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 Landscape parameterization</a:t>
            </a:r>
          </a:p>
          <a:p>
            <a:pPr lvl="1"/>
            <a:r>
              <a:rPr lang="en-US" dirty="0"/>
              <a:t>Land use accumulation not set yet (build-up is atmospheric only for now)</a:t>
            </a:r>
          </a:p>
          <a:p>
            <a:pPr lvl="1"/>
            <a:r>
              <a:rPr lang="en-US" dirty="0"/>
              <a:t>Interflow/groundwater concentrations </a:t>
            </a:r>
            <a:br>
              <a:rPr lang="en-US" dirty="0"/>
            </a:br>
            <a:r>
              <a:rPr lang="en-US" dirty="0"/>
              <a:t>Duwamish/Black </a:t>
            </a:r>
          </a:p>
          <a:p>
            <a:pPr lvl="2"/>
            <a:r>
              <a:rPr lang="en-US" dirty="0"/>
              <a:t>9.8E-12 </a:t>
            </a:r>
            <a:r>
              <a:rPr lang="en-US" dirty="0" err="1"/>
              <a:t>lbs</a:t>
            </a:r>
            <a:r>
              <a:rPr lang="en-US" dirty="0"/>
              <a:t>/CF ≈ 167 </a:t>
            </a:r>
            <a:r>
              <a:rPr lang="en-US" dirty="0" err="1"/>
              <a:t>pg</a:t>
            </a:r>
            <a:r>
              <a:rPr lang="en-US" dirty="0"/>
              <a:t>/l</a:t>
            </a:r>
          </a:p>
          <a:p>
            <a:pPr lvl="1"/>
            <a:r>
              <a:rPr lang="en-US" dirty="0"/>
              <a:t>Others</a:t>
            </a:r>
          </a:p>
          <a:p>
            <a:pPr lvl="2"/>
            <a:r>
              <a:rPr lang="en-US" dirty="0"/>
              <a:t>5.8E-12 </a:t>
            </a:r>
            <a:r>
              <a:rPr lang="en-US" dirty="0" err="1"/>
              <a:t>lbs</a:t>
            </a:r>
            <a:r>
              <a:rPr lang="en-US" dirty="0"/>
              <a:t>/</a:t>
            </a:r>
            <a:r>
              <a:rPr lang="en-US" dirty="0" err="1"/>
              <a:t>cf</a:t>
            </a:r>
            <a:r>
              <a:rPr lang="en-US" dirty="0"/>
              <a:t> ≈ 100 </a:t>
            </a:r>
            <a:r>
              <a:rPr lang="en-US" dirty="0" err="1"/>
              <a:t>pg</a:t>
            </a:r>
            <a:r>
              <a:rPr lang="en-US" dirty="0"/>
              <a:t>/L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A24AF1-5230-480C-9A08-F4D1240928F2}"/>
              </a:ext>
            </a:extLst>
          </p:cNvPr>
          <p:cNvSpPr txBox="1">
            <a:spLocks/>
          </p:cNvSpPr>
          <p:nvPr/>
        </p:nvSpPr>
        <p:spPr>
          <a:xfrm>
            <a:off x="2962877" y="5838520"/>
            <a:ext cx="6003388" cy="545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Continue to individualize and refine parameters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6025345E-988E-41DA-B026-F75CD4FE1F44}"/>
              </a:ext>
            </a:extLst>
          </p:cNvPr>
          <p:cNvSpPr/>
          <p:nvPr/>
        </p:nvSpPr>
        <p:spPr>
          <a:xfrm>
            <a:off x="2304096" y="5788064"/>
            <a:ext cx="550506" cy="5962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2732-1663-4122-9A09-C329CE48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CAD74-C2B7-4298-9D69-7CAC87332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29" y="2214694"/>
            <a:ext cx="7959938" cy="32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6B601-EEA3-4DE2-97B7-B96FB53FEE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D005-EFC5-48DA-A91F-62EE27AA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30" y="233265"/>
            <a:ext cx="4964511" cy="977018"/>
          </a:xfrm>
        </p:spPr>
        <p:txBody>
          <a:bodyPr/>
          <a:lstStyle/>
          <a:p>
            <a:r>
              <a:rPr lang="en-US" dirty="0"/>
              <a:t>Model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4A343-B3AE-4A0A-85A6-E29021D8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53" y="1210284"/>
            <a:ext cx="5384388" cy="541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Segmented into 10 domains (was 4)</a:t>
            </a:r>
          </a:p>
          <a:p>
            <a:r>
              <a:rPr lang="en-US" dirty="0"/>
              <a:t>Duwamish</a:t>
            </a:r>
          </a:p>
          <a:p>
            <a:r>
              <a:rPr lang="en-US" dirty="0"/>
              <a:t>Lower Green</a:t>
            </a:r>
          </a:p>
          <a:p>
            <a:r>
              <a:rPr lang="en-US" dirty="0"/>
              <a:t>Black River</a:t>
            </a:r>
          </a:p>
          <a:p>
            <a:r>
              <a:rPr lang="en-US" dirty="0"/>
              <a:t>Covington</a:t>
            </a:r>
          </a:p>
          <a:p>
            <a:r>
              <a:rPr lang="en-US" dirty="0"/>
              <a:t>Jenkins</a:t>
            </a:r>
          </a:p>
          <a:p>
            <a:r>
              <a:rPr lang="en-US" dirty="0"/>
              <a:t>Soos</a:t>
            </a:r>
          </a:p>
          <a:p>
            <a:r>
              <a:rPr lang="en-US" dirty="0" err="1"/>
              <a:t>Newaukum</a:t>
            </a:r>
            <a:endParaRPr lang="en-US" dirty="0"/>
          </a:p>
          <a:p>
            <a:r>
              <a:rPr lang="en-US" dirty="0"/>
              <a:t>Middle Green 1</a:t>
            </a:r>
          </a:p>
          <a:p>
            <a:r>
              <a:rPr lang="en-US" dirty="0"/>
              <a:t>Middle Green 2</a:t>
            </a:r>
          </a:p>
          <a:p>
            <a:r>
              <a:rPr lang="en-US" dirty="0"/>
              <a:t>Middle Green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01A7E-68A9-4817-B7C7-B2461A34C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4D85-2B60-4462-88C8-15F45656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084" y="291347"/>
            <a:ext cx="3238775" cy="883112"/>
          </a:xfrm>
        </p:spPr>
        <p:txBody>
          <a:bodyPr/>
          <a:lstStyle/>
          <a:p>
            <a:r>
              <a:rPr lang="en-US" dirty="0"/>
              <a:t>rainfall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1980F-C545-460A-9A27-21D160CFE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8916"/>
            <a:ext cx="4509083" cy="4509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04137-E5C8-497E-98FB-3A544BC12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16" y="2348916"/>
            <a:ext cx="4509084" cy="45090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7BC614-7E69-493C-B793-7BD5AEE7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42" y="1174459"/>
            <a:ext cx="3330626" cy="1114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Full Resolution</a:t>
            </a:r>
          </a:p>
          <a:p>
            <a:pPr marL="0" indent="0" algn="ctr">
              <a:buNone/>
            </a:pPr>
            <a:r>
              <a:rPr lang="en-US" dirty="0"/>
              <a:t>&gt; 80 zones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F77263-1EE1-4D78-9074-FC6EC5F4324B}"/>
              </a:ext>
            </a:extLst>
          </p:cNvPr>
          <p:cNvSpPr txBox="1">
            <a:spLocks/>
          </p:cNvSpPr>
          <p:nvPr/>
        </p:nvSpPr>
        <p:spPr>
          <a:xfrm>
            <a:off x="8205634" y="847288"/>
            <a:ext cx="3765541" cy="144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Modeled Resolution</a:t>
            </a:r>
          </a:p>
          <a:p>
            <a:r>
              <a:rPr lang="en-US" dirty="0"/>
              <a:t>Up to 30 zones</a:t>
            </a:r>
          </a:p>
          <a:p>
            <a:r>
              <a:rPr lang="en-US" dirty="0"/>
              <a:t>Up to 3 Zones per domain</a:t>
            </a:r>
          </a:p>
        </p:txBody>
      </p:sp>
    </p:spTree>
    <p:extLst>
      <p:ext uri="{BB962C8B-B14F-4D97-AF65-F5344CB8AC3E}">
        <p14:creationId xmlns:p14="http://schemas.microsoft.com/office/powerpoint/2010/main" val="206027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9E11-1239-4A75-8DB2-9E45D0FB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10" y="133325"/>
            <a:ext cx="4703253" cy="808833"/>
          </a:xfrm>
        </p:spPr>
        <p:txBody>
          <a:bodyPr/>
          <a:lstStyle/>
          <a:p>
            <a:r>
              <a:rPr lang="en-US" dirty="0"/>
              <a:t>Age of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0FAAB-A70C-40A6-8200-EDC906F8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0D5A73-6B28-4C01-A2F9-2D2BD2D0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10" y="1191623"/>
            <a:ext cx="4703253" cy="4863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Using King County Assessors database</a:t>
            </a:r>
          </a:p>
          <a:p>
            <a:pPr marL="0" indent="0">
              <a:buNone/>
            </a:pPr>
            <a:r>
              <a:rPr lang="en-US" dirty="0"/>
              <a:t>Structures permitted:</a:t>
            </a:r>
          </a:p>
          <a:p>
            <a:r>
              <a:rPr lang="en-US" dirty="0"/>
              <a:t>Before 1980 (Red) will generate more PCB loads</a:t>
            </a:r>
          </a:p>
          <a:p>
            <a:r>
              <a:rPr lang="en-US" dirty="0"/>
              <a:t>After 1980 (Green) will generate less PCB loads</a:t>
            </a:r>
          </a:p>
        </p:txBody>
      </p:sp>
    </p:spTree>
    <p:extLst>
      <p:ext uri="{BB962C8B-B14F-4D97-AF65-F5344CB8AC3E}">
        <p14:creationId xmlns:p14="http://schemas.microsoft.com/office/powerpoint/2010/main" val="181597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9705-6BB6-41C3-935C-FF3EB1A1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12" y="233264"/>
            <a:ext cx="4480346" cy="893042"/>
          </a:xfrm>
        </p:spPr>
        <p:txBody>
          <a:bodyPr/>
          <a:lstStyle/>
          <a:p>
            <a:r>
              <a:rPr lang="en-US" dirty="0"/>
              <a:t>Sewer Basins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EDE24-B622-4739-BBB7-ED96E1F8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1" y="3111"/>
            <a:ext cx="6854890" cy="68548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9BAC4E-CF9D-449C-B6D2-519E56AF5C1D}"/>
              </a:ext>
            </a:extLst>
          </p:cNvPr>
          <p:cNvSpPr txBox="1">
            <a:spLocks/>
          </p:cNvSpPr>
          <p:nvPr/>
        </p:nvSpPr>
        <p:spPr>
          <a:xfrm>
            <a:off x="419253" y="1194318"/>
            <a:ext cx="4693923" cy="3153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Variable by catchment</a:t>
            </a:r>
          </a:p>
          <a:p>
            <a:pPr lvl="1"/>
            <a:r>
              <a:rPr lang="en-US" dirty="0"/>
              <a:t>Fully combined (Dark Brown)</a:t>
            </a:r>
          </a:p>
          <a:p>
            <a:pPr lvl="1"/>
            <a:r>
              <a:rPr lang="en-US" dirty="0"/>
              <a:t>Partially combined (Orange)</a:t>
            </a:r>
          </a:p>
          <a:p>
            <a:pPr lvl="1"/>
            <a:r>
              <a:rPr lang="en-US" dirty="0"/>
              <a:t>Fully separated (Yellow)</a:t>
            </a:r>
          </a:p>
          <a:p>
            <a:pPr marL="0" indent="0">
              <a:buNone/>
            </a:pPr>
            <a:r>
              <a:rPr lang="en-US" dirty="0"/>
              <a:t>To Do:</a:t>
            </a:r>
          </a:p>
          <a:p>
            <a:pPr lvl="1">
              <a:buFontTx/>
              <a:buChar char="-"/>
            </a:pPr>
            <a:r>
              <a:rPr lang="en-US" dirty="0"/>
              <a:t>Converse with SPU and finalize segmentations/definitions</a:t>
            </a:r>
          </a:p>
        </p:txBody>
      </p:sp>
    </p:spTree>
    <p:extLst>
      <p:ext uri="{BB962C8B-B14F-4D97-AF65-F5344CB8AC3E}">
        <p14:creationId xmlns:p14="http://schemas.microsoft.com/office/powerpoint/2010/main" val="262401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878-B3A9-4BEA-BE48-14B7BB6C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366" y="560864"/>
            <a:ext cx="4950129" cy="841167"/>
          </a:xfrm>
        </p:spPr>
        <p:txBody>
          <a:bodyPr/>
          <a:lstStyle/>
          <a:p>
            <a:r>
              <a:rPr lang="en-US" dirty="0"/>
              <a:t>Impervious surface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6A9AE-9C72-4B55-AF94-D99F2C928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64" y="2174032"/>
            <a:ext cx="4683967" cy="4683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4D010-A9A3-48C7-B82D-44E03747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2174032"/>
            <a:ext cx="4683968" cy="468396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5DC0E6-B824-4B77-B620-69322FE7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48" y="389060"/>
            <a:ext cx="2565917" cy="25638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Previous 3 Types</a:t>
            </a:r>
          </a:p>
          <a:p>
            <a:r>
              <a:rPr lang="en-US" dirty="0"/>
              <a:t>Roofs (orange)</a:t>
            </a:r>
          </a:p>
          <a:p>
            <a:r>
              <a:rPr lang="en-US" dirty="0"/>
              <a:t>Ground Level Developed</a:t>
            </a:r>
            <a:br>
              <a:rPr lang="en-US" dirty="0"/>
            </a:br>
            <a:r>
              <a:rPr lang="en-US" dirty="0"/>
              <a:t>(Pink &amp; Red)</a:t>
            </a:r>
          </a:p>
          <a:p>
            <a:r>
              <a:rPr lang="en-US" dirty="0"/>
              <a:t>Ground Level (other)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BC8CAD-710B-4125-8515-5FB10333E37F}"/>
              </a:ext>
            </a:extLst>
          </p:cNvPr>
          <p:cNvSpPr txBox="1">
            <a:spLocks/>
          </p:cNvSpPr>
          <p:nvPr/>
        </p:nvSpPr>
        <p:spPr>
          <a:xfrm>
            <a:off x="258147" y="4055435"/>
            <a:ext cx="2565917" cy="256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New 3 Types</a:t>
            </a:r>
          </a:p>
          <a:p>
            <a:r>
              <a:rPr lang="en-US" dirty="0"/>
              <a:t>Roads (red)</a:t>
            </a:r>
          </a:p>
          <a:p>
            <a:r>
              <a:rPr lang="en-US" dirty="0"/>
              <a:t>Roofs (orange)</a:t>
            </a:r>
          </a:p>
          <a:p>
            <a:r>
              <a:rPr lang="en-US" dirty="0"/>
              <a:t>Ground Level Developed (pink)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90137-9C0D-4DE0-94F6-02E9CE7B2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58" y="2088044"/>
            <a:ext cx="2352956" cy="21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4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9F31-AD34-4FE9-B541-5DFD5D39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" y="0"/>
            <a:ext cx="5310856" cy="1596177"/>
          </a:xfrm>
        </p:spPr>
        <p:txBody>
          <a:bodyPr/>
          <a:lstStyle/>
          <a:p>
            <a:r>
              <a:rPr lang="en-US" dirty="0"/>
              <a:t>Land use / Land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6CBE-C800-4D77-8DB1-7C2884E5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03" y="1596177"/>
            <a:ext cx="3205219" cy="52618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11 Categories </a:t>
            </a:r>
          </a:p>
          <a:p>
            <a:r>
              <a:rPr lang="en-US" dirty="0"/>
              <a:t>Open water</a:t>
            </a:r>
          </a:p>
          <a:p>
            <a:r>
              <a:rPr lang="en-US" dirty="0"/>
              <a:t>Low Intensity Residential</a:t>
            </a:r>
          </a:p>
          <a:p>
            <a:r>
              <a:rPr lang="en-US" dirty="0"/>
              <a:t>High intensity residential</a:t>
            </a:r>
          </a:p>
          <a:p>
            <a:r>
              <a:rPr lang="en-US" dirty="0"/>
              <a:t>Commercial &amp; Industrial</a:t>
            </a:r>
          </a:p>
          <a:p>
            <a:r>
              <a:rPr lang="en-US" dirty="0"/>
              <a:t>Barren</a:t>
            </a:r>
          </a:p>
          <a:p>
            <a:r>
              <a:rPr lang="en-US" dirty="0"/>
              <a:t>Scrub/shrub</a:t>
            </a:r>
          </a:p>
          <a:p>
            <a:r>
              <a:rPr lang="en-US" dirty="0"/>
              <a:t>Forest</a:t>
            </a:r>
          </a:p>
          <a:p>
            <a:r>
              <a:rPr lang="en-US" dirty="0"/>
              <a:t>Grasslands</a:t>
            </a:r>
          </a:p>
          <a:p>
            <a:r>
              <a:rPr lang="en-US" dirty="0"/>
              <a:t>Agriculture</a:t>
            </a:r>
          </a:p>
          <a:p>
            <a:r>
              <a:rPr lang="en-US" dirty="0"/>
              <a:t>Wetlands</a:t>
            </a:r>
          </a:p>
          <a:p>
            <a:r>
              <a:rPr lang="en-US" u="sng" dirty="0"/>
              <a:t>Roads (added)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17AAE-7D24-42DF-94FF-6273F85E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4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3790-2A1A-4EEC-9738-3F1AE69C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280" y="179978"/>
            <a:ext cx="4525973" cy="1518193"/>
          </a:xfrm>
        </p:spPr>
        <p:txBody>
          <a:bodyPr/>
          <a:lstStyle/>
          <a:p>
            <a:r>
              <a:rPr lang="en-US" dirty="0"/>
              <a:t>Soils and slope</a:t>
            </a:r>
            <a:br>
              <a:rPr lang="en-US" dirty="0"/>
            </a:br>
            <a:r>
              <a:rPr lang="en-US" dirty="0"/>
              <a:t>(no changes)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697D5-882C-4C1C-A19E-4B8958D52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3" y="877079"/>
            <a:ext cx="3963025" cy="10356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 slopes</a:t>
            </a:r>
          </a:p>
          <a:p>
            <a:pPr marL="0" indent="0" algn="ctr">
              <a:buNone/>
            </a:pPr>
            <a:r>
              <a:rPr lang="en-US" dirty="0"/>
              <a:t>&lt; 5% &gt; 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DA3A9-7A1E-495C-B25D-AE22AD521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776"/>
            <a:ext cx="4945224" cy="494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B35B0-5200-4B7D-8430-01C349E86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776" y="1912776"/>
            <a:ext cx="4945224" cy="49452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8AC367-2D8E-4F22-8DE2-6A5164A050CA}"/>
              </a:ext>
            </a:extLst>
          </p:cNvPr>
          <p:cNvSpPr txBox="1">
            <a:spLocks/>
          </p:cNvSpPr>
          <p:nvPr/>
        </p:nvSpPr>
        <p:spPr>
          <a:xfrm>
            <a:off x="658733" y="989045"/>
            <a:ext cx="3296823" cy="92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3 soils types</a:t>
            </a:r>
            <a:br>
              <a:rPr lang="en-US" dirty="0"/>
            </a:br>
            <a:r>
              <a:rPr lang="en-US" dirty="0"/>
              <a:t>Till, Outwash, Saturated</a:t>
            </a:r>
          </a:p>
        </p:txBody>
      </p:sp>
    </p:spTree>
    <p:extLst>
      <p:ext uri="{BB962C8B-B14F-4D97-AF65-F5344CB8AC3E}">
        <p14:creationId xmlns:p14="http://schemas.microsoft.com/office/powerpoint/2010/main" val="62386826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71B92A912FF43BD4138603546264D" ma:contentTypeVersion="13" ma:contentTypeDescription="Create a new document." ma:contentTypeScope="" ma:versionID="810f3f255784694e742ed3807ce69e36">
  <xsd:schema xmlns:xsd="http://www.w3.org/2001/XMLSchema" xmlns:xs="http://www.w3.org/2001/XMLSchema" xmlns:p="http://schemas.microsoft.com/office/2006/metadata/properties" xmlns:ns3="a27ea182-8561-4055-9ad7-c33ac8342644" xmlns:ns4="00449c9a-5d39-4206-a164-683410003ba9" targetNamespace="http://schemas.microsoft.com/office/2006/metadata/properties" ma:root="true" ma:fieldsID="1dcb00dc7a7fc51fb2950ca70a6ed4bd" ns3:_="" ns4:_="">
    <xsd:import namespace="a27ea182-8561-4055-9ad7-c33ac8342644"/>
    <xsd:import namespace="00449c9a-5d39-4206-a164-683410003b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a182-8561-4055-9ad7-c33ac83426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9c9a-5d39-4206-a164-683410003b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F20362-5402-4A9F-9734-367B8BEABD1F}">
  <ds:schemaRefs>
    <ds:schemaRef ds:uri="http://purl.org/dc/elements/1.1/"/>
    <ds:schemaRef ds:uri="a27ea182-8561-4055-9ad7-c33ac8342644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0449c9a-5d39-4206-a164-683410003ba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774F06-B175-4887-921A-8ABC8E9DBE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961C1E-5008-4E6A-A253-2E3BCF3DE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ea182-8561-4055-9ad7-c33ac8342644"/>
    <ds:schemaRef ds:uri="00449c9a-5d39-4206-a164-683410003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590</TotalTime>
  <Words>536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 Cen MT</vt:lpstr>
      <vt:lpstr>Wingdings</vt:lpstr>
      <vt:lpstr>Droplet</vt:lpstr>
      <vt:lpstr>Duwamish and green River Watershed Model Development &amp; Calibration</vt:lpstr>
      <vt:lpstr>PowerPoint Presentation</vt:lpstr>
      <vt:lpstr>Model Domains</vt:lpstr>
      <vt:lpstr>rainfall</vt:lpstr>
      <vt:lpstr>Age of Structure</vt:lpstr>
      <vt:lpstr>Sewer Basins</vt:lpstr>
      <vt:lpstr>Impervious surface</vt:lpstr>
      <vt:lpstr>Land use / Land cover</vt:lpstr>
      <vt:lpstr>Soils and slope (no changes)</vt:lpstr>
      <vt:lpstr>Hydrologic response units (HRU)</vt:lpstr>
      <vt:lpstr>Calibration processes</vt:lpstr>
      <vt:lpstr>Water temperature calibration</vt:lpstr>
      <vt:lpstr>Water temperature calibration</vt:lpstr>
      <vt:lpstr>Modeling Pathways</vt:lpstr>
      <vt:lpstr>Watershed PCB calibration</vt:lpstr>
      <vt:lpstr>Watershed PCB calibration</vt:lpstr>
      <vt:lpstr>Watershed PCB calibration</vt:lpstr>
      <vt:lpstr>Modeling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Burkey, Jeff</dc:creator>
  <cp:lastModifiedBy>Burkey, Jeff</cp:lastModifiedBy>
  <cp:revision>6</cp:revision>
  <dcterms:created xsi:type="dcterms:W3CDTF">2020-02-14T00:03:58Z</dcterms:created>
  <dcterms:modified xsi:type="dcterms:W3CDTF">2020-02-19T17:10:36Z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0x010100B3B71B92A912FF43BD4138603546264D</vt:lpwstr>
  </property>
</Properties>
</file>