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5"/>
  </p:notesMasterIdLst>
  <p:sldIdLst>
    <p:sldId id="269" r:id="rId2"/>
    <p:sldId id="270" r:id="rId3"/>
    <p:sldId id="271" r:id="rId4"/>
    <p:sldId id="267" r:id="rId5"/>
    <p:sldId id="256" r:id="rId6"/>
    <p:sldId id="264" r:id="rId7"/>
    <p:sldId id="260" r:id="rId8"/>
    <p:sldId id="261" r:id="rId9"/>
    <p:sldId id="277" r:id="rId10"/>
    <p:sldId id="257" r:id="rId11"/>
    <p:sldId id="294" r:id="rId12"/>
    <p:sldId id="295" r:id="rId13"/>
    <p:sldId id="296" r:id="rId14"/>
    <p:sldId id="265" r:id="rId15"/>
    <p:sldId id="258" r:id="rId16"/>
    <p:sldId id="272" r:id="rId17"/>
    <p:sldId id="273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74" r:id="rId26"/>
    <p:sldId id="275" r:id="rId27"/>
    <p:sldId id="288" r:id="rId28"/>
    <p:sldId id="289" r:id="rId29"/>
    <p:sldId id="290" r:id="rId30"/>
    <p:sldId id="291" r:id="rId31"/>
    <p:sldId id="292" r:id="rId32"/>
    <p:sldId id="293" r:id="rId33"/>
    <p:sldId id="27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AE6AB-A63C-471C-93FB-1407727DB2A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259FA-792C-4DDC-94DE-DF41E0308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7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</a:t>
            </a:r>
            <a:r>
              <a:rPr lang="en-US" baseline="0" dirty="0" smtClean="0"/>
              <a:t> visual and statistics are used to evaluate the toxic concentration result. Also, we look at the total load to LDW.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BB98-F67A-4759-81E6-8CB0172C96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7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BB98-F67A-4759-81E6-8CB0172C96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Duwamish</a:t>
            </a:r>
            <a:r>
              <a:rPr lang="en-US" baseline="0" dirty="0"/>
              <a:t> – Hamm Creek, a lot of tributaries.</a:t>
            </a:r>
          </a:p>
          <a:p>
            <a:r>
              <a:rPr lang="en-US" dirty="0" smtClean="0"/>
              <a:t>Upstream</a:t>
            </a:r>
            <a:r>
              <a:rPr lang="en-US" baseline="0" dirty="0" smtClean="0"/>
              <a:t> </a:t>
            </a:r>
            <a:r>
              <a:rPr lang="en-US" baseline="0" dirty="0"/>
              <a:t>stations, tidal </a:t>
            </a:r>
            <a:r>
              <a:rPr lang="en-US" baseline="0" dirty="0" smtClean="0"/>
              <a:t>influenced.</a:t>
            </a:r>
          </a:p>
          <a:p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round toxic calibration is complete. still rooms for the improvements. We found it necessary to go back to repeat the process.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BB98-F67A-4759-81E6-8CB0172C96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1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Meaning of the plots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BB98-F67A-4759-81E6-8CB0172C96A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1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Improve, start from a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BB98-F67A-4759-81E6-8CB0172C96A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1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C58-D65B-479B-B6FF-177A0706B3B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15C4-1237-48E2-8A48-4A1A8B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4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C58-D65B-479B-B6FF-177A0706B3B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15C4-1237-48E2-8A48-4A1A8B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2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C58-D65B-479B-B6FF-177A0706B3B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15C4-1237-48E2-8A48-4A1A8B1341D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04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C58-D65B-479B-B6FF-177A0706B3B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15C4-1237-48E2-8A48-4A1A8B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28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C58-D65B-479B-B6FF-177A0706B3B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15C4-1237-48E2-8A48-4A1A8B1341D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433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C58-D65B-479B-B6FF-177A0706B3B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15C4-1237-48E2-8A48-4A1A8B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02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C58-D65B-479B-B6FF-177A0706B3B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15C4-1237-48E2-8A48-4A1A8B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83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C58-D65B-479B-B6FF-177A0706B3B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15C4-1237-48E2-8A48-4A1A8B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9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C58-D65B-479B-B6FF-177A0706B3B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15C4-1237-48E2-8A48-4A1A8B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2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C58-D65B-479B-B6FF-177A0706B3B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15C4-1237-48E2-8A48-4A1A8B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3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C58-D65B-479B-B6FF-177A0706B3B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15C4-1237-48E2-8A48-4A1A8B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C58-D65B-479B-B6FF-177A0706B3B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15C4-1237-48E2-8A48-4A1A8B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C58-D65B-479B-B6FF-177A0706B3B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15C4-1237-48E2-8A48-4A1A8B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9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C58-D65B-479B-B6FF-177A0706B3B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15C4-1237-48E2-8A48-4A1A8B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2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C58-D65B-479B-B6FF-177A0706B3B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15C4-1237-48E2-8A48-4A1A8B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C58-D65B-479B-B6FF-177A0706B3B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15C4-1237-48E2-8A48-4A1A8B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8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50C58-D65B-479B-B6FF-177A0706B3B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5815C4-1237-48E2-8A48-4A1A8B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0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85" y="647700"/>
            <a:ext cx="9114366" cy="31877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Welcome to the 16</a:t>
            </a:r>
            <a:r>
              <a:rPr lang="en-US" b="1" baseline="30000" dirty="0" smtClean="0"/>
              <a:t>th</a:t>
            </a:r>
            <a:r>
              <a:rPr lang="en-US" b="1" dirty="0" smtClean="0"/>
              <a:t> Green-Duwamish Watershed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Pollutant Loading Assessment (PLA)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Technical Advisory Committee (TAC) Meeting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835400"/>
            <a:ext cx="11298766" cy="2205962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sz="2400" dirty="0" smtClean="0"/>
              <a:t>We will begin shortly</a:t>
            </a:r>
            <a:endParaRPr lang="en-US" sz="2400" dirty="0"/>
          </a:p>
          <a:p>
            <a:pPr>
              <a:spcAft>
                <a:spcPts val="2400"/>
              </a:spcAft>
            </a:pPr>
            <a:r>
              <a:rPr lang="en-US" sz="2400" dirty="0" smtClean="0"/>
              <a:t>If you’re having audio problems, you may dial in:</a:t>
            </a:r>
            <a:br>
              <a:rPr lang="en-US" sz="2400" dirty="0" smtClean="0"/>
            </a:br>
            <a:r>
              <a:rPr lang="en-US" sz="2400" dirty="0" smtClean="0"/>
              <a:t>Dial </a:t>
            </a:r>
            <a:r>
              <a:rPr lang="en-US" sz="2400" dirty="0"/>
              <a:t>564-999-2000, Enter Conference ID: 823 330 222# </a:t>
            </a:r>
            <a:endParaRPr lang="en-US" sz="2400" dirty="0" smtClean="0"/>
          </a:p>
          <a:p>
            <a:r>
              <a:rPr lang="en-US" sz="2400" dirty="0" smtClean="0"/>
              <a:t>Use chat for technical issues and we will try to help					7/14/2021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03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022" y="2594517"/>
            <a:ext cx="8596668" cy="1320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Q: Air Deposition &amp; </a:t>
            </a:r>
            <a:r>
              <a:rPr lang="en-US" sz="4400" dirty="0" err="1" smtClean="0"/>
              <a:t>Stormwater</a:t>
            </a:r>
            <a:r>
              <a:rPr lang="en-US" sz="4400" dirty="0" smtClean="0"/>
              <a:t> Runoff?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968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icture containing outdoor, green, plant, grassy&#10;&#10;Description automatically generated">
            <a:extLst>
              <a:ext uri="{FF2B5EF4-FFF2-40B4-BE49-F238E27FC236}">
                <a16:creationId xmlns:a16="http://schemas.microsoft.com/office/drawing/2014/main" id="{456175CB-9324-4FE7-AB46-D33DF08CA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69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8F3D7E-F1C2-4C91-A1FE-4880912A9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47" y="163610"/>
            <a:ext cx="4581616" cy="627529"/>
          </a:xfrm>
          <a:solidFill>
            <a:srgbClr val="6A6057">
              <a:alpha val="58000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Atmospheric deposition</a:t>
            </a:r>
          </a:p>
        </p:txBody>
      </p:sp>
      <p:pic>
        <p:nvPicPr>
          <p:cNvPr id="38" name="Picture 37" descr="A picture containing shape&#10;&#10;Description automatically generated">
            <a:extLst>
              <a:ext uri="{FF2B5EF4-FFF2-40B4-BE49-F238E27FC236}">
                <a16:creationId xmlns:a16="http://schemas.microsoft.com/office/drawing/2014/main" id="{894C332A-EAAB-415B-BD93-E794EB13E3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3027">
            <a:off x="2828795" y="2799803"/>
            <a:ext cx="713260" cy="337997"/>
          </a:xfrm>
          <a:prstGeom prst="rect">
            <a:avLst/>
          </a:prstGeom>
        </p:spPr>
      </p:pic>
      <p:pic>
        <p:nvPicPr>
          <p:cNvPr id="54" name="Picture 53" descr="A picture containing shape&#10;&#10;Description automatically generated">
            <a:extLst>
              <a:ext uri="{FF2B5EF4-FFF2-40B4-BE49-F238E27FC236}">
                <a16:creationId xmlns:a16="http://schemas.microsoft.com/office/drawing/2014/main" id="{812E001B-1D51-4409-BD6C-ECE51B9875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0013">
            <a:off x="2828797" y="971439"/>
            <a:ext cx="713260" cy="337997"/>
          </a:xfrm>
          <a:prstGeom prst="rect">
            <a:avLst/>
          </a:prstGeom>
        </p:spPr>
      </p:pic>
      <p:pic>
        <p:nvPicPr>
          <p:cNvPr id="55" name="Picture 54" descr="A picture containing shape&#10;&#10;Description automatically generated">
            <a:extLst>
              <a:ext uri="{FF2B5EF4-FFF2-40B4-BE49-F238E27FC236}">
                <a16:creationId xmlns:a16="http://schemas.microsoft.com/office/drawing/2014/main" id="{BFA4748B-C4E3-419F-B53C-FAFA1F910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4082">
            <a:off x="3515422" y="1860483"/>
            <a:ext cx="713260" cy="337997"/>
          </a:xfrm>
          <a:prstGeom prst="rect">
            <a:avLst/>
          </a:prstGeom>
        </p:spPr>
      </p:pic>
      <p:pic>
        <p:nvPicPr>
          <p:cNvPr id="56" name="Picture 55" descr="A picture containing shape&#10;&#10;Description automatically generated">
            <a:extLst>
              <a:ext uri="{FF2B5EF4-FFF2-40B4-BE49-F238E27FC236}">
                <a16:creationId xmlns:a16="http://schemas.microsoft.com/office/drawing/2014/main" id="{BD4FF83E-C9A2-432B-A36E-2D4118C67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0013">
            <a:off x="4074764" y="1059596"/>
            <a:ext cx="713260" cy="337997"/>
          </a:xfrm>
          <a:prstGeom prst="rect">
            <a:avLst/>
          </a:prstGeom>
        </p:spPr>
      </p:pic>
      <p:pic>
        <p:nvPicPr>
          <p:cNvPr id="57" name="Picture 56" descr="A picture containing shape&#10;&#10;Description automatically generated">
            <a:extLst>
              <a:ext uri="{FF2B5EF4-FFF2-40B4-BE49-F238E27FC236}">
                <a16:creationId xmlns:a16="http://schemas.microsoft.com/office/drawing/2014/main" id="{A4625555-4A8A-4C8C-B467-872C7B4EBF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0013">
            <a:off x="5106867" y="1921295"/>
            <a:ext cx="713260" cy="337997"/>
          </a:xfrm>
          <a:prstGeom prst="rect">
            <a:avLst/>
          </a:prstGeom>
        </p:spPr>
      </p:pic>
      <p:pic>
        <p:nvPicPr>
          <p:cNvPr id="58" name="Picture 57" descr="A picture containing shape&#10;&#10;Description automatically generated">
            <a:extLst>
              <a:ext uri="{FF2B5EF4-FFF2-40B4-BE49-F238E27FC236}">
                <a16:creationId xmlns:a16="http://schemas.microsoft.com/office/drawing/2014/main" id="{35049431-164E-4F21-8989-C06F6CBA57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5222">
            <a:off x="5211326" y="808268"/>
            <a:ext cx="713260" cy="337997"/>
          </a:xfrm>
          <a:prstGeom prst="rect">
            <a:avLst/>
          </a:prstGeom>
        </p:spPr>
      </p:pic>
      <p:pic>
        <p:nvPicPr>
          <p:cNvPr id="59" name="Picture 58" descr="A picture containing shape&#10;&#10;Description automatically generated">
            <a:extLst>
              <a:ext uri="{FF2B5EF4-FFF2-40B4-BE49-F238E27FC236}">
                <a16:creationId xmlns:a16="http://schemas.microsoft.com/office/drawing/2014/main" id="{E1F4DB37-AEBD-4C49-BF6F-FACD0169A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8208">
            <a:off x="6366846" y="1440684"/>
            <a:ext cx="713260" cy="337997"/>
          </a:xfrm>
          <a:prstGeom prst="rect">
            <a:avLst/>
          </a:prstGeom>
        </p:spPr>
      </p:pic>
      <p:pic>
        <p:nvPicPr>
          <p:cNvPr id="60" name="Picture 59" descr="A picture containing shape&#10;&#10;Description automatically generated">
            <a:extLst>
              <a:ext uri="{FF2B5EF4-FFF2-40B4-BE49-F238E27FC236}">
                <a16:creationId xmlns:a16="http://schemas.microsoft.com/office/drawing/2014/main" id="{52823E1E-10CB-46C9-9317-C9448CC101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0013">
            <a:off x="6689543" y="806406"/>
            <a:ext cx="713260" cy="337997"/>
          </a:xfrm>
          <a:prstGeom prst="rect">
            <a:avLst/>
          </a:prstGeom>
        </p:spPr>
      </p:pic>
      <p:pic>
        <p:nvPicPr>
          <p:cNvPr id="61" name="Picture 60" descr="A picture containing shape&#10;&#10;Description automatically generated">
            <a:extLst>
              <a:ext uri="{FF2B5EF4-FFF2-40B4-BE49-F238E27FC236}">
                <a16:creationId xmlns:a16="http://schemas.microsoft.com/office/drawing/2014/main" id="{1CF7F0C6-C6F8-4952-8302-AECAE865C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80418">
            <a:off x="7538396" y="1440685"/>
            <a:ext cx="713260" cy="337997"/>
          </a:xfrm>
          <a:prstGeom prst="rect">
            <a:avLst/>
          </a:prstGeom>
        </p:spPr>
      </p:pic>
      <p:pic>
        <p:nvPicPr>
          <p:cNvPr id="62" name="Picture 61" descr="A picture containing shape&#10;&#10;Description automatically generated">
            <a:extLst>
              <a:ext uri="{FF2B5EF4-FFF2-40B4-BE49-F238E27FC236}">
                <a16:creationId xmlns:a16="http://schemas.microsoft.com/office/drawing/2014/main" id="{1B2C007A-901D-4F63-B6CD-A277DDD47E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891">
            <a:off x="7569465" y="427789"/>
            <a:ext cx="713260" cy="337997"/>
          </a:xfrm>
          <a:prstGeom prst="rect">
            <a:avLst/>
          </a:prstGeom>
        </p:spPr>
      </p:pic>
      <p:pic>
        <p:nvPicPr>
          <p:cNvPr id="63" name="Picture 62" descr="A picture containing shape&#10;&#10;Description automatically generated">
            <a:extLst>
              <a:ext uri="{FF2B5EF4-FFF2-40B4-BE49-F238E27FC236}">
                <a16:creationId xmlns:a16="http://schemas.microsoft.com/office/drawing/2014/main" id="{170D21F3-22F8-4046-8F44-51EFFCAF5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49">
            <a:off x="8298767" y="1099461"/>
            <a:ext cx="713260" cy="337997"/>
          </a:xfrm>
          <a:prstGeom prst="rect">
            <a:avLst/>
          </a:prstGeom>
        </p:spPr>
      </p:pic>
      <p:pic>
        <p:nvPicPr>
          <p:cNvPr id="64" name="Picture 63" descr="A picture containing shape&#10;&#10;Description automatically generated">
            <a:extLst>
              <a:ext uri="{FF2B5EF4-FFF2-40B4-BE49-F238E27FC236}">
                <a16:creationId xmlns:a16="http://schemas.microsoft.com/office/drawing/2014/main" id="{40B79CC9-674D-49D8-98FA-38E299093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6352">
            <a:off x="8627637" y="308374"/>
            <a:ext cx="713260" cy="337997"/>
          </a:xfrm>
          <a:prstGeom prst="rect">
            <a:avLst/>
          </a:prstGeom>
        </p:spPr>
      </p:pic>
      <p:pic>
        <p:nvPicPr>
          <p:cNvPr id="65" name="Picture 64" descr="A picture containing shape&#10;&#10;Description automatically generated">
            <a:extLst>
              <a:ext uri="{FF2B5EF4-FFF2-40B4-BE49-F238E27FC236}">
                <a16:creationId xmlns:a16="http://schemas.microsoft.com/office/drawing/2014/main" id="{B63A2EB0-4C04-4968-BC25-0AFE2ABCB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425" y="1159200"/>
            <a:ext cx="713260" cy="337997"/>
          </a:xfrm>
          <a:prstGeom prst="rect">
            <a:avLst/>
          </a:prstGeom>
        </p:spPr>
      </p:pic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76B9C536-0C54-4688-B377-9C5DED7B0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3786">
            <a:off x="9820548" y="388642"/>
            <a:ext cx="713260" cy="337997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6E2D3500-9A7B-42B8-92D6-4883CB742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0013">
            <a:off x="10562240" y="901280"/>
            <a:ext cx="713260" cy="337997"/>
          </a:xfrm>
          <a:prstGeom prst="rect">
            <a:avLst/>
          </a:prstGeom>
        </p:spPr>
      </p:pic>
      <p:pic>
        <p:nvPicPr>
          <p:cNvPr id="68" name="Picture 67" descr="A picture containing shape&#10;&#10;Description automatically generated">
            <a:extLst>
              <a:ext uri="{FF2B5EF4-FFF2-40B4-BE49-F238E27FC236}">
                <a16:creationId xmlns:a16="http://schemas.microsoft.com/office/drawing/2014/main" id="{CBA88D47-DEC8-4199-B1D8-7A2534376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92" y="241230"/>
            <a:ext cx="713260" cy="337997"/>
          </a:xfrm>
          <a:prstGeom prst="rect">
            <a:avLst/>
          </a:prstGeom>
        </p:spPr>
      </p:pic>
      <p:pic>
        <p:nvPicPr>
          <p:cNvPr id="69" name="Picture 68" descr="A picture containing shape&#10;&#10;Description automatically generated">
            <a:extLst>
              <a:ext uri="{FF2B5EF4-FFF2-40B4-BE49-F238E27FC236}">
                <a16:creationId xmlns:a16="http://schemas.microsoft.com/office/drawing/2014/main" id="{084C04E7-B560-45B7-A528-40EE92997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576">
            <a:off x="4077394" y="3010926"/>
            <a:ext cx="713260" cy="337997"/>
          </a:xfrm>
          <a:prstGeom prst="rect">
            <a:avLst/>
          </a:prstGeom>
        </p:spPr>
      </p:pic>
      <p:pic>
        <p:nvPicPr>
          <p:cNvPr id="70" name="Picture 69" descr="A picture containing shape&#10;&#10;Description automatically generated">
            <a:extLst>
              <a:ext uri="{FF2B5EF4-FFF2-40B4-BE49-F238E27FC236}">
                <a16:creationId xmlns:a16="http://schemas.microsoft.com/office/drawing/2014/main" id="{904B4472-89B8-411D-A173-7B01D3874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51">
            <a:off x="5784969" y="4011589"/>
            <a:ext cx="713260" cy="337997"/>
          </a:xfrm>
          <a:prstGeom prst="rect">
            <a:avLst/>
          </a:prstGeom>
        </p:spPr>
      </p:pic>
      <p:pic>
        <p:nvPicPr>
          <p:cNvPr id="71" name="Picture 70" descr="A picture containing shape&#10;&#10;Description automatically generated">
            <a:extLst>
              <a:ext uri="{FF2B5EF4-FFF2-40B4-BE49-F238E27FC236}">
                <a16:creationId xmlns:a16="http://schemas.microsoft.com/office/drawing/2014/main" id="{87CFFC43-C97B-41DC-8A23-FA6532567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840">
            <a:off x="8393272" y="5893080"/>
            <a:ext cx="713260" cy="337997"/>
          </a:xfrm>
          <a:prstGeom prst="rect">
            <a:avLst/>
          </a:prstGeom>
        </p:spPr>
      </p:pic>
      <p:pic>
        <p:nvPicPr>
          <p:cNvPr id="72" name="Picture 71" descr="A picture containing shape&#10;&#10;Description automatically generated">
            <a:extLst>
              <a:ext uri="{FF2B5EF4-FFF2-40B4-BE49-F238E27FC236}">
                <a16:creationId xmlns:a16="http://schemas.microsoft.com/office/drawing/2014/main" id="{209FC712-4E78-44BE-A10E-A45958214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42" y="4405916"/>
            <a:ext cx="713260" cy="337997"/>
          </a:xfrm>
          <a:prstGeom prst="rect">
            <a:avLst/>
          </a:prstGeom>
        </p:spPr>
      </p:pic>
      <p:pic>
        <p:nvPicPr>
          <p:cNvPr id="73" name="Picture 72" descr="A picture containing shape&#10;&#10;Description automatically generated">
            <a:extLst>
              <a:ext uri="{FF2B5EF4-FFF2-40B4-BE49-F238E27FC236}">
                <a16:creationId xmlns:a16="http://schemas.microsoft.com/office/drawing/2014/main" id="{44EDA092-3906-40C3-9D56-F84E059E7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4959">
            <a:off x="1173081" y="1134899"/>
            <a:ext cx="713260" cy="3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6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71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73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75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7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79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81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83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85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87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89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91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93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95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97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99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101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103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105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107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82 0.00116 -0.00364 0.00232 -0.00547 0.00347 C -0.01237 0.00857 -0.00494 0.00394 -0.01028 0.00718 C -0.01106 0.00834 -0.01158 0.00996 -0.01237 0.01088 C -0.01302 0.01158 -0.01393 0.01111 -0.01445 0.01204 C -0.01562 0.01412 -0.01627 0.0169 -0.01718 0.01945 C -0.0194 0.02523 -0.01836 0.02176 -0.01992 0.03056 L -0.02135 0.03773 L -0.022 0.04398 C -0.02174 0.04838 -0.022 0.05301 -0.02135 0.05741 C -0.02109 0.05926 -0.01992 0.06042 -0.01927 0.06227 C -0.01875 0.06389 -0.01862 0.06574 -0.01783 0.06713 C -0.01731 0.06829 -0.01653 0.06875 -0.01588 0.06968 C -0.01484 0.07084 -0.01393 0.07176 -0.01302 0.07338 C -0.0125 0.07431 -0.01224 0.0757 -0.01172 0.07685 C -0.01106 0.07824 -0.01028 0.07917 -0.00963 0.08056 C -0.00859 0.08287 -0.00846 0.08704 -0.0069 0.08797 L -0.00481 0.08912 C -0.00442 0.09028 -0.00377 0.09144 -0.00338 0.09283 C -0.00013 0.10602 -0.00377 0.0956 -0.00065 0.10394 C 0.00118 0.1169 0.00039 0.11019 0.00144 0.12338 C 0.00118 0.13033 0.00144 0.1375 0.00065 0.14422 C 0.00052 0.1456 -0.00091 0.14537 -0.00143 0.14676 C -0.00195 0.14815 -0.00156 0.15023 -0.00208 0.15162 C -0.00351 0.15579 -0.00599 0.15764 -0.0082 0.16019 C -0.00898 0.16181 -0.0095 0.16366 -0.01028 0.16505 C -0.01093 0.16574 -0.01185 0.16551 -0.01237 0.16621 C -0.01302 0.16713 -0.01315 0.16875 -0.0138 0.16991 C -0.01432 0.17084 -0.0151 0.17153 -0.01588 0.17222 C -0.01679 0.17361 -0.0177 0.17477 -0.01862 0.17593 C -0.02018 0.17847 -0.02096 0.18009 -0.022 0.18334 C -0.02252 0.18496 -0.02278 0.18681 -0.02343 0.1882 C -0.02395 0.18935 -0.02474 0.18982 -0.02552 0.19074 C -0.02643 0.1919 -0.02747 0.19283 -0.02825 0.19445 C -0.02929 0.19653 -0.03099 0.20162 -0.03099 0.20162 C -0.03125 0.20371 -0.03138 0.20579 -0.03164 0.20787 C -0.0319 0.20903 -0.03242 0.21019 -0.03229 0.21158 C -0.03216 0.21759 -0.0319 0.22384 -0.03099 0.22986 C -0.03073 0.23148 -0.02955 0.23218 -0.0289 0.23357 C -0.02604 0.23959 -0.02929 0.23519 -0.02552 0.23959 C -0.02422 0.24306 -0.02291 0.24653 -0.02135 0.24931 C -0.0207 0.25047 -0.01992 0.25093 -0.01927 0.25185 C -0.01783 0.26158 -0.01979 0.25209 -0.01653 0.26042 C -0.01497 0.26435 -0.01393 0.26875 -0.01237 0.27269 C -0.01198 0.27384 -0.01158 0.27523 -0.01106 0.27639 C -0.01041 0.27732 -0.00963 0.27801 -0.00898 0.27871 C -0.00846 0.28241 -0.00768 0.28588 -0.00755 0.28982 C -0.00716 0.31852 -0.00716 0.31806 -0.00963 0.3375 C -0.00989 0.33912 -0.01015 0.34074 -0.01028 0.34236 C -0.01093 0.34746 -0.01067 0.34908 -0.01172 0.35324 C -0.01536 0.36829 -0.01106 0.34954 -0.01445 0.36181 C -0.01562 0.36621 -0.01536 0.37107 -0.01653 0.37547 C -0.01692 0.37662 -0.01757 0.37778 -0.01783 0.37894 C -0.01823 0.38009 -0.01823 0.38148 -0.01862 0.38264 C -0.01914 0.38449 -0.02161 0.39005 -0.022 0.39121 C -0.02226 0.39259 -0.02239 0.39375 -0.02265 0.39491 C -0.02304 0.3963 -0.02369 0.39722 -0.02408 0.39861 C -0.02461 0.40023 -0.025 0.40185 -0.02552 0.40347 C -0.0263 0.41412 -0.02617 0.40926 -0.02617 0.41829 L -0.02617 0.41829 " pathEditMode="relative" ptsTypes="AAAAAAAAAAAAAAAAAAAAAAAAAAAAAAAAAAAAAAAAAAAAAAAAAAAAAAAAAAAAA">
                                      <p:cBhvr>
                                        <p:cTn id="109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AB85B-B3ED-4F61-9687-D1DD1E57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261"/>
            <a:ext cx="6274965" cy="679042"/>
          </a:xfrm>
        </p:spPr>
        <p:txBody>
          <a:bodyPr/>
          <a:lstStyle/>
          <a:p>
            <a:r>
              <a:rPr lang="en-US" dirty="0"/>
              <a:t>Modeling Simplifications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DBFDDF-16CB-481A-A842-D3037E0B8484}"/>
              </a:ext>
            </a:extLst>
          </p:cNvPr>
          <p:cNvSpPr/>
          <p:nvPr/>
        </p:nvSpPr>
        <p:spPr>
          <a:xfrm>
            <a:off x="427838" y="4098022"/>
            <a:ext cx="7021586" cy="8894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03374-443E-4461-BF33-11F94F4FB770}"/>
              </a:ext>
            </a:extLst>
          </p:cNvPr>
          <p:cNvSpPr/>
          <p:nvPr/>
        </p:nvSpPr>
        <p:spPr>
          <a:xfrm>
            <a:off x="427838" y="5452844"/>
            <a:ext cx="7021585" cy="5117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Interflow (dissolved)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0993CE-79A3-47AA-8F90-6F8A0F92CBA6}"/>
              </a:ext>
            </a:extLst>
          </p:cNvPr>
          <p:cNvSpPr/>
          <p:nvPr/>
        </p:nvSpPr>
        <p:spPr>
          <a:xfrm>
            <a:off x="427839" y="6346272"/>
            <a:ext cx="7021584" cy="5117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Groundwater (dissolved)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DAC61D5-4A6B-4D78-B8D7-5F3D7A70E8BF}"/>
              </a:ext>
            </a:extLst>
          </p:cNvPr>
          <p:cNvSpPr/>
          <p:nvPr/>
        </p:nvSpPr>
        <p:spPr>
          <a:xfrm>
            <a:off x="7244907" y="3905540"/>
            <a:ext cx="1367790" cy="679042"/>
          </a:xfrm>
          <a:prstGeom prst="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596E5C0-F73C-46B6-9E0C-1F016980D597}"/>
              </a:ext>
            </a:extLst>
          </p:cNvPr>
          <p:cNvSpPr/>
          <p:nvPr/>
        </p:nvSpPr>
        <p:spPr>
          <a:xfrm>
            <a:off x="7244906" y="5369187"/>
            <a:ext cx="1736907" cy="679042"/>
          </a:xfrm>
          <a:prstGeom prst="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7613F13-C358-47E3-9E17-2EEED29227F5}"/>
              </a:ext>
            </a:extLst>
          </p:cNvPr>
          <p:cNvSpPr/>
          <p:nvPr/>
        </p:nvSpPr>
        <p:spPr>
          <a:xfrm>
            <a:off x="7244906" y="6262615"/>
            <a:ext cx="1963410" cy="679042"/>
          </a:xfrm>
          <a:prstGeom prst="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nual Operation 13">
            <a:extLst>
              <a:ext uri="{FF2B5EF4-FFF2-40B4-BE49-F238E27FC236}">
                <a16:creationId xmlns:a16="http://schemas.microsoft.com/office/drawing/2014/main" id="{A261781E-6363-418D-BC33-5DB935BE0F35}"/>
              </a:ext>
            </a:extLst>
          </p:cNvPr>
          <p:cNvSpPr/>
          <p:nvPr/>
        </p:nvSpPr>
        <p:spPr>
          <a:xfrm>
            <a:off x="8545585" y="3968225"/>
            <a:ext cx="3355597" cy="2801923"/>
          </a:xfrm>
          <a:prstGeom prst="flowChartManualOperation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Receiving</a:t>
            </a:r>
          </a:p>
          <a:p>
            <a:pPr algn="ctr"/>
            <a:r>
              <a:rPr lang="en-US" dirty="0"/>
              <a:t>Waterbody</a:t>
            </a:r>
          </a:p>
          <a:p>
            <a:pPr algn="ctr"/>
            <a:r>
              <a:rPr lang="en-US" dirty="0"/>
              <a:t>(dissolved + particulate)</a:t>
            </a:r>
          </a:p>
        </p:txBody>
      </p:sp>
      <p:pic>
        <p:nvPicPr>
          <p:cNvPr id="16" name="Picture 15" descr="Shape, qr code&#10;&#10;Description automatically generated">
            <a:extLst>
              <a:ext uri="{FF2B5EF4-FFF2-40B4-BE49-F238E27FC236}">
                <a16:creationId xmlns:a16="http://schemas.microsoft.com/office/drawing/2014/main" id="{39349CC9-9DB7-4C93-8EFF-CF3039113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4" y="2720206"/>
            <a:ext cx="1780186" cy="1377815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73B602-7C58-4BD5-94DD-351ED2AA56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15" y="3675008"/>
            <a:ext cx="465274" cy="396745"/>
          </a:xfrm>
          <a:prstGeom prst="rect">
            <a:avLst/>
          </a:prstGeom>
        </p:spPr>
      </p:pic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107565-E690-4643-89BA-08C711F9D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07" y="3681063"/>
            <a:ext cx="465274" cy="396745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7B69A9-5C13-4729-8956-EAEF39F75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00" y="3688142"/>
            <a:ext cx="465274" cy="396745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154E2E3-C42B-4595-8622-81B353C1F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26" y="3201997"/>
            <a:ext cx="628179" cy="889457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604499C4-C54C-44B1-8740-B7EF4C67D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46" y="3523840"/>
            <a:ext cx="396239" cy="561047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602A1060-4FC2-45CE-A420-8888D0C08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95" y="3162768"/>
            <a:ext cx="628179" cy="889457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D880839F-AEC5-4CDA-AF0C-4C90C95E9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65" y="3489595"/>
            <a:ext cx="396240" cy="5610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BD8BCB7-DE23-44B5-A833-E2A06CF482B1}"/>
              </a:ext>
            </a:extLst>
          </p:cNvPr>
          <p:cNvSpPr txBox="1"/>
          <p:nvPr/>
        </p:nvSpPr>
        <p:spPr>
          <a:xfrm>
            <a:off x="8739947" y="356466"/>
            <a:ext cx="3211137" cy="1631216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Atmospheric Deposition</a:t>
            </a:r>
          </a:p>
          <a:p>
            <a:r>
              <a:rPr lang="en-US" sz="2000" dirty="0"/>
              <a:t>Land use generation</a:t>
            </a:r>
          </a:p>
          <a:p>
            <a:r>
              <a:rPr lang="en-US" sz="2000" dirty="0"/>
              <a:t>Stormwater surface</a:t>
            </a:r>
          </a:p>
          <a:p>
            <a:r>
              <a:rPr lang="en-US" sz="2000" dirty="0"/>
              <a:t>Stormwater scour</a:t>
            </a:r>
          </a:p>
          <a:p>
            <a:r>
              <a:rPr lang="en-US" sz="2000" dirty="0"/>
              <a:t>Subsurface loads</a:t>
            </a:r>
          </a:p>
        </p:txBody>
      </p:sp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475FBBF1-A6F1-4266-AA9C-114C8074ED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9" y="874137"/>
            <a:ext cx="963032" cy="456358"/>
          </a:xfrm>
          <a:prstGeom prst="rect">
            <a:avLst/>
          </a:prstGeom>
        </p:spPr>
      </p:pic>
      <p:pic>
        <p:nvPicPr>
          <p:cNvPr id="32" name="Picture 31" descr="A picture containing shape&#10;&#10;Description automatically generated">
            <a:extLst>
              <a:ext uri="{FF2B5EF4-FFF2-40B4-BE49-F238E27FC236}">
                <a16:creationId xmlns:a16="http://schemas.microsoft.com/office/drawing/2014/main" id="{2DF4B0A0-C2FC-4EBD-AEB6-B63EEA92D7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77" y="878671"/>
            <a:ext cx="943898" cy="447291"/>
          </a:xfrm>
          <a:prstGeom prst="rect">
            <a:avLst/>
          </a:prstGeom>
        </p:spPr>
      </p:pic>
      <p:pic>
        <p:nvPicPr>
          <p:cNvPr id="33" name="Picture 32" descr="A picture containing shape&#10;&#10;Description automatically generated">
            <a:extLst>
              <a:ext uri="{FF2B5EF4-FFF2-40B4-BE49-F238E27FC236}">
                <a16:creationId xmlns:a16="http://schemas.microsoft.com/office/drawing/2014/main" id="{FA15984B-587B-480B-BC6B-91D6E57D48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23" y="954566"/>
            <a:ext cx="623582" cy="295501"/>
          </a:xfrm>
          <a:prstGeom prst="rect">
            <a:avLst/>
          </a:prstGeom>
        </p:spPr>
      </p:pic>
      <p:pic>
        <p:nvPicPr>
          <p:cNvPr id="34" name="Picture 33" descr="A picture containing shape&#10;&#10;Description automatically generated">
            <a:extLst>
              <a:ext uri="{FF2B5EF4-FFF2-40B4-BE49-F238E27FC236}">
                <a16:creationId xmlns:a16="http://schemas.microsoft.com/office/drawing/2014/main" id="{9F0B82A4-FA33-46B7-9210-F16FEC34B3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67" y="959279"/>
            <a:ext cx="603692" cy="286075"/>
          </a:xfrm>
          <a:prstGeom prst="rect">
            <a:avLst/>
          </a:prstGeom>
        </p:spPr>
      </p:pic>
      <p:pic>
        <p:nvPicPr>
          <p:cNvPr id="35" name="Picture 34" descr="A picture containing shape&#10;&#10;Description automatically generated">
            <a:extLst>
              <a:ext uri="{FF2B5EF4-FFF2-40B4-BE49-F238E27FC236}">
                <a16:creationId xmlns:a16="http://schemas.microsoft.com/office/drawing/2014/main" id="{1EA43ADC-F6B6-4423-B08B-C90F24256B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65" y="1006245"/>
            <a:ext cx="405469" cy="192142"/>
          </a:xfrm>
          <a:prstGeom prst="rect">
            <a:avLst/>
          </a:prstGeom>
        </p:spPr>
      </p:pic>
      <p:pic>
        <p:nvPicPr>
          <p:cNvPr id="36" name="Picture 35" descr="A picture containing shape&#10;&#10;Description automatically generated">
            <a:extLst>
              <a:ext uri="{FF2B5EF4-FFF2-40B4-BE49-F238E27FC236}">
                <a16:creationId xmlns:a16="http://schemas.microsoft.com/office/drawing/2014/main" id="{39063C1A-1314-4B15-B1C9-A35FB6831A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30" y="999458"/>
            <a:ext cx="434113" cy="205716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20571D45-39E6-42EB-8BAC-D2154C38A9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69" y="2916012"/>
            <a:ext cx="382264" cy="181146"/>
          </a:xfrm>
          <a:prstGeom prst="rect">
            <a:avLst/>
          </a:prstGeom>
        </p:spPr>
      </p:pic>
      <p:pic>
        <p:nvPicPr>
          <p:cNvPr id="30" name="Picture 29" descr="A picture containing shape&#10;&#10;Description automatically generated">
            <a:extLst>
              <a:ext uri="{FF2B5EF4-FFF2-40B4-BE49-F238E27FC236}">
                <a16:creationId xmlns:a16="http://schemas.microsoft.com/office/drawing/2014/main" id="{FDDF111A-930A-4488-BF69-EB532CDBD1A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24" y="2736822"/>
            <a:ext cx="382264" cy="181146"/>
          </a:xfrm>
          <a:prstGeom prst="rect">
            <a:avLst/>
          </a:prstGeom>
        </p:spPr>
      </p:pic>
      <p:pic>
        <p:nvPicPr>
          <p:cNvPr id="37" name="Picture 36" descr="A picture containing shape&#10;&#10;Description automatically generated">
            <a:extLst>
              <a:ext uri="{FF2B5EF4-FFF2-40B4-BE49-F238E27FC236}">
                <a16:creationId xmlns:a16="http://schemas.microsoft.com/office/drawing/2014/main" id="{A319E851-E7D2-4813-917D-F6BB946E7A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62" y="3337997"/>
            <a:ext cx="382264" cy="181146"/>
          </a:xfrm>
          <a:prstGeom prst="rect">
            <a:avLst/>
          </a:prstGeom>
        </p:spPr>
      </p:pic>
      <p:pic>
        <p:nvPicPr>
          <p:cNvPr id="38" name="Picture 37" descr="A picture containing shape&#10;&#10;Description automatically generated">
            <a:extLst>
              <a:ext uri="{FF2B5EF4-FFF2-40B4-BE49-F238E27FC236}">
                <a16:creationId xmlns:a16="http://schemas.microsoft.com/office/drawing/2014/main" id="{22912B11-7FBF-4BBD-8094-355C2B7774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7" y="3285710"/>
            <a:ext cx="382264" cy="181146"/>
          </a:xfrm>
          <a:prstGeom prst="rect">
            <a:avLst/>
          </a:prstGeom>
        </p:spPr>
      </p:pic>
      <p:pic>
        <p:nvPicPr>
          <p:cNvPr id="39" name="Picture 38" descr="A picture containing shape&#10;&#10;Description automatically generated">
            <a:extLst>
              <a:ext uri="{FF2B5EF4-FFF2-40B4-BE49-F238E27FC236}">
                <a16:creationId xmlns:a16="http://schemas.microsoft.com/office/drawing/2014/main" id="{196E8F38-2D85-42F9-A53D-F5489039C3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67" y="3660905"/>
            <a:ext cx="382264" cy="181146"/>
          </a:xfrm>
          <a:prstGeom prst="rect">
            <a:avLst/>
          </a:prstGeom>
        </p:spPr>
      </p:pic>
      <p:pic>
        <p:nvPicPr>
          <p:cNvPr id="40" name="Picture 39" descr="A picture containing shape&#10;&#10;Description automatically generated">
            <a:extLst>
              <a:ext uri="{FF2B5EF4-FFF2-40B4-BE49-F238E27FC236}">
                <a16:creationId xmlns:a16="http://schemas.microsoft.com/office/drawing/2014/main" id="{BA22D123-A359-48E2-87E9-C5147BA658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20" y="3770119"/>
            <a:ext cx="382264" cy="181146"/>
          </a:xfrm>
          <a:prstGeom prst="rect">
            <a:avLst/>
          </a:prstGeom>
        </p:spPr>
      </p:pic>
      <p:pic>
        <p:nvPicPr>
          <p:cNvPr id="41" name="Picture 40" descr="A picture containing shape&#10;&#10;Description automatically generated">
            <a:extLst>
              <a:ext uri="{FF2B5EF4-FFF2-40B4-BE49-F238E27FC236}">
                <a16:creationId xmlns:a16="http://schemas.microsoft.com/office/drawing/2014/main" id="{B5304CC2-2F9D-48F1-A60B-4FF03D7F94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25" y="3782807"/>
            <a:ext cx="382264" cy="181146"/>
          </a:xfrm>
          <a:prstGeom prst="rect">
            <a:avLst/>
          </a:prstGeom>
        </p:spPr>
      </p:pic>
      <p:pic>
        <p:nvPicPr>
          <p:cNvPr id="42" name="Picture 41" descr="A picture containing shape&#10;&#10;Description automatically generated">
            <a:extLst>
              <a:ext uri="{FF2B5EF4-FFF2-40B4-BE49-F238E27FC236}">
                <a16:creationId xmlns:a16="http://schemas.microsoft.com/office/drawing/2014/main" id="{D5B29C40-669A-4EA0-8E73-0B065270DA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22" y="3799979"/>
            <a:ext cx="382264" cy="1811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38CB03-131B-4F6C-B9BD-0C0EF6219C4A}"/>
              </a:ext>
            </a:extLst>
          </p:cNvPr>
          <p:cNvSpPr txBox="1"/>
          <p:nvPr/>
        </p:nvSpPr>
        <p:spPr>
          <a:xfrm>
            <a:off x="2352437" y="4277369"/>
            <a:ext cx="3071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Build-up</a:t>
            </a: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E8E37927-9BF3-48CC-AE17-7F3ECADFAD3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15" y="6495049"/>
            <a:ext cx="451960" cy="214173"/>
          </a:xfrm>
          <a:prstGeom prst="rect">
            <a:avLst/>
          </a:prstGeom>
        </p:spPr>
      </p:pic>
      <p:pic>
        <p:nvPicPr>
          <p:cNvPr id="43" name="Picture 42" descr="A picture containing shape&#10;&#10;Description automatically generated">
            <a:extLst>
              <a:ext uri="{FF2B5EF4-FFF2-40B4-BE49-F238E27FC236}">
                <a16:creationId xmlns:a16="http://schemas.microsoft.com/office/drawing/2014/main" id="{3DC0E227-5D4C-4401-9C68-7066CA545A0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20" y="5601621"/>
            <a:ext cx="451960" cy="214173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3DAEC36-0AAB-4AEC-BD88-84D3519386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17" y="1569963"/>
            <a:ext cx="1121761" cy="920576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7527BBFE-12DF-4199-9614-5D68E03297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62" y="1527728"/>
            <a:ext cx="1121761" cy="92057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E8BD0465-9883-4A77-B32F-2A3A3C5269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49" y="1559416"/>
            <a:ext cx="1121761" cy="920576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16D0DEAA-F0C4-46C2-AACE-E3386AE128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94" y="1490681"/>
            <a:ext cx="1121761" cy="920576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84238D06-3937-4EC5-B7C9-584E463319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8" y="1478423"/>
            <a:ext cx="1121761" cy="920576"/>
          </a:xfrm>
          <a:prstGeom prst="rect">
            <a:avLst/>
          </a:prstGeom>
        </p:spPr>
      </p:pic>
      <p:pic>
        <p:nvPicPr>
          <p:cNvPr id="23" name="Picture 22" descr="Shape, circle&#10;&#10;Description automatically generated">
            <a:extLst>
              <a:ext uri="{FF2B5EF4-FFF2-40B4-BE49-F238E27FC236}">
                <a16:creationId xmlns:a16="http://schemas.microsoft.com/office/drawing/2014/main" id="{6E51CBAB-9BD6-4EBA-BAF4-BFBEF8F35F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982">
            <a:off x="2830979" y="4049191"/>
            <a:ext cx="556844" cy="263875"/>
          </a:xfrm>
          <a:prstGeom prst="rect">
            <a:avLst/>
          </a:prstGeom>
        </p:spPr>
      </p:pic>
      <p:pic>
        <p:nvPicPr>
          <p:cNvPr id="61" name="Picture 60" descr="Shape, circle&#10;&#10;Description automatically generated">
            <a:extLst>
              <a:ext uri="{FF2B5EF4-FFF2-40B4-BE49-F238E27FC236}">
                <a16:creationId xmlns:a16="http://schemas.microsoft.com/office/drawing/2014/main" id="{830154B8-04BC-46D8-A852-C5E038CD9A3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275">
            <a:off x="683505" y="4571628"/>
            <a:ext cx="556844" cy="263875"/>
          </a:xfrm>
          <a:prstGeom prst="rect">
            <a:avLst/>
          </a:prstGeom>
        </p:spPr>
      </p:pic>
      <p:pic>
        <p:nvPicPr>
          <p:cNvPr id="62" name="Picture 61" descr="Shape, circle&#10;&#10;Description automatically generated">
            <a:extLst>
              <a:ext uri="{FF2B5EF4-FFF2-40B4-BE49-F238E27FC236}">
                <a16:creationId xmlns:a16="http://schemas.microsoft.com/office/drawing/2014/main" id="{4F5CA2D3-2E84-45DD-A148-0B6F4036207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9159">
            <a:off x="1163046" y="4582262"/>
            <a:ext cx="556844" cy="263875"/>
          </a:xfrm>
          <a:prstGeom prst="rect">
            <a:avLst/>
          </a:prstGeom>
        </p:spPr>
      </p:pic>
      <p:pic>
        <p:nvPicPr>
          <p:cNvPr id="63" name="Picture 62" descr="Shape, circle&#10;&#10;Description automatically generated">
            <a:extLst>
              <a:ext uri="{FF2B5EF4-FFF2-40B4-BE49-F238E27FC236}">
                <a16:creationId xmlns:a16="http://schemas.microsoft.com/office/drawing/2014/main" id="{8D5B839F-5489-4495-8874-2C7AEAF0ECA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8092">
            <a:off x="1768043" y="4457622"/>
            <a:ext cx="556844" cy="263875"/>
          </a:xfrm>
          <a:prstGeom prst="rect">
            <a:avLst/>
          </a:prstGeom>
        </p:spPr>
      </p:pic>
      <p:pic>
        <p:nvPicPr>
          <p:cNvPr id="64" name="Picture 63" descr="Shape, circle&#10;&#10;Description automatically generated">
            <a:extLst>
              <a:ext uri="{FF2B5EF4-FFF2-40B4-BE49-F238E27FC236}">
                <a16:creationId xmlns:a16="http://schemas.microsoft.com/office/drawing/2014/main" id="{2816EB21-173C-4852-B8BD-D023B1B6F53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124">
            <a:off x="788166" y="4014115"/>
            <a:ext cx="556844" cy="263875"/>
          </a:xfrm>
          <a:prstGeom prst="rect">
            <a:avLst/>
          </a:prstGeom>
        </p:spPr>
      </p:pic>
      <p:pic>
        <p:nvPicPr>
          <p:cNvPr id="65" name="Picture 64" descr="Shape, circle&#10;&#10;Description automatically generated">
            <a:extLst>
              <a:ext uri="{FF2B5EF4-FFF2-40B4-BE49-F238E27FC236}">
                <a16:creationId xmlns:a16="http://schemas.microsoft.com/office/drawing/2014/main" id="{8EFB4AF2-4B67-4D4A-8B04-1161CAB7F2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1185">
            <a:off x="2039459" y="4024084"/>
            <a:ext cx="556844" cy="263875"/>
          </a:xfrm>
          <a:prstGeom prst="rect">
            <a:avLst/>
          </a:prstGeom>
        </p:spPr>
      </p:pic>
      <p:pic>
        <p:nvPicPr>
          <p:cNvPr id="66" name="Picture 65" descr="Shape, circle&#10;&#10;Description automatically generated">
            <a:extLst>
              <a:ext uri="{FF2B5EF4-FFF2-40B4-BE49-F238E27FC236}">
                <a16:creationId xmlns:a16="http://schemas.microsoft.com/office/drawing/2014/main" id="{6BA35030-3FC7-4353-9CE2-52B23B64A2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0757">
            <a:off x="2250671" y="4536714"/>
            <a:ext cx="556844" cy="263875"/>
          </a:xfrm>
          <a:prstGeom prst="rect">
            <a:avLst/>
          </a:prstGeom>
        </p:spPr>
      </p:pic>
      <p:pic>
        <p:nvPicPr>
          <p:cNvPr id="67" name="Picture 66" descr="Shape, circle&#10;&#10;Description automatically generated">
            <a:extLst>
              <a:ext uri="{FF2B5EF4-FFF2-40B4-BE49-F238E27FC236}">
                <a16:creationId xmlns:a16="http://schemas.microsoft.com/office/drawing/2014/main" id="{A9423E4C-A52D-49B4-B8C3-41AC39527FB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4842">
            <a:off x="2864675" y="4456532"/>
            <a:ext cx="556844" cy="263875"/>
          </a:xfrm>
          <a:prstGeom prst="rect">
            <a:avLst/>
          </a:prstGeom>
        </p:spPr>
      </p:pic>
      <p:pic>
        <p:nvPicPr>
          <p:cNvPr id="68" name="Picture 67" descr="Shape, circle&#10;&#10;Description automatically generated">
            <a:extLst>
              <a:ext uri="{FF2B5EF4-FFF2-40B4-BE49-F238E27FC236}">
                <a16:creationId xmlns:a16="http://schemas.microsoft.com/office/drawing/2014/main" id="{39A0CF72-6AF5-4665-9573-BD055C4BAC2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7666">
            <a:off x="3441398" y="4495199"/>
            <a:ext cx="556844" cy="263875"/>
          </a:xfrm>
          <a:prstGeom prst="rect">
            <a:avLst/>
          </a:prstGeom>
        </p:spPr>
      </p:pic>
      <p:pic>
        <p:nvPicPr>
          <p:cNvPr id="69" name="Picture 68" descr="Shape, circle&#10;&#10;Description automatically generated">
            <a:extLst>
              <a:ext uri="{FF2B5EF4-FFF2-40B4-BE49-F238E27FC236}">
                <a16:creationId xmlns:a16="http://schemas.microsoft.com/office/drawing/2014/main" id="{CFB484C1-24DD-4087-8B25-4FE0F6799E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91" y="4022162"/>
            <a:ext cx="556844" cy="263875"/>
          </a:xfrm>
          <a:prstGeom prst="rect">
            <a:avLst/>
          </a:prstGeom>
        </p:spPr>
      </p:pic>
      <p:pic>
        <p:nvPicPr>
          <p:cNvPr id="70" name="Picture 69" descr="Shape, circle&#10;&#10;Description automatically generated">
            <a:extLst>
              <a:ext uri="{FF2B5EF4-FFF2-40B4-BE49-F238E27FC236}">
                <a16:creationId xmlns:a16="http://schemas.microsoft.com/office/drawing/2014/main" id="{08887754-F63C-4B0F-AF3B-F8AC5B5E3B6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815">
            <a:off x="4656931" y="4467520"/>
            <a:ext cx="556844" cy="263875"/>
          </a:xfrm>
          <a:prstGeom prst="rect">
            <a:avLst/>
          </a:prstGeom>
        </p:spPr>
      </p:pic>
      <p:pic>
        <p:nvPicPr>
          <p:cNvPr id="71" name="Picture 70" descr="Shape, circle&#10;&#10;Description automatically generated">
            <a:extLst>
              <a:ext uri="{FF2B5EF4-FFF2-40B4-BE49-F238E27FC236}">
                <a16:creationId xmlns:a16="http://schemas.microsoft.com/office/drawing/2014/main" id="{0A92DEFB-63CF-4766-9AE9-977D3AED4A3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4359">
            <a:off x="5385752" y="4162688"/>
            <a:ext cx="556844" cy="263875"/>
          </a:xfrm>
          <a:prstGeom prst="rect">
            <a:avLst/>
          </a:prstGeom>
        </p:spPr>
      </p:pic>
      <p:pic>
        <p:nvPicPr>
          <p:cNvPr id="72" name="Picture 71" descr="Shape, circle&#10;&#10;Description automatically generated">
            <a:extLst>
              <a:ext uri="{FF2B5EF4-FFF2-40B4-BE49-F238E27FC236}">
                <a16:creationId xmlns:a16="http://schemas.microsoft.com/office/drawing/2014/main" id="{620A2D01-6B4C-4E9E-A11B-48172466D66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1872">
            <a:off x="6625726" y="4411487"/>
            <a:ext cx="556844" cy="26387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419C4870-A90D-47E5-8F87-69C7B7E302BB}"/>
              </a:ext>
            </a:extLst>
          </p:cNvPr>
          <p:cNvSpPr txBox="1"/>
          <p:nvPr/>
        </p:nvSpPr>
        <p:spPr>
          <a:xfrm>
            <a:off x="2349463" y="4277369"/>
            <a:ext cx="3071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Wash-off</a:t>
            </a:r>
          </a:p>
        </p:txBody>
      </p:sp>
    </p:spTree>
    <p:extLst>
      <p:ext uri="{BB962C8B-B14F-4D97-AF65-F5344CB8AC3E}">
        <p14:creationId xmlns:p14="http://schemas.microsoft.com/office/powerpoint/2010/main" val="299287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28 0.00903 -0.00143 0.00023 -0.00898 0.00972 C -0.00976 0.01065 -0.01328 0.01412 -0.01445 0.01574 C -0.01523 0.0169 -0.01575 0.01829 -0.01653 0.01945 C -0.01719 0.02037 -0.01797 0.02083 -0.01862 0.02199 C -0.02005 0.02454 -0.02122 0.02824 -0.022 0.03171 C -0.02226 0.03287 -0.02252 0.03403 -0.02265 0.03542 C -0.02226 0.04468 -0.02187 0.05417 -0.02135 0.06343 C -0.02122 0.06528 -0.02109 0.0669 -0.0207 0.06829 C -0.02018 0.06991 -0.01927 0.07083 -0.01862 0.07199 C -0.01784 0.07361 -0.01719 0.07523 -0.01653 0.07685 C -0.01536 0.08333 -0.01666 0.07824 -0.0138 0.08426 C -0.01185 0.08843 -0.01276 0.08843 -0.01028 0.09283 C -0.00976 0.09398 -0.00898 0.09445 -0.0082 0.09537 C -0.00599 0.10741 -0.00963 0.09028 -0.00547 0.10139 C -0.00495 0.10278 -0.00521 0.10486 -0.00482 0.10625 C -0.00443 0.10764 -0.0039 0.1088 -0.00338 0.10996 C -0.00325 0.11158 -0.00312 0.11343 -0.00273 0.11482 C -0.00234 0.11667 -0.00169 0.11806 -0.00143 0.11968 C -0.00078 0.12384 0 0.13195 0 0.13195 C -0.00104 0.16158 0.00052 0.14259 -0.00143 0.15394 C -0.00169 0.15556 -0.00156 0.15741 -0.00208 0.15903 C -0.0026 0.16042 -0.00351 0.16134 -0.00416 0.1625 C -0.01015 0.17639 -0.00364 0.16412 -0.00963 0.17477 C -0.00989 0.17616 -0.01002 0.17732 -0.01028 0.17847 C -0.01068 0.17986 -0.01133 0.18079 -0.01172 0.18218 C -0.01302 0.18773 -0.01172 0.18588 -0.01302 0.19074 C -0.01341 0.19213 -0.01406 0.19329 -0.01445 0.19445 C -0.01406 0.20046 -0.0138 0.20671 -0.01302 0.21273 C -0.01289 0.21412 -0.01224 0.21528 -0.01172 0.21644 C -0.01107 0.21806 -0.01028 0.21968 -0.00963 0.2213 C -0.00807 0.22523 -0.00807 0.22593 -0.00625 0.22986 C -0.0056 0.23125 -0.00469 0.23218 -0.00416 0.23357 C -0.00221 0.23773 -0.00312 0.23634 -0.00208 0.24097 C -0.00169 0.24259 -0.00156 0.24468 -0.00065 0.24583 C 0.00026 0.24699 0.00156 0.24653 0.00274 0.24699 C 0.003 0.24908 0.00313 0.25116 0.00339 0.25324 C 0.00469 0.25949 0.00469 0.25625 0.00625 0.26181 C 0.00651 0.26296 0.00664 0.26412 0.0069 0.26528 C 0.00729 0.26736 0.00781 0.26945 0.00834 0.27153 C 0.00807 0.28773 0.00794 0.30417 0.00755 0.32037 C 0.00755 0.32176 0.00703 0.32292 0.0069 0.32408 C 0.00664 0.3257 0.00677 0.32755 0.00625 0.32894 C 0.00573 0.33033 0.00482 0.33056 0.00417 0.33148 C 0.00391 0.33264 0.00378 0.33403 0.00339 0.33519 C 0.00222 0.33889 0.00013 0.34375 -0.00143 0.34746 C -0.00156 0.34861 -0.00182 0.34977 -0.00208 0.35093 C -0.00234 0.35301 -0.00221 0.35533 -0.00273 0.35718 C -0.00312 0.35833 -0.00416 0.3588 -0.00482 0.35949 C -0.00508 0.36088 -0.00521 0.36204 -0.00547 0.3632 C -0.00586 0.36458 -0.00651 0.36551 -0.0069 0.3669 C -0.0095 0.37801 -0.00547 0.36621 -0.00898 0.37546 C -0.00911 0.37708 -0.0095 0.37871 -0.00963 0.38033 C -0.01041 0.38866 -0.01081 0.3963 -0.00963 0.40486 C -0.00898 0.40926 -0.00716 0.40972 -0.00547 0.41227 C -0.00482 0.4132 -0.00403 0.41458 -0.00338 0.41597 C -0.00286 0.4169 -0.00247 0.41829 -0.00208 0.41945 C -0.00078 0.42408 -0.00143 0.42755 -0.00143 0.4331 L -0.00143 0.4331 " pathEditMode="relative" ptsTypes="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28 0.00903 -0.00143 0.00023 -0.00898 0.00972 C -0.00976 0.01065 -0.01328 0.01412 -0.01445 0.01574 C -0.01523 0.0169 -0.01575 0.01829 -0.01653 0.01945 C -0.01719 0.02037 -0.01797 0.02083 -0.01862 0.02199 C -0.02005 0.02454 -0.02122 0.02824 -0.022 0.03171 C -0.02226 0.03287 -0.02252 0.03403 -0.02265 0.03542 C -0.02226 0.04468 -0.02187 0.05417 -0.02135 0.06343 C -0.02122 0.06528 -0.02109 0.0669 -0.0207 0.06829 C -0.02018 0.06991 -0.01927 0.07083 -0.01862 0.07199 C -0.01784 0.07361 -0.01719 0.07523 -0.01653 0.07685 C -0.01536 0.08333 -0.01666 0.07824 -0.0138 0.08426 C -0.01185 0.08843 -0.01276 0.08843 -0.01028 0.09283 C -0.00976 0.09398 -0.00898 0.09445 -0.0082 0.09537 C -0.00599 0.10741 -0.00963 0.09028 -0.00547 0.10139 C -0.00495 0.10278 -0.00521 0.10486 -0.00482 0.10625 C -0.00443 0.10764 -0.0039 0.1088 -0.00338 0.10996 C -0.00325 0.11158 -0.00312 0.11343 -0.00273 0.11482 C -0.00234 0.11667 -0.00169 0.11806 -0.00143 0.11968 C -0.00078 0.12384 0 0.13195 0 0.13195 C -0.00104 0.16158 0.00052 0.14259 -0.00143 0.15394 C -0.00169 0.15556 -0.00156 0.15741 -0.00208 0.15903 C -0.0026 0.16042 -0.00351 0.16134 -0.00416 0.1625 C -0.01015 0.17639 -0.00364 0.16412 -0.00963 0.17477 C -0.00989 0.17616 -0.01002 0.17732 -0.01028 0.17847 C -0.01068 0.17986 -0.01133 0.18079 -0.01172 0.18218 C -0.01302 0.18773 -0.01172 0.18588 -0.01302 0.19074 C -0.01341 0.19213 -0.01406 0.19329 -0.01445 0.19445 C -0.01406 0.20046 -0.0138 0.20671 -0.01302 0.21273 C -0.01289 0.21412 -0.01224 0.21528 -0.01172 0.21644 C -0.01107 0.21806 -0.01028 0.21968 -0.00963 0.2213 C -0.00807 0.22523 -0.00807 0.22593 -0.00625 0.22986 C -0.0056 0.23125 -0.00469 0.23218 -0.00416 0.23357 C -0.00221 0.23773 -0.00312 0.23634 -0.00208 0.24097 C -0.00169 0.24259 -0.00156 0.24468 -0.00065 0.24583 C 0.00026 0.24699 0.00156 0.24653 0.00274 0.24699 C 0.003 0.24908 0.00313 0.25116 0.00339 0.25324 C 0.00469 0.25949 0.00469 0.25625 0.00625 0.26181 C 0.00651 0.26296 0.00664 0.26412 0.0069 0.26528 C 0.00729 0.26736 0.00781 0.26945 0.00834 0.27153 C 0.00807 0.28773 0.00794 0.30417 0.00755 0.32037 C 0.00755 0.32176 0.00703 0.32292 0.0069 0.32408 C 0.00664 0.3257 0.00677 0.32755 0.00625 0.32894 C 0.00573 0.33033 0.00482 0.33056 0.00417 0.33148 C 0.00391 0.33264 0.00378 0.33403 0.00339 0.33519 C 0.00222 0.33889 0.00013 0.34375 -0.00143 0.34746 C -0.00156 0.34861 -0.00182 0.34977 -0.00208 0.35093 C -0.00234 0.35301 -0.00221 0.35533 -0.00273 0.35718 C -0.00312 0.35833 -0.00416 0.3588 -0.00482 0.35949 C -0.00508 0.36088 -0.00521 0.36204 -0.00547 0.3632 C -0.00586 0.36458 -0.00651 0.36551 -0.0069 0.3669 C -0.0095 0.37801 -0.00547 0.36621 -0.00898 0.37546 C -0.00911 0.37708 -0.0095 0.37871 -0.00963 0.38033 C -0.01041 0.38866 -0.01081 0.3963 -0.00963 0.40486 C -0.00898 0.40926 -0.00716 0.40972 -0.00547 0.41227 C -0.00482 0.4132 -0.00403 0.41458 -0.00338 0.41597 C -0.00286 0.4169 -0.00247 0.41829 -0.00208 0.41945 C -0.00078 0.42408 -0.00143 0.42755 -0.00143 0.4331 L -0.00143 0.4331 " pathEditMode="relative" ptsTypes="AAAAAAA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8.33333E-7 1.85185E-6 C -0.01628 0.00856 -0.00234 1.85185E-6 -0.01419 0.00903 C -0.01549 0.01018 -0.02096 0.01342 -0.02279 0.01504 C -0.02409 0.0162 -0.02487 0.01759 -0.02604 0.01852 C -0.02708 0.01967 -0.02838 0.01991 -0.02943 0.02106 C -0.03164 0.02361 -0.03346 0.02731 -0.03476 0.03055 C -0.03516 0.03148 -0.03555 0.03264 -0.03568 0.03403 C -0.03516 0.04305 -0.0345 0.05231 -0.03372 0.06134 C -0.03346 0.06296 -0.03333 0.06458 -0.03268 0.06574 C -0.0319 0.06736 -0.03047 0.06829 -0.02943 0.06944 C -0.02812 0.07106 -0.02708 0.07268 -0.02604 0.0743 C -0.02422 0.08032 -0.0263 0.07546 -0.02174 0.08148 C -0.01875 0.08541 -0.02018 0.08541 -0.01628 0.08958 C -0.01549 0.09097 -0.01419 0.0912 -0.01302 0.09213 C -0.0095 0.10393 -0.01523 0.08727 -0.00872 0.09815 C -0.00781 0.0993 -0.0082 0.10139 -0.00768 0.10254 C -0.00703 0.10393 -0.00625 0.10509 -0.00534 0.10625 C -0.00521 0.10787 -0.00495 0.10949 -0.0043 0.11111 C -0.00378 0.11296 -0.00273 0.11412 -0.00234 0.11574 C -0.0013 0.11967 -8.33333E-7 0.12754 -8.33333E-7 0.12778 C -0.00169 0.15625 0.00078 0.13796 -0.00234 0.14884 C -0.00273 0.15046 -0.00247 0.15231 -0.00338 0.1537 C -0.00417 0.15509 -0.0056 0.15602 -0.00664 0.15717 C -0.01601 0.1706 -0.00573 0.15856 -0.01523 0.16898 C -0.01562 0.17037 -0.01588 0.17129 -0.01628 0.17268 C -0.01693 0.17384 -0.01784 0.175 -0.01849 0.17616 C -0.02057 0.18171 -0.01849 0.17986 -0.02057 0.18449 C -0.02122 0.18588 -0.02226 0.18704 -0.02279 0.18796 C -0.02226 0.19398 -0.02174 0.2 -0.02057 0.20579 C -0.02031 0.20717 -0.01927 0.2081 -0.01849 0.20949 C -0.01745 0.21111 -0.01628 0.2125 -0.01523 0.21412 C -0.01276 0.21782 -0.01276 0.21875 -0.00989 0.22245 C -0.00885 0.22384 -0.00742 0.22454 -0.00664 0.22616 C -0.00351 0.22986 -0.00495 0.2287 -0.00338 0.23333 C -0.00273 0.23472 -0.00247 0.2368 -0.00104 0.23796 C 0.00039 0.23889 0.00247 0.23866 0.0043 0.23889 C 0.00469 0.24097 0.00482 0.24305 0.00534 0.24491 C 0.00729 0.25116 0.00729 0.24815 0.00977 0.25347 C 0.01016 0.2544 0.01042 0.25555 0.01081 0.25671 C 0.01146 0.25879 0.01224 0.26088 0.01315 0.26273 C 0.01263 0.27847 0.0125 0.29444 0.01185 0.31018 C 0.01185 0.31134 0.01107 0.3125 0.01081 0.31366 C 0.01042 0.31528 0.01068 0.31713 0.00977 0.31829 C 0.00899 0.31967 0.00755 0.31991 0.00651 0.32083 C 0.00612 0.32199 0.00586 0.32315 0.00534 0.32454 C 0.00339 0.32801 0.00013 0.33264 -0.00234 0.33634 C -0.00247 0.3375 -0.00286 0.33866 -0.00338 0.33958 C -0.00378 0.34166 -0.00351 0.34398 -0.0043 0.3456 C -0.00495 0.34676 -0.00664 0.34722 -0.00768 0.34791 C -0.00807 0.3493 -0.0082 0.35023 -0.00872 0.35162 C -0.00924 0.35278 -0.01029 0.35393 -0.01094 0.35509 C -0.01497 0.36597 -0.00872 0.3544 -0.01419 0.36342 C -0.01445 0.36481 -0.01497 0.36666 -0.01523 0.36829 C -0.01641 0.37616 -0.01706 0.38356 -0.01523 0.3919 C -0.01419 0.39606 -0.01133 0.39653 -0.00872 0.39907 C -0.00768 0.4 -0.00638 0.40139 -0.00534 0.40278 C -0.00456 0.40347 -0.00391 0.40486 -0.00338 0.40602 C -0.0013 0.41041 -0.00234 0.41389 -0.00234 0.41921 L -0.00234 0.41967 " pathEditMode="relative" rAng="0" ptsTypes="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2097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4.375E-6 0.00023 C -0.0121 0.00764 -0.00169 -3.7037E-7 -0.01041 0.00857 C -0.01145 0.00949 -0.01549 0.0125 -0.01692 0.01482 C -0.01783 0.01574 -0.01849 0.01736 -0.01953 0.01852 C -0.02018 0.01921 -0.02096 0.01968 -0.02187 0.02107 C -0.02356 0.02315 -0.025 0.02755 -0.02591 0.03079 C -0.02617 0.03194 -0.0263 0.03287 -0.0263 0.03472 C -0.02617 0.04329 -0.02565 0.05324 -0.025 0.06273 C -0.025 0.06412 -0.02474 0.0662 -0.02421 0.06713 C -0.02369 0.06921 -0.02252 0.06991 -0.02187 0.07107 C -0.02096 0.07315 -0.02018 0.07407 -0.01953 0.07616 C -0.01809 0.08241 -0.01953 0.07755 -0.01614 0.08357 C -0.01406 0.0875 -0.01497 0.0875 -0.0121 0.09167 C -0.01145 0.09352 -0.01041 0.09398 -0.0095 0.09468 C -0.00716 0.10694 -0.01119 0.08982 -0.00638 0.10069 C -0.00572 0.10185 -0.00612 0.1044 -0.00572 0.10556 C -0.0052 0.10718 -0.00455 0.1081 -0.00377 0.10903 C -0.00377 0.11134 -0.00351 0.1125 -0.00312 0.11435 C -0.0026 0.11574 -0.00195 0.11759 -0.00169 0.11898 C -0.00091 0.12292 -4.375E-6 0.13171 -4.375E-6 0.13194 C -0.00117 0.16088 0.00066 0.14213 -0.00169 0.15324 C -0.00195 0.15532 -0.00195 0.15694 -0.00234 0.1588 C -0.00312 0.15995 -0.00403 0.16088 -0.00481 0.16227 C -0.01184 0.17616 -0.00429 0.16366 -0.01119 0.17431 C -0.01158 0.17593 -0.01158 0.17708 -0.0121 0.17778 C -0.01263 0.17963 -0.01328 0.18032 -0.0138 0.18148 C -0.01523 0.18727 -0.0138 0.18542 -0.01523 0.19028 C -0.01562 0.19144 -0.0164 0.19329 -0.01692 0.19421 C -0.0164 0.20046 -0.01614 0.20625 -0.01523 0.21204 C -0.01497 0.21412 -0.01419 0.21482 -0.0138 0.21597 C -0.01302 0.21782 -0.0121 0.21921 -0.01119 0.22107 C -0.0095 0.225 -0.0095 0.22546 -0.00742 0.22963 C -0.00664 0.23148 -0.00546 0.23194 -0.00481 0.23333 C -0.0026 0.23727 -0.00351 0.23611 -0.00234 0.24005 C -0.00195 0.24213 -0.00195 0.24421 -0.00078 0.2456 C 0.00026 0.24653 0.00196 0.2463 0.00326 0.24653 C 0.00352 0.24861 0.00378 0.25069 0.00404 0.25278 C 0.00547 0.25926 0.00547 0.25602 0.0073 0.26134 C 0.00756 0.26296 0.00782 0.26412 0.00808 0.26482 C 0.0086 0.26713 0.00925 0.26944 0.01003 0.27107 C 0.00951 0.28773 0.00951 0.3044 0.00899 0.3206 C 0.00899 0.32222 0.00834 0.32269 0.00808 0.32431 C 0.00782 0.32593 0.00808 0.32801 0.0073 0.32894 C 0.00665 0.33032 0.00573 0.33032 0.00495 0.33171 C 0.00456 0.33287 0.00456 0.33403 0.00404 0.33519 C 0.00261 0.33935 0.00026 0.34375 -0.00169 0.34745 C -0.00195 0.34907 -0.00208 0.35 -0.00234 0.35093 C -0.0026 0.35301 -0.0026 0.35556 -0.00312 0.35718 C -0.00351 0.35903 -0.00481 0.35949 -0.00572 0.35995 C -0.00599 0.36088 -0.00612 0.3625 -0.00638 0.36366 C -0.0069 0.36458 -0.00755 0.36597 -0.00807 0.36713 C -0.01119 0.37824 -0.00638 0.36644 -0.01041 0.37593 C -0.01067 0.37732 -0.01119 0.3787 -0.01119 0.38079 C -0.0121 0.38866 -0.01263 0.39699 -0.01119 0.40532 C -0.01041 0.40926 -0.00833 0.40949 -0.00638 0.41273 C -0.00572 0.41366 -0.00481 0.41505 -0.00377 0.4162 C -0.00338 0.41782 -0.00286 0.41875 -0.00234 0.41968 C -0.00091 0.42477 -0.00169 0.42824 -0.00169 0.43357 L -0.00169 0.43495 " pathEditMode="relative" rAng="0" ptsTypes="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2173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28 0.00903 -0.00143 0.00023 -0.00898 0.00972 C -0.00976 0.01065 -0.01328 0.01412 -0.01445 0.01574 C -0.01523 0.0169 -0.01575 0.01829 -0.01653 0.01945 C -0.01719 0.02037 -0.01797 0.02083 -0.01862 0.02199 C -0.02005 0.02454 -0.02122 0.02824 -0.022 0.03171 C -0.02226 0.03287 -0.02252 0.03403 -0.02265 0.03542 C -0.02226 0.04468 -0.02187 0.05417 -0.02135 0.06343 C -0.02122 0.06528 -0.02109 0.0669 -0.0207 0.06829 C -0.02018 0.06991 -0.01927 0.07083 -0.01862 0.07199 C -0.01784 0.07361 -0.01719 0.07523 -0.01653 0.07685 C -0.01536 0.08333 -0.01666 0.07824 -0.0138 0.08426 C -0.01185 0.08843 -0.01276 0.08843 -0.01028 0.09283 C -0.00976 0.09398 -0.00898 0.09445 -0.0082 0.09537 C -0.00599 0.10741 -0.00963 0.09028 -0.00547 0.10139 C -0.00495 0.10278 -0.00521 0.10486 -0.00482 0.10625 C -0.00443 0.10764 -0.0039 0.1088 -0.00338 0.10996 C -0.00325 0.11158 -0.00312 0.11343 -0.00273 0.11482 C -0.00234 0.11667 -0.00169 0.11806 -0.00143 0.11968 C -0.00078 0.12384 0 0.13195 0 0.13195 C -0.00104 0.16158 0.00052 0.14259 -0.00143 0.15394 C -0.00169 0.15556 -0.00156 0.15741 -0.00208 0.15903 C -0.0026 0.16042 -0.00351 0.16134 -0.00416 0.1625 C -0.01015 0.17639 -0.00364 0.16412 -0.00963 0.17477 C -0.00989 0.17616 -0.01002 0.17732 -0.01028 0.17847 C -0.01068 0.17986 -0.01133 0.18079 -0.01172 0.18218 C -0.01302 0.18773 -0.01172 0.18588 -0.01302 0.19074 C -0.01341 0.19213 -0.01406 0.19329 -0.01445 0.19445 C -0.01406 0.20046 -0.0138 0.20671 -0.01302 0.21273 C -0.01289 0.21412 -0.01224 0.21528 -0.01172 0.21644 C -0.01107 0.21806 -0.01028 0.21968 -0.00963 0.2213 C -0.00807 0.22523 -0.00807 0.22593 -0.00625 0.22986 C -0.0056 0.23125 -0.00469 0.23218 -0.00416 0.23357 C -0.00221 0.23773 -0.00312 0.23634 -0.00208 0.24097 C -0.00169 0.24259 -0.00156 0.24468 -0.00065 0.24583 C 0.00026 0.24699 0.00156 0.24653 0.00274 0.24699 C 0.003 0.24908 0.00313 0.25116 0.00339 0.25324 C 0.00469 0.25949 0.00469 0.25625 0.00625 0.26181 C 0.00651 0.26296 0.00664 0.26412 0.0069 0.26528 C 0.00729 0.26736 0.00781 0.26945 0.00834 0.27153 C 0.00807 0.28773 0.00794 0.30417 0.00755 0.32037 C 0.00755 0.32176 0.00703 0.32292 0.0069 0.32408 C 0.00664 0.3257 0.00677 0.32755 0.00625 0.32894 C 0.00573 0.33033 0.00482 0.33056 0.00417 0.33148 C 0.00391 0.33264 0.00378 0.33403 0.00339 0.33519 C 0.00222 0.33889 0.00013 0.34375 -0.00143 0.34746 C -0.00156 0.34861 -0.00182 0.34977 -0.00208 0.35093 C -0.00234 0.35301 -0.00221 0.35533 -0.00273 0.35718 C -0.00312 0.35833 -0.00416 0.3588 -0.00482 0.35949 C -0.00508 0.36088 -0.00521 0.36204 -0.00547 0.3632 C -0.00586 0.36458 -0.00651 0.36551 -0.0069 0.3669 C -0.0095 0.37801 -0.00547 0.36621 -0.00898 0.37546 C -0.00911 0.37708 -0.0095 0.37871 -0.00963 0.38033 C -0.01041 0.38866 -0.01081 0.3963 -0.00963 0.40486 C -0.00898 0.40926 -0.00716 0.40972 -0.00547 0.41227 C -0.00482 0.4132 -0.00403 0.41458 -0.00338 0.41597 C -0.00286 0.4169 -0.00247 0.41829 -0.00208 0.41945 C -0.00078 0.42408 -0.00143 0.42755 -0.00143 0.4331 L -0.00143 0.4331 " pathEditMode="relative" ptsTypes="AAAAAAAAAAA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28 0.00903 -0.00143 0.00023 -0.00898 0.00972 C -0.00976 0.01065 -0.01328 0.01412 -0.01445 0.01574 C -0.01523 0.0169 -0.01575 0.01829 -0.01653 0.01945 C -0.01719 0.02037 -0.01797 0.02083 -0.01862 0.02199 C -0.02005 0.02454 -0.02122 0.02824 -0.022 0.03171 C -0.02226 0.03287 -0.02252 0.03403 -0.02265 0.03542 C -0.02226 0.04468 -0.02187 0.05417 -0.02135 0.06343 C -0.02122 0.06528 -0.02109 0.0669 -0.0207 0.06829 C -0.02018 0.06991 -0.01927 0.07083 -0.01862 0.07199 C -0.01784 0.07361 -0.01719 0.07523 -0.01653 0.07685 C -0.01536 0.08333 -0.01666 0.07824 -0.0138 0.08426 C -0.01185 0.08843 -0.01276 0.08843 -0.01028 0.09283 C -0.00976 0.09398 -0.00898 0.09445 -0.0082 0.09537 C -0.00599 0.10741 -0.00963 0.09028 -0.00547 0.10139 C -0.00495 0.10278 -0.00521 0.10486 -0.00482 0.10625 C -0.00443 0.10764 -0.0039 0.1088 -0.00338 0.10996 C -0.00325 0.11158 -0.00312 0.11343 -0.00273 0.11482 C -0.00234 0.11667 -0.00169 0.11806 -0.00143 0.11968 C -0.00078 0.12384 0 0.13195 0 0.13195 C -0.00104 0.16158 0.00052 0.14259 -0.00143 0.15394 C -0.00169 0.15556 -0.00156 0.15741 -0.00208 0.15903 C -0.0026 0.16042 -0.00351 0.16134 -0.00416 0.1625 C -0.01015 0.17639 -0.00364 0.16412 -0.00963 0.17477 C -0.00989 0.17616 -0.01002 0.17732 -0.01028 0.17847 C -0.01068 0.17986 -0.01133 0.18079 -0.01172 0.18218 C -0.01302 0.18773 -0.01172 0.18588 -0.01302 0.19074 C -0.01341 0.19213 -0.01406 0.19329 -0.01445 0.19445 C -0.01406 0.20046 -0.0138 0.20671 -0.01302 0.21273 C -0.01289 0.21412 -0.01224 0.21528 -0.01172 0.21644 C -0.01107 0.21806 -0.01028 0.21968 -0.00963 0.2213 C -0.00807 0.22523 -0.00807 0.22593 -0.00625 0.22986 C -0.0056 0.23125 -0.00469 0.23218 -0.00416 0.23357 C -0.00221 0.23773 -0.00312 0.23634 -0.00208 0.24097 C -0.00169 0.24259 -0.00156 0.24468 -0.00065 0.24583 C 0.00026 0.24699 0.00156 0.24653 0.00274 0.24699 C 0.003 0.24908 0.00313 0.25116 0.00339 0.25324 C 0.00469 0.25949 0.00469 0.25625 0.00625 0.26181 C 0.00651 0.26296 0.00664 0.26412 0.0069 0.26528 C 0.00729 0.26736 0.00781 0.26945 0.00834 0.27153 C 0.00807 0.28773 0.00794 0.30417 0.00755 0.32037 C 0.00755 0.32176 0.00703 0.32292 0.0069 0.32408 C 0.00664 0.3257 0.00677 0.32755 0.00625 0.32894 C 0.00573 0.33033 0.00482 0.33056 0.00417 0.33148 C 0.00391 0.33264 0.00378 0.33403 0.00339 0.33519 C 0.00222 0.33889 0.00013 0.34375 -0.00143 0.34746 C -0.00156 0.34861 -0.00182 0.34977 -0.00208 0.35093 C -0.00234 0.35301 -0.00221 0.35533 -0.00273 0.35718 C -0.00312 0.35833 -0.00416 0.3588 -0.00482 0.35949 C -0.00508 0.36088 -0.00521 0.36204 -0.00547 0.3632 C -0.00586 0.36458 -0.00651 0.36551 -0.0069 0.3669 C -0.0095 0.37801 -0.00547 0.36621 -0.00898 0.37546 C -0.00911 0.37708 -0.0095 0.37871 -0.00963 0.38033 C -0.01041 0.38866 -0.01081 0.3963 -0.00963 0.40486 C -0.00898 0.40926 -0.00716 0.40972 -0.00547 0.41227 C -0.00482 0.4132 -0.00403 0.41458 -0.00338 0.41597 C -0.00286 0.4169 -0.00247 0.41829 -0.00208 0.41945 C -0.00078 0.42408 -0.00143 0.42755 -0.00143 0.4331 L -0.00143 0.4331 " pathEditMode="relative" ptsTypes="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007 L -0.00143 0.0007 C -0.00481 0.01667 -0.00403 0.0088 -0.00273 0.03357 C -0.00273 0.03519 -0.00234 0.03681 -0.00208 0.03843 C -0.00169 0.04097 -0.00065 0.04583 -0.00065 0.04583 C -0.00091 0.05185 -0.00104 0.0581 -0.00143 0.06412 C -0.00156 0.0662 -0.00299 0.0713 -0.00351 0.07269 C -0.00599 0.07986 -0.00547 0.0787 -0.0082 0.08357 C -0.00807 0.08565 -0.00794 0.08773 -0.00755 0.08982 C -0.00729 0.0912 -0.00625 0.0919 -0.00625 0.09352 C -0.00599 0.0963 -0.00677 0.09908 -0.0069 0.10208 C -0.00703 0.10486 -0.0069 0.10764 -0.0069 0.11065 L -0.0069 0.11065 " pathEditMode="relative" ptsTypes="AAAAAAAAAAAAA">
                                      <p:cBhvr>
                                        <p:cTn id="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1.48148E-6 L 0.00156 1.48148E-6 C 0.00078 0.00324 0.00013 0.00625 -0.00052 0.00972 C -0.00078 0.01134 -0.00078 0.01296 -0.00117 0.01458 C -0.00195 0.01713 -0.0039 0.02199 -0.0039 0.02199 C -0.00377 0.03009 -0.00364 0.03819 -0.00325 0.04629 C -0.00325 0.04768 -0.00286 0.04884 -0.0026 0.05 C -0.00221 0.05139 -0.00156 0.05231 -0.00117 0.0537 C 0.00248 0.06667 -0.00651 0.04167 0.00222 0.06481 L 0.00365 0.06829 C 0.00378 0.06991 0.00391 0.07176 0.0043 0.07338 C 0.00508 0.07592 0.00703 0.08055 0.00703 0.08055 C 0.00729 0.08217 0.00781 0.08379 0.00768 0.08542 C 0.00742 0.08935 0.00547 0.08935 0.0043 0.09167 C 0.00352 0.09305 0.00287 0.09491 0.00222 0.09653 C 0.00169 0.09768 0.00117 0.09884 0.00078 0.10023 C 0.00026 0.10254 -0.00052 0.10764 -0.00052 0.10764 C -0.00078 0.12176 -0.00078 0.13611 -0.00117 0.15046 C -0.0013 0.15162 -0.00169 0.15278 -0.00195 0.15393 C -0.00364 0.16481 -0.00169 0.1537 -0.00325 0.1625 C -0.00247 0.18125 -0.0026 0.17407 -0.0026 0.18472 L -0.0026 0.18472 " pathEditMode="relative" ptsTypes="AAAAAAAAAAAAAAAAAAAAAA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0023 L 0.00169 -0.00023 C 0.00208 0.00532 0.0013 0.0162 0.00443 0.02176 C 0.00495 0.02269 0.00573 0.02338 0.00651 0.02407 C 0.00716 0.02477 0.00781 0.025 0.00859 0.02546 C 0.00951 0.02662 0.01042 0.02755 0.01133 0.02894 C 0.01276 0.03125 0.01549 0.03634 0.01549 0.03634 C 0.01523 0.04051 0.0151 0.04445 0.01471 0.04861 C 0.01406 0.05625 0.01419 0.04815 0.01263 0.05602 C 0.0125 0.05718 0.01263 0.05833 0.01263 0.05972 L 0.01263 0.05972 " pathEditMode="relative" ptsTypes="AAAAAAAAAAA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1.45833E-6 4.07407E-6 C -0.00039 0.00301 -0.00078 0.00671 -0.0013 0.01041 C -0.00156 0.01134 -0.00195 0.0125 -0.00195 0.01365 C -0.00195 0.01736 -0.00169 0.02106 -0.0013 0.02453 C -0.00091 0.02916 0.00052 0.03009 0.00286 0.03402 C 0.00482 0.0368 0.0069 0.03935 0.00872 0.04213 C 0.00924 0.04305 0.0095 0.04467 0.01002 0.0456 C 0.01432 0.05185 0.01484 0.05208 0.01875 0.05509 C 0.01849 0.06134 0.01836 0.06759 0.01797 0.07407 C 0.01797 0.07546 0.01758 0.07708 0.01719 0.0787 C 0.01601 0.08773 0.01719 0.08171 0.0151 0.09051 C 0.01562 0.09213 0.01575 0.09375 0.01654 0.09513 C 0.01836 0.09814 0.02109 0.09884 0.02292 0.10115 C 0.02435 0.10231 0.02539 0.10416 0.02656 0.10578 C 0.02747 0.10671 0.02799 0.10856 0.02877 0.10926 C 0.02995 0.11088 0.03555 0.11597 0.03737 0.11875 C 0.03802 0.11967 0.03815 0.12129 0.0388 0.12222 C 0.04062 0.12546 0.04193 0.12476 0.04453 0.12569 C 0.05169 0.1493 0.04427 0.12268 0.04805 0.14351 C 0.05013 0.15439 0.04961 0.13912 0.04961 0.15185 L 0.04961 0.15231 " pathEditMode="relative" rAng="0" ptsTypes="AAAAAAAAAAAAAAAAAAAAAA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761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648 L 0.00117 0.00648 L 0.01419 0.00278 C 0.01627 0.00231 0.01836 0.00162 0.02044 0.00162 C 0.02239 0.00162 0.02448 0.00231 0.02656 0.00278 C 0.02786 0.00394 0.03138 0.00671 0.03281 0.0088 C 0.0345 0.01157 0.03594 0.01458 0.03763 0.01736 C 0.03776 0.01898 0.03815 0.0206 0.03828 0.02222 C 0.03867 0.0287 0.03841 0.03542 0.03893 0.0419 C 0.03906 0.04329 0.03984 0.04444 0.04036 0.0456 C 0.04479 0.05463 0.04258 0.04931 0.04791 0.05648 C 0.05078 0.06042 0.04922 0.05949 0.0513 0.06389 C 0.05195 0.06528 0.05273 0.06644 0.05338 0.06759 C 0.05364 0.06875 0.05403 0.06991 0.05403 0.0713 C 0.05469 0.07778 0.05469 0.08426 0.05547 0.09074 C 0.05625 0.09745 0.05651 0.09769 0.0582 0.10069 L 0.05898 0.10069 " pathEditMode="relative" ptsTypes="AAAAAAAAAAAAAAAAA">
                                      <p:cBhvr>
                                        <p:cTn id="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5 0.01736 L 0.01705 0.01736 C 0.01367 0.01921 0.00937 0.02084 0.00729 0.02338 C 0.00638 0.02454 0.00976 0.02847 0.01224 0.0294 C 0.01328 0.02986 0.01562 0.02986 0.01705 0.03009 C 0.02135 0.03218 0.025 0.0338 0.02838 0.03634 C 0.02929 0.03681 0.02955 0.03773 0.03034 0.03866 C 0.025 0.0456 0.03333 0.03472 0.02343 0.04398 C 0.01823 0.04908 0.02461 0.0456 0.02044 0.04792 L 0.02044 0.04815 " pathEditMode="relative" rAng="0" ptsTypes="AAAAAAAAAA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52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0.00324 L 0.00066 -0.00324 C 0.00131 0.00024 0.00157 0.00417 0.00261 0.00764 C 0.00352 0.01019 0.00821 0.01181 0.00886 0.0125 C 0.01003 0.01389 0.01277 0.01713 0.01368 0.01852 C 0.0142 0.01968 0.01459 0.02107 0.01511 0.02223 C 0.01524 0.02385 0.01537 0.0257 0.01576 0.02709 C 0.01602 0.02848 0.01693 0.0294 0.01706 0.03079 C 0.01719 0.03241 0.01654 0.03403 0.01641 0.03565 C 0.0155 0.04538 0.01693 0.04213 0.01511 0.04561 L 0.01511 0.04561 " pathEditMode="relative" ptsTypes="AAAAAAAAAAA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2.91667E-6 0.00023 C -0.00104 0.00208 -0.00273 0.00439 -0.00286 0.00694 C -0.00325 0.01064 -0.00052 0.00995 0.00183 0.01088 C 0.00287 0.01157 0.00365 0.0125 0.00469 0.01273 C 0.00716 0.01342 0.00977 0.01389 0.01224 0.01435 C 0.01888 0.01551 0.0155 0.01481 0.02266 0.01597 C 0.02487 0.01713 0.02696 0.01805 0.02839 0.0199 C 0.02891 0.0206 0.02917 0.02152 0.02956 0.02245 C 0.02826 0.03078 0.02839 0.02662 0.02839 0.03472 L 0.02839 0.03495 " pathEditMode="relative" rAng="0" ptsTypes="AAAAAAAAAAA">
                                      <p:cBhvr>
                                        <p:cTn id="9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173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59 0.44236 L -0.01159 0.44236 C -0.00911 0.44398 -0.00664 0.44676 -0.0039 0.44722 C -0.00325 0.44745 0.01979 0.44491 0.02136 0.44467 C 0.02357 0.44352 0.02591 0.4419 0.02826 0.44097 C 0.04193 0.43588 0.04505 0.43588 0.05847 0.43356 C 0.06315 0.43518 0.06797 0.43611 0.07253 0.43866 C 0.07539 0.44028 0.078 0.44398 0.08086 0.44606 C 0.0836 0.44791 0.08646 0.44861 0.08932 0.44977 C 0.09844 0.44884 0.10755 0.44884 0.11667 0.44722 C 0.13815 0.44375 0.13321 0.44074 0.15586 0.43356 C 0.16055 0.43217 0.16524 0.43217 0.16992 0.43102 C 0.19531 0.42546 0.17318 0.42963 0.19518 0.42361 C 0.1974 0.42291 0.19987 0.42268 0.20209 0.42245 C 0.20729 0.42315 0.2125 0.42315 0.21758 0.42477 C 0.21875 0.42523 0.21927 0.42754 0.22031 0.42847 C 0.22604 0.43356 0.23776 0.44166 0.24349 0.44352 C 0.24883 0.44537 0.2543 0.44514 0.25964 0.44606 C 0.28047 0.44004 0.28294 0.43889 0.30104 0.43472 C 0.30677 0.43356 0.31263 0.43194 0.31849 0.43102 C 0.3306 0.42916 0.35495 0.42616 0.35495 0.42616 C 0.37018 0.42847 0.38555 0.42824 0.40052 0.43356 C 0.40169 0.43403 0.40287 0.43426 0.40404 0.43472 C 0.40547 0.43541 0.40677 0.43704 0.40821 0.43727 C 0.41472 0.43866 0.42136 0.43889 0.42787 0.43981 C 0.43321 0.43866 0.43867 0.43773 0.44401 0.43611 C 0.44571 0.43565 0.44714 0.43356 0.44883 0.43356 L 0.47266 0.43472 C 0.47383 0.43565 0.47513 0.43634 0.47617 0.43727 C 0.48112 0.44143 0.48581 0.44699 0.49089 0.44977 C 0.50534 0.45764 0.49831 0.45509 0.51198 0.45856 C 0.52383 0.4581 0.53581 0.45879 0.54766 0.45717 C 0.55182 0.45671 0.5556 0.4537 0.55964 0.45231 C 0.56224 0.45139 0.56485 0.45069 0.56732 0.44977 C 0.56823 0.44954 0.56914 0.44861 0.57018 0.44861 C 0.57487 0.44791 0.57956 0.44768 0.58412 0.44722 L 0.62487 0.45092 C 0.62878 0.45139 0.63294 0.45116 0.63672 0.45347 C 0.64063 0.45579 0.65482 0.47731 0.65638 0.47963 C 0.65703 0.4831 0.65781 0.48634 0.65847 0.48958 C 0.65925 0.49329 0.65964 0.49745 0.66055 0.50092 C 0.66198 0.50579 0.6638 0.50995 0.6655 0.51458 C 0.66576 0.5162 0.66589 0.51782 0.66615 0.51967 C 0.66667 0.52245 0.66719 0.52523 0.66758 0.52824 C 0.66823 0.53356 0.66862 0.53912 0.66901 0.54444 C 0.67097 0.57454 0.6694 0.56296 0.67175 0.5868 C 0.67214 0.59097 0.6724 0.59537 0.67318 0.5993 C 0.67422 0.60416 0.67591 0.60416 0.67735 0.6081 C 0.67826 0.61041 0.67878 0.61319 0.67956 0.61551 C 0.67969 0.61852 0.68008 0.62129 0.68021 0.6243 C 0.68099 0.64884 0.68047 0.67361 0.68229 0.69791 C 0.68268 0.70231 0.68503 0.70532 0.68646 0.70903 C 0.68789 0.7125 0.68919 0.71597 0.69076 0.71898 C 0.69154 0.7206 0.69258 0.72153 0.69349 0.72268 C 0.69831 0.73009 0.69245 0.72315 0.69909 0.73032 C 0.70222 0.73773 0.70026 0.73403 0.70547 0.74028 C 0.71029 0.74583 0.70794 0.74514 0.71172 0.74514 L 0.71602 0.74143 " pathEditMode="relative" ptsTypes="AAAAAAAAAAAAAAAAAAAAAAAAAAAAAAAAAAAAAAAAAAAAAAAAAAAAAAAAAA">
                                      <p:cBhvr>
                                        <p:cTn id="1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18449 L 0.00078 0.18449 L 0.00912 0.18217 C 0.01289 0.18102 0.01654 0.1794 0.02031 0.17847 C 0.02292 0.17778 0.02552 0.17754 0.028 0.17708 C 0.0461 0.18032 0.02057 0.17454 0.04701 0.18704 C 0.04987 0.18842 0.053 0.18796 0.05612 0.18842 C 0.06094 0.1875 0.06589 0.18727 0.07083 0.18588 C 0.07344 0.18518 0.07591 0.1831 0.07852 0.18217 C 0.08112 0.18102 0.08373 0.18055 0.0862 0.17963 C 0.09232 0.18055 0.09844 0.18055 0.10443 0.18217 C 0.10729 0.18287 0.11315 0.18634 0.11641 0.18842 C 0.12383 0.1875 0.13138 0.18773 0.1388 0.18588 C 0.14479 0.18426 0.15052 0.18079 0.15638 0.17847 C 0.15755 0.17778 0.15873 0.17754 0.1599 0.17708 C 0.16914 0.17917 0.17852 0.18079 0.18789 0.18333 C 0.19219 0.18449 0.19623 0.1868 0.20052 0.18842 C 0.20612 0.19028 0.21172 0.19167 0.21732 0.19329 C 0.22461 0.19259 0.2319 0.19236 0.23906 0.19074 C 0.25378 0.1875 0.26836 0.18171 0.2832 0.17847 C 0.2888 0.17708 0.2944 0.17616 0.3 0.17454 C 0.32565 0.16805 0.30794 0.17083 0.32669 0.16852 C 0.34141 0.1743 0.32266 0.16597 0.34636 0.18217 C 0.35847 0.19051 0.36211 0.19004 0.375 0.19329 C 0.38164 0.19259 0.38815 0.19259 0.39466 0.19074 C 0.40195 0.18889 0.40912 0.18518 0.41641 0.18217 C 0.41927 0.18102 0.42188 0.17893 0.42474 0.17847 C 0.4306 0.17731 0.43646 0.17754 0.44232 0.17708 C 0.44727 0.1787 0.45208 0.18079 0.45703 0.18217 C 0.46029 0.1831 0.47409 0.18565 0.47943 0.18842 C 0.48373 0.19051 0.48776 0.19375 0.49206 0.19583 C 0.51485 0.20671 0.50104 0.19954 0.51458 0.20324 C 0.51836 0.2044 0.53255 0.21018 0.53412 0.21065 C 0.54089 0.21042 0.54779 0.21088 0.55443 0.20949 C 0.58229 0.20393 0.55 0.20625 0.57552 0.19699 C 0.58477 0.19375 0.59427 0.19421 0.60352 0.19074 L 0.60703 0.18958 C 0.61315 0.19213 0.61927 0.19421 0.62526 0.19699 C 0.62695 0.19792 0.62852 0.19977 0.63021 0.20069 C 0.653 0.21389 0.64831 0.21134 0.66732 0.21829 C 0.67656 0.22592 0.68086 0.23009 0.69193 0.23449 C 0.69948 0.23727 0.70729 0.23866 0.71498 0.24074 L 0.71992 0.2419 C 0.72175 0.24676 0.72344 0.25208 0.72552 0.25671 C 0.7319 0.27199 0.74518 0.30162 0.74518 0.30162 C 0.74583 0.30579 0.7461 0.31018 0.74727 0.31412 C 0.74805 0.31713 0.75169 0.32592 0.7543 0.32778 C 0.75521 0.32847 0.76393 0.33032 0.76406 0.33032 C 0.76732 0.33194 0.7707 0.3331 0.77383 0.33518 C 0.77748 0.33773 0.7819 0.34282 0.78516 0.34653 C 0.78802 0.3544 0.78789 0.35092 0.78789 0.35532 L 0.78867 0.35532 " pathEditMode="relative" ptsTypes="AAAAAAAAAAAAAAAAAAAAAAAAAAAAAAAAAAAAAAAAAAAAAAAAAAAA">
                                      <p:cBhvr>
                                        <p:cTn id="1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2 -0.00671 L -0.0362 -0.00671 C -0.03542 -0.00949 -0.0336 -0.0169 -0.03203 -0.02037 C -0.03138 -0.02176 -0.03099 -0.02384 -0.02995 -0.02407 C -0.0237 -0.02639 -0.01732 -0.02662 -0.01107 -0.02778 L -0.00612 -0.03032 C 0.00859 -0.0375 0.01328 -0.03102 0.03737 -0.03032 C 0.04153 -0.0294 0.0457 -0.02824 0.05 -0.02778 C 0.07943 -0.02546 0.09948 -0.02708 0.12982 -0.02778 C 0.1362 -0.02754 0.14245 -0.02731 0.14883 -0.02662 C 0.15768 -0.02569 0.16653 -0.02338 0.17539 -0.02291 L 0.2013 -0.02407 L 0.26015 -0.02291 C 0.2694 -0.02245 0.2875 -0.02037 0.2875 -0.02037 C 0.30013 -0.01713 0.28463 -0.02083 0.31068 -0.01666 C 0.31719 -0.01551 0.3237 -0.01412 0.33034 -0.01296 C 0.33333 -0.01227 0.33646 -0.01227 0.33945 -0.01157 C 0.3457 -0.01018 0.35208 -0.00833 0.35833 -0.00671 C 0.36211 -0.00578 0.36575 -0.00509 0.36953 -0.00416 C 0.37331 -0.00208 0.37721 -0.00069 0.38073 0.00209 C 0.39818 0.01528 0.37877 0.00996 0.40534 0.01829 C 0.40924 0.01945 0.41328 0.01898 0.41719 0.01945 L 0.44531 0.02315 C 0.4457 0.02384 0.47109 0.05556 0.47539 0.05926 C 0.4763 0.06019 0.47734 0.06088 0.47825 0.06181 C 0.47995 0.06366 0.48138 0.06644 0.48307 0.06806 C 0.49284 0.07778 0.49179 0.07709 0.49778 0.08056 C 0.49987 0.08426 0.50234 0.0875 0.50416 0.09167 C 0.50456 0.09259 0.51979 0.1331 0.52239 0.13773 L 0.52591 0.14398 C 0.5263 0.14815 0.52656 0.15255 0.52721 0.15648 C 0.52799 0.16042 0.52916 0.16389 0.53008 0.16783 C 0.53086 0.17107 0.53151 0.17431 0.53216 0.17778 C 0.53242 0.18148 0.53268 0.18519 0.53281 0.18889 C 0.5332 0.19468 0.5332 0.2007 0.53359 0.20625 C 0.53385 0.21019 0.5345 0.21389 0.53502 0.21759 C 0.53633 0.22801 0.5375 0.23542 0.53984 0.2463 C 0.54062 0.24977 0.54193 0.25278 0.54271 0.25625 C 0.54336 0.25949 0.54414 0.26273 0.54479 0.26621 C 0.54596 0.27246 0.54687 0.27871 0.54831 0.28496 C 0.55078 0.29514 0.55612 0.31019 0.55807 0.32222 C 0.55924 0.32917 0.56094 0.34352 0.56094 0.34352 L 0.56224 0.34352 " pathEditMode="relative" ptsTypes="AAAAAAAAAAAAAAAAAAAAAAAAAAAAAAAAAAAAAAAAAAA">
                                      <p:cBhvr>
                                        <p:cTn id="1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000"/>
                            </p:stCondLst>
                            <p:childTnLst>
                              <p:par>
                                <p:cTn id="1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023 L -0.00117 -0.00023 C 0.00182 -0.00417 0.00937 -0.01505 0.01419 -0.01644 C 0.01953 -0.01829 0.03034 -0.01898 0.03034 -0.01898 C 0.03099 -0.01829 0.03164 -0.01736 0.03242 -0.01644 C 0.0418 -0.00602 0.03646 -0.01296 0.05768 -0.01528 C 0.06068 -0.0162 0.06367 -0.01759 0.0668 -0.01782 C 0.07904 -0.01806 0.09987 -0.01644 0.11367 -0.01528 C 0.14622 -0.00833 0.13294 -0.00694 0.15365 -0.01157 C 0.15443 -0.01204 0.15508 -0.0125 0.15573 -0.01273 C 0.16966 -0.0169 0.16536 -0.01551 0.18177 -0.01157 C 0.22982 -0.01875 0.1681 -0.00903 0.21471 -0.01782 C 0.21823 -0.01852 0.22174 -0.01852 0.22513 -0.01898 C 0.23893 -0.02107 0.24049 -0.02176 0.25469 -0.02523 L 0.27357 -0.02037 C 0.30026 -0.01273 0.28633 -0.01528 0.30234 -0.01273 C 0.31211 -0.01412 0.32201 -0.01366 0.33177 -0.01644 C 0.33659 -0.01782 0.34102 -0.02269 0.3457 -0.02523 C 0.34714 -0.02593 0.34857 -0.02616 0.35 -0.02639 C 0.37122 -0.01898 0.34883 -0.02639 0.37448 -0.02037 C 0.37878 -0.01921 0.38281 -0.01713 0.38711 -0.01644 C 0.40117 -0.01458 0.4151 -0.01412 0.42917 -0.01273 L 0.44036 -0.01157 C 0.46992 0.00023 0.43607 -0.01273 0.46562 -0.00278 C 0.46641 -0.00255 0.46706 -0.00162 0.46771 -0.00162 C 0.4776 -0.00069 0.48737 -0.00069 0.49714 -0.00023 C 0.50495 0.00139 0.51497 0.00278 0.5224 0.00718 C 0.52656 0.00972 0.53047 0.01343 0.53437 0.01713 C 0.54102 0.02361 0.54648 0.03565 0.55391 0.03819 C 0.59427 0.05301 0.56966 0.0463 0.62826 0.05208 C 0.64557 0.05949 0.66211 0.06366 0.67734 0.08194 C 0.70599 0.11643 0.68841 0.11319 0.71654 0.14306 C 0.72422 0.15116 0.73281 0.15625 0.74115 0.16157 C 0.7526 0.16898 0.75534 0.16944 0.76419 0.17176 C 0.77422 0.18588 0.76367 0.16991 0.78034 0.20903 C 0.78177 0.21227 0.78372 0.21458 0.78529 0.21782 C 0.79635 0.24028 0.79128 0.23518 0.80417 0.25139 C 0.80482 0.25208 0.8056 0.25231 0.80638 0.25278 C 0.80768 0.25185 0.80964 0.25231 0.81055 0.25023 C 0.81107 0.24884 0.81133 0.23866 0.81328 0.23657 C 0.81393 0.23588 0.81471 0.23657 0.81549 0.23657 L 0.81549 0.23657 " pathEditMode="relative" ptsTypes="AAAAAAAAAAAAAAAAAAAAAAAAAAAAAAAAAAAAAAAAAA">
                                      <p:cBhvr>
                                        <p:cTn id="18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0185 L 0.00053 -0.00185 C 0.00886 -0.0044 0.01732 -0.00625 0.02566 -0.00926 C 0.02956 -0.01065 0.03308 -0.01366 0.03685 -0.01551 C 0.04297 -0.01852 0.04388 -0.01806 0.05026 -0.01921 L 0.05651 -0.0206 C 0.07487 -0.01597 0.06706 -0.01389 0.08034 -0.02176 C 0.09206 -0.0213 0.10378 -0.01991 0.11537 -0.0206 C 0.13412 -0.02153 0.17149 -0.02662 0.17149 -0.02662 C 0.18568 -0.0257 0.18803 -0.02685 0.20092 -0.02176 C 0.203 -0.02083 0.2112 -0.0132 0.21146 -0.01296 L 0.26888 -0.01667 L 0.29414 -0.01921 C 0.29909 -0.0206 0.30391 -0.02269 0.30886 -0.02292 C 0.32084 -0.02384 0.32631 -0.02246 0.3362 -0.0206 C 0.3392 -0.01852 0.34206 -0.01505 0.34532 -0.01435 C 0.37592 -0.00602 0.36862 -0.00903 0.38881 -0.01042 L 0.428 -0.01296 C 0.44089 -0.00718 0.40443 -0.02361 0.44974 -0.00185 C 0.45209 -0.0007 0.45443 0.00023 0.45678 0.00069 C 0.48724 0.00741 0.48373 0.00555 0.51628 0.00694 C 0.52709 0.00856 0.53803 0.00833 0.54857 0.0118 C 0.55039 0.0125 0.55053 0.01782 0.55209 0.01944 C 0.5655 0.03217 0.57878 0.04653 0.59349 0.0544 C 0.60443 0.06018 0.61628 0.05764 0.62774 0.05926 C 0.62852 0.05972 0.62943 0.05949 0.62982 0.06065 C 0.63321 0.06852 0.63086 0.07639 0.63763 0.08171 C 0.65013 0.09143 0.65899 0.09143 0.67123 0.09305 C 0.6724 0.09375 0.67357 0.09491 0.67474 0.09537 C 0.67709 0.09653 0.67943 0.09676 0.68178 0.09792 C 0.68386 0.09907 0.69011 0.10555 0.69362 0.10555 C 0.69414 0.10555 0.69467 0.10463 0.69506 0.10417 L 0.69584 0.10162 " pathEditMode="relative" ptsTypes="AAAAAAAAAAAAAAAAAAAAAAAAAAAAAAAAA">
                                      <p:cBhvr>
                                        <p:cTn id="1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"/>
                            </p:stCondLst>
                            <p:childTnLst>
                              <p:par>
                                <p:cTn id="1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-0.01944 L -0.02214 -0.01944 L -0.01446 -0.03194 C -0.01381 -0.0331 -0.01328 -0.03495 -0.01237 -0.03565 C -0.00573 -0.03935 0.00117 -0.04144 0.00794 -0.04421 C 0.00976 -0.05718 0.00794 -0.04375 0.01002 -0.07037 C 0.01015 -0.07269 0.01015 -0.07477 0.0108 -0.07662 C 0.01119 -0.07801 0.01224 -0.07824 0.01289 -0.07917 C 0.01484 -0.08241 0.0164 -0.08634 0.01849 -0.08912 C 0.02161 -0.09352 0.02474 -0.09537 0.02825 -0.09792 C 0.04283 -0.09491 0.04205 -0.09306 0.05846 -0.10046 C 0.06862 -0.10486 0.08854 -0.11667 0.08854 -0.11667 C 0.0927 -0.11482 0.09687 -0.1125 0.10117 -0.11157 C 0.12799 -0.10579 0.13672 -0.1081 0.16562 -0.10903 C 0.18138 -0.11088 0.18737 -0.11111 0.20625 -0.11667 C 0.21823 -0.12014 0.23007 -0.125 0.24205 -0.12894 L 0.27851 -0.12153 C 0.28411 -0.1206 0.28984 -0.12107 0.29531 -0.11898 C 0.29974 -0.11736 0.30364 -0.11319 0.30794 -0.11042 C 0.31393 -0.10648 0.31992 -0.10162 0.32617 -0.09907 C 0.33398 -0.09583 0.34205 -0.09491 0.35 -0.09282 C 0.3694 -0.09375 0.3888 -0.09329 0.4082 -0.09537 C 0.41276 -0.09583 0.41692 -0.1 0.42148 -0.10046 C 0.43763 -0.10139 0.45377 -0.09954 0.46979 -0.09907 C 0.49778 -0.09213 0.45976 -0.1044 0.48945 -0.08426 C 0.49687 -0.07917 0.50481 -0.07708 0.51263 -0.07431 C 0.52773 -0.06852 0.53698 -0.06944 0.5539 -0.06806 C 0.60234 -0.05903 0.60664 -0.07454 0.6332 -0.04421 C 0.64427 -0.03171 0.63528 -0.03843 0.64713 -0.01944 C 0.65182 -0.01204 0.65664 -0.00509 0.66185 0.00046 C 0.66484 0.0037 0.67174 0.00671 0.67174 0.00671 C 0.6776 0.02431 0.66862 -0.00324 0.67942 0.03681 C 0.68359 0.05208 0.6845 0.04954 0.68789 0.06412 C 0.6983 0.11042 0.69127 0.08889 0.69765 0.10787 C 0.69791 0.11157 0.69843 0.11528 0.6983 0.11898 C 0.69739 0.15069 0.69817 0.14514 0.69479 0.1625 C 0.69414 0.17199 0.69531 0.16921 0.69349 0.17268 L 0.69349 0.17268 " pathEditMode="relative" ptsTypes="AAAAAAAAAAAAAAAAAAAAAAAAAAAAAAAAAAAAAA">
                                      <p:cBhvr>
                                        <p:cTn id="18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1 0.43356 L -0.01211 0.43356 C -0.00989 0.43472 -0.00755 0.43634 -0.00521 0.43727 C 0.00391 0.44051 0.02839 0.43727 0.02982 0.43727 C 0.04506 0.43518 0.0362 0.43495 0.05716 0.44213 L 0.0642 0.44467 C 0.07956 0.44236 0.08907 0.4419 0.10352 0.43611 C 0.13282 0.42407 0.10534 0.43148 0.12878 0.42616 L 0.14688 0.42986 C 0.15677 0.43217 0.16654 0.43518 0.17644 0.43727 C 0.1806 0.43819 0.18477 0.43819 0.18894 0.43842 C 0.20964 0.44583 0.20469 0.4456 0.23802 0.44097 C 0.24375 0.44028 0.24922 0.43657 0.25482 0.43472 C 0.26016 0.4331 0.26563 0.43217 0.27097 0.43102 C 0.28295 0.43241 0.29154 0.43194 0.30261 0.43727 C 0.30339 0.43773 0.30391 0.43912 0.30469 0.43981 C 0.30651 0.44143 0.30821 0.44375 0.31029 0.44467 C 0.31459 0.44699 0.31901 0.4493 0.32357 0.44977 C 0.34453 0.45185 0.36563 0.45139 0.38659 0.45231 L 0.40417 0.45717 C 0.4194 0.46134 0.41029 0.45741 0.42591 0.46458 C 0.42761 0.46551 0.4293 0.46597 0.43086 0.46713 C 0.43438 0.46967 0.43776 0.47291 0.44128 0.47592 C 0.4767 0.47014 0.46198 0.47384 0.48555 0.46713 C 0.49388 0.46759 0.50248 0.46528 0.51068 0.46852 C 0.51836 0.47129 0.52578 0.47708 0.53242 0.48472 C 0.53841 0.49143 0.54492 0.49907 0.55144 0.50463 C 0.55248 0.50555 0.55365 0.50532 0.55482 0.50579 C 0.56016 0.51528 0.55964 0.51551 0.5724 0.51944 C 0.58646 0.52407 0.61511 0.52824 0.61511 0.52824 C 0.61823 0.53032 0.62136 0.53171 0.62422 0.53449 C 0.62591 0.53588 0.62722 0.53842 0.62852 0.54074 C 0.63438 0.55116 0.64037 0.56273 0.64453 0.57569 C 0.65261 0.60023 0.64258 0.57685 0.65026 0.59791 C 0.65117 0.60069 0.65261 0.60301 0.65365 0.60555 C 0.65612 0.61111 0.65821 0.61736 0.66068 0.62291 C 0.66381 0.62986 0.66706 0.63657 0.67058 0.64282 C 0.67591 0.65278 0.68737 0.67153 0.68737 0.67153 C 0.69167 0.68704 0.69141 0.68403 0.69362 0.70393 C 0.69453 0.71227 0.69466 0.72083 0.69571 0.72893 C 0.69623 0.73171 0.69714 0.73935 0.69792 0.74143 C 0.69974 0.74676 0.7 0.74375 0.70065 0.74143 L 0.70144 0.74143 " pathEditMode="relative" ptsTypes="AAAAAAAAAAAAAAAAAAAAAAAAAAAAAAAAAAAAAAAAAAA">
                                      <p:cBhvr>
                                        <p:cTn id="18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43125 L -0.00547 0.43125 C -0.00221 0.43426 0.00144 0.4375 0.00495 0.43981 C 0.00703 0.4412 0.01094 0.4419 0.01263 0.44236 C 0.0263 0.44514 0.0306 0.44398 0.04909 0.44491 C 0.05 0.44537 0.053 0.44653 0.05404 0.44745 C 0.05482 0.44791 0.05534 0.4493 0.05612 0.44977 C 0.06901 0.46065 0.06016 0.45278 0.06875 0.45856 C 0.07045 0.45972 0.07201 0.46134 0.0737 0.46227 C 0.07552 0.46342 0.07748 0.46389 0.0793 0.46481 C 0.08086 0.46551 0.08255 0.46666 0.08425 0.46736 C 0.08581 0.46805 0.0875 0.46805 0.08907 0.46852 C 0.09792 0.47106 0.08907 0.46921 0.10378 0.47106 L 0.13815 0.46597 C 0.14102 0.46551 0.14245 0.46319 0.14519 0.46111 C 0.14636 0.46018 0.14896 0.45903 0.15013 0.45856 C 0.15808 0.45532 0.14948 0.45903 0.15638 0.45602 C 0.15782 0.4544 0.15912 0.45254 0.16055 0.45116 C 0.16185 0.44977 0.16511 0.44907 0.16615 0.44861 C 0.16693 0.44838 0.16758 0.44768 0.16836 0.44745 L 0.17396 0.44491 C 0.17604 0.44537 0.17813 0.44583 0.18021 0.44606 C 0.2069 0.44884 0.18933 0.4456 0.20404 0.44861 C 0.20469 0.44977 0.20547 0.45092 0.20612 0.45231 C 0.20808 0.45648 0.2069 0.45625 0.20964 0.45972 C 0.21068 0.46134 0.21198 0.46227 0.21315 0.46366 C 0.21407 0.46481 0.21485 0.46666 0.21602 0.46736 C 0.21823 0.46852 0.22058 0.46805 0.22292 0.46852 C 0.22409 0.47014 0.225 0.47291 0.22644 0.47361 C 0.22917 0.475 0.23203 0.47454 0.2349 0.47477 L 0.27409 0.47731 C 0.2767 0.47685 0.2793 0.47662 0.2819 0.47616 C 0.28282 0.47592 0.28373 0.47523 0.28464 0.47477 C 0.28581 0.4743 0.28698 0.47384 0.28815 0.47361 C 0.2905 0.47291 0.29284 0.47291 0.29519 0.47222 C 0.29675 0.47199 0.29844 0.47153 0.30013 0.47106 C 0.3017 0.47014 0.30339 0.46921 0.30495 0.46852 C 0.31094 0.46597 0.32552 0.46389 0.3267 0.46366 C 0.3293 0.46319 0.3319 0.46273 0.33438 0.46227 C 0.33529 0.4618 0.3362 0.46111 0.33724 0.46111 C 0.3875 0.45764 0.37305 0.45579 0.39753 0.45972 C 0.40834 0.4662 0.39714 0.45879 0.40378 0.46481 C 0.40443 0.46551 0.40521 0.46551 0.40586 0.46597 C 0.40703 0.4669 0.40821 0.46782 0.40938 0.46852 C 0.41407 0.47685 0.40847 0.46829 0.41498 0.47361 C 0.41654 0.47477 0.41758 0.47754 0.41927 0.47847 C 0.42435 0.48148 0.42201 0.48032 0.42617 0.48241 C 0.43086 0.48842 0.42709 0.48449 0.43255 0.48727 C 0.44323 0.49282 0.43464 0.48981 0.4431 0.49236 C 0.44545 0.49375 0.44766 0.49514 0.45 0.49606 C 0.45287 0.49699 0.45573 0.49745 0.45847 0.49861 C 0.46211 0.49977 0.46224 0.5 0.46615 0.50092 C 0.46784 0.50139 0.4694 0.50208 0.4711 0.50231 C 0.4767 0.50301 0.48229 0.50301 0.48789 0.50347 C 0.49818 0.50972 0.48933 0.50486 0.51602 0.50486 L 0.51602 0.50486 " pathEditMode="relative" ptsTypes="AAAAAAAAAAAAAAAAAAAAAAAAAAAAAAAAAAAAAAAAAAAAAAAAAAAAAAAA">
                                      <p:cBhvr>
                                        <p:cTn id="1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0.1044 L -0.00429 0.1044 C 0.01302 0.1 0.00847 0.1 0.0349 0.1044 C 0.03776 0.10486 0.0405 0.10741 0.04336 0.1081 C 0.05417 0.11111 0.0668 0.11111 0.07761 0.11181 C 0.08164 0.10926 0.08542 0.10556 0.08959 0.1044 C 0.10274 0.10023 0.10703 0.10162 0.11836 0.10301 C 0.12709 0.11181 0.13047 0.1162 0.14284 0.11921 C 0.15144 0.12153 0.16016 0.12014 0.16875 0.1206 L 0.23399 0.1169 C 0.23568 0.11667 0.23711 0.11412 0.23881 0.11435 C 0.2569 0.11667 0.26394 0.12199 0.28086 0.13056 L 0.34961 0.12685 C 0.35482 0.12639 0.3599 0.12523 0.36498 0.12431 C 0.37591 0.12245 0.37578 0.12245 0.38399 0.1206 C 0.4181 0.12222 0.45222 0.12083 0.48633 0.12546 C 0.49545 0.12685 0.50391 0.13472 0.51289 0.13796 C 0.51797 0.13982 0.52318 0.13958 0.52839 0.14051 C 0.54102 0.13843 0.55365 0.13704 0.56615 0.13426 C 0.63672 0.11829 0.5905 0.12408 0.62227 0.1206 C 0.62644 0.1213 0.63073 0.12199 0.6349 0.12292 C 0.63568 0.12315 0.63633 0.12384 0.63698 0.12431 C 0.64662 0.12847 0.65586 0.13519 0.66576 0.13681 L 0.68112 0.13912 C 0.73256 0.1287 0.66029 0.14375 0.72318 0.12917 C 0.72605 0.1287 0.72878 0.12824 0.73164 0.12801 L 0.78555 0.12292 C 0.80586 0.11273 0.80013 0.11019 0.82487 0.13056 C 0.82644 0.13171 0.82683 0.13542 0.82761 0.13796 C 0.828 0.13912 0.82761 0.14167 0.82839 0.14167 C 0.8349 0.14283 0.84141 0.14167 0.84805 0.14167 L 0.84805 0.14167 " pathEditMode="relative" ptsTypes="AAAAAAAAAAAAAAAAAAAAAAAAAAAAAAAA"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00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0.42384 L -0.01576 0.42384 L 0.00521 0.42245 C 0.01146 0.42222 0.01784 0.41967 0.02409 0.42129 C 0.0276 0.42222 0.03021 0.42708 0.0332 0.43009 C 0.03568 0.43241 0.03802 0.43472 0.04023 0.4375 C 0.04193 0.43935 0.04336 0.44236 0.04518 0.44375 C 0.05677 0.45254 0.06549 0.45162 0.07878 0.4537 C 0.08229 0.45416 0.08581 0.4544 0.08932 0.45486 C 0.0931 0.4544 0.12331 0.45 0.13203 0.45 C 0.1349 0.45 0.13763 0.45069 0.14049 0.45116 C 0.14779 0.45833 0.15365 0.46458 0.16224 0.46852 C 0.16979 0.47199 0.1776 0.47268 0.18529 0.47477 C 0.19284 0.47268 0.20039 0.47106 0.20781 0.46852 C 0.22513 0.46273 0.25964 0.45 0.25964 0.45 C 0.26315 0.45162 0.2668 0.45278 0.27018 0.45486 C 0.27539 0.4581 0.28008 0.46551 0.28555 0.46597 L 0.32201 0.46111 C 0.32721 0.46041 0.33229 0.46018 0.3375 0.45995 C 0.33958 0.46111 0.34167 0.46204 0.34375 0.46366 C 0.34805 0.46666 0.35195 0.47106 0.35638 0.47361 C 0.36003 0.47546 0.37135 0.47685 0.37526 0.47731 C 0.38724 0.47639 0.39909 0.475 0.41107 0.47477 C 0.41576 0.47477 0.42044 0.4743 0.42513 0.47592 C 0.42878 0.47731 0.4319 0.48194 0.43555 0.48356 C 0.44036 0.48565 0.44544 0.48588 0.45026 0.48727 C 0.4569 0.4912 0.45456 0.49143 0.46367 0.48356 C 0.46536 0.48194 0.46654 0.47824 0.46849 0.47731 C 0.47148 0.47569 0.47461 0.47639 0.4776 0.47592 C 0.48255 0.47801 0.48763 0.4794 0.49232 0.48217 C 0.49922 0.48634 0.49245 0.48588 0.49518 0.48588 L 0.49518 0.48727 " pathEditMode="relative" ptsTypes="AAAAAAAAAAAAAAAAAAAAAAAAAAAAAAAA">
                                      <p:cBhvr>
                                        <p:cTn id="1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92 L -0.00026 0.00092 C 0.00183 -0.00209 0.00391 -0.00486 0.00599 -0.00787 C 0.00664 -0.0088 0.00755 -0.00903 0.00808 -0.01019 C 0.00873 -0.01181 0.00886 -0.01389 0.00951 -0.01528 C 0.01003 -0.01644 0.01081 -0.0169 0.01159 -0.01783 C 0.0125 -0.01875 0.01524 -0.0213 0.01654 -0.02153 C 0.01927 -0.02223 0.02214 -0.02223 0.02487 -0.02269 C 0.03229 -0.02709 0.02865 -0.02547 0.04453 -0.02153 C 0.04531 -0.0213 0.04584 -0.01968 0.04662 -0.01898 C 0.04753 -0.01829 0.04857 -0.01829 0.04948 -0.01783 C 0.05104 -0.0169 0.05274 -0.01621 0.0543 -0.01528 L 0.08242 -0.01644 C 0.08399 -0.01667 0.08568 -0.01736 0.08724 -0.01783 C 0.08959 -0.01829 0.09193 -0.01852 0.09427 -0.01898 C 0.09571 -0.01922 0.09714 -0.01991 0.09857 -0.02014 C 0.10013 -0.0206 0.10183 -0.02107 0.10339 -0.02153 C 0.11133 -0.02107 0.11927 -0.02107 0.12722 -0.02014 C 0.128 -0.02014 0.12865 -0.01898 0.1293 -0.01898 C 0.14271 -0.01898 0.15599 -0.01991 0.16927 -0.02014 C 0.18685 -0.02292 0.18034 -0.01968 0.18959 -0.02523 C 0.19362 -0.02477 0.19753 -0.02454 0.20156 -0.02408 C 0.21367 -0.02223 0.19688 -0.02223 0.21771 -0.02014 L 0.26185 -0.01644 C 0.2625 -0.01621 0.26328 -0.01598 0.26393 -0.01528 C 0.26537 -0.01389 0.2681 -0.01019 0.2681 -0.01019 C 0.26927 -0.00741 0.26992 -0.0051 0.27162 -0.00278 C 0.27266 -0.00162 0.27709 0.00185 0.278 0.00208 C 0.2793 0.00277 0.28073 0.00301 0.28216 0.00347 C 0.2875 0.00532 0.28294 0.00509 0.29128 0.00602 C 0.29714 0.00648 0.303 0.00671 0.30886 0.00717 C 0.31459 0.01134 0.31185 0.00995 0.32071 0.01088 L 0.35091 0.01342 C 0.35196 0.01365 0.35768 0.01504 0.35925 0.01597 C 0.37044 0.02245 0.3556 0.01527 0.36419 0.01967 C 0.37591 0.02569 0.35599 0.01481 0.37044 0.02338 C 0.37214 0.0243 0.37383 0.02477 0.37539 0.02592 C 0.37643 0.02639 0.37722 0.02801 0.37826 0.02824 C 0.38125 0.02916 0.38425 0.02916 0.38724 0.02963 C 0.38946 0.02986 0.39154 0.03032 0.39362 0.03078 C 0.39531 0.03125 0.39688 0.03194 0.39857 0.03217 C 0.4043 0.03264 0.41016 0.03287 0.41602 0.03333 C 0.41784 0.03541 0.41979 0.03727 0.42097 0.04074 C 0.42149 0.04236 0.42123 0.04421 0.42162 0.04583 C 0.42201 0.04722 0.42253 0.04838 0.42305 0.04953 C 0.42422 0.05578 0.42344 0.05301 0.42656 0.06065 C 0.42722 0.0625 0.42787 0.06435 0.42865 0.06574 C 0.42943 0.06713 0.43047 0.06828 0.43151 0.06944 C 0.43164 0.0706 0.43177 0.07199 0.43216 0.07315 C 0.43268 0.075 0.43373 0.07639 0.43425 0.07824 C 0.43789 0.09259 0.4336 0.08102 0.43633 0.0956 C 0.43685 0.09791 0.43776 0.09977 0.43841 0.10185 C 0.43959 0.10926 0.43919 0.10926 0.44336 0.1169 C 0.44558 0.12083 0.44766 0.125 0.45039 0.12801 C 0.45248 0.13009 0.45573 0.13287 0.45808 0.13426 C 0.46016 0.13565 0.46224 0.1375 0.46446 0.13796 L 0.46927 0.13912 C 0.47058 0.14074 0.47279 0.14398 0.47422 0.14537 C 0.47513 0.14629 0.47604 0.14699 0.47709 0.14791 C 0.47917 0.15301 0.48177 0.15972 0.48477 0.16296 C 0.48698 0.16527 0.49297 0.17245 0.49662 0.17523 C 0.4974 0.17592 0.49805 0.17615 0.4987 0.17662 C 0.49922 0.1794 0.49935 0.18264 0.50013 0.18541 C 0.5013 0.18889 0.50313 0.1919 0.50443 0.19537 C 0.50482 0.19652 0.50534 0.19768 0.50573 0.19907 C 0.50612 0.20023 0.50612 0.20162 0.50651 0.20277 C 0.5069 0.2044 0.50834 0.20995 0.50925 0.21157 C 0.5099 0.2125 0.51068 0.21319 0.51133 0.21389 C 0.51289 0.21805 0.51198 0.21759 0.51354 0.21759 L 0.51354 0.21527 " pathEditMode="relative" ptsTypes="AAAAAAAAAAAAAAAAAAAAAAAAAAAAAAAAAAAAAAAAAAAAAAAAAAAAAAAAAAAAAAAAAAAAAA">
                                      <p:cBhvr>
                                        <p:cTn id="19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0.43379 L -0.00638 0.43379 L 0.04753 0.43981 C 0.07487 0.44259 0.06042 0.43727 0.07904 0.44606 C 0.0819 0.45023 0.08411 0.45625 0.0875 0.45856 C 0.10638 0.47083 0.13216 0.4618 0.14987 0.45972 C 0.1724 0.4625 0.14714 0.45764 0.1737 0.46967 C 0.17917 0.47222 0.1849 0.47291 0.19049 0.47477 C 0.1957 0.4743 0.20078 0.47407 0.20599 0.47338 C 0.20742 0.47315 0.20872 0.47291 0.21016 0.47222 C 0.23737 0.45741 0.2224 0.46088 0.24167 0.45856 C 0.24727 0.45602 0.25286 0.45254 0.25846 0.45116 C 0.28151 0.44467 0.26693 0.4544 0.27669 0.44745 C 0.2819 0.44815 0.28698 0.44954 0.29219 0.44977 C 0.30339 0.45069 0.31458 0.45 0.32578 0.45116 C 0.33099 0.45162 0.34128 0.45486 0.34128 0.45486 L 0.36784 0.45347 C 0.36953 0.45347 0.37109 0.45231 0.37279 0.45231 C 0.38047 0.45185 0.38815 0.45231 0.39596 0.45231 L 0.39596 0.45231 " pathEditMode="relative" ptsTypes="AAAAAAAAAAAAAAAAAAAA">
                                      <p:cBhvr>
                                        <p:cTn id="19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43379 L -0.00612 0.43379 C -0.00039 0.43426 0.02006 0.43449 0.03164 0.43866 C 0.03256 0.43889 0.03347 0.43958 0.03451 0.43981 C 0.03542 0.44166 0.03646 0.44305 0.03724 0.44491 C 0.03763 0.44606 0.0375 0.44768 0.03802 0.44861 C 0.0392 0.45139 0.04076 0.4537 0.04219 0.45602 L 0.04714 0.46481 C 0.04779 0.46597 0.04831 0.46759 0.04922 0.46852 C 0.05091 0.4706 0.05209 0.47222 0.05404 0.47361 C 0.05495 0.47407 0.05599 0.4743 0.0569 0.47477 C 0.06185 0.4743 0.06667 0.47407 0.07162 0.47361 C 0.07344 0.47338 0.07539 0.47268 0.07722 0.47222 C 0.07956 0.47176 0.0819 0.47153 0.08425 0.47106 C 0.08555 0.47014 0.08698 0.46921 0.08841 0.46852 C 0.09024 0.46782 0.09219 0.46782 0.09401 0.46736 C 0.09493 0.46713 0.09584 0.46643 0.09688 0.46597 C 0.09779 0.46528 0.0987 0.46435 0.09961 0.46366 C 0.10274 0.46157 0.10834 0.46134 0.11081 0.46111 C 0.12071 0.45764 0.1181 0.45833 0.13607 0.45741 C 0.1375 0.45717 0.13894 0.4581 0.14024 0.45856 C 0.14141 0.46065 0.14258 0.46296 0.14375 0.46481 C 0.14453 0.4662 0.14753 0.46991 0.1487 0.47106 C 0.15144 0.47407 0.15417 0.47731 0.15703 0.47986 C 0.15847 0.48102 0.15977 0.48264 0.16133 0.48356 C 0.16823 0.48819 0.16667 0.48634 0.17253 0.48842 C 0.17344 0.48889 0.17435 0.48935 0.17526 0.48981 C 0.17696 0.49051 0.17852 0.49166 0.18021 0.49236 C 0.18295 0.49305 0.18581 0.49305 0.18868 0.49352 C 0.18985 0.49398 0.19102 0.49421 0.19219 0.49467 C 0.19545 0.49629 0.1931 0.49606 0.19701 0.49722 C 0.19883 0.49768 0.20078 0.49815 0.20261 0.49838 C 0.20456 0.49977 0.20638 0.50116 0.20821 0.50231 C 0.20964 0.50301 0.21107 0.50324 0.2125 0.50347 C 0.21459 0.50393 0.21667 0.50416 0.21875 0.50463 L 0.22435 0.50602 C 0.23581 0.50856 0.22383 0.50579 0.23282 0.50833 C 0.23438 0.50903 0.23607 0.50926 0.23763 0.50972 C 0.23907 0.51018 0.2405 0.51041 0.24193 0.51088 C 0.2431 0.51227 0.24414 0.51366 0.24545 0.51458 C 0.24753 0.51643 0.25013 0.51736 0.25235 0.51852 C 0.25261 0.52268 0.25274 0.52685 0.25313 0.53079 C 0.25339 0.53379 0.25404 0.53657 0.25443 0.53958 C 0.25508 0.54375 0.25547 0.54791 0.25586 0.55208 C 0.25834 0.57778 0.25521 0.54583 0.25729 0.56458 C 0.25743 0.56551 0.25821 0.575 0.25873 0.57708 C 0.25925 0.57893 0.26029 0.58009 0.26081 0.58194 C 0.26537 0.59815 0.26094 0.59097 0.26641 0.59815 C 0.26693 0.59977 0.26719 0.60162 0.26784 0.60324 C 0.26927 0.60625 0.2711 0.60903 0.27266 0.6118 C 0.27344 0.61319 0.27422 0.61412 0.27487 0.61551 C 0.27526 0.6169 0.27578 0.61805 0.27618 0.61944 C 0.27787 0.62454 0.27722 0.62523 0.28047 0.6294 C 0.28099 0.63009 0.28177 0.63009 0.28256 0.63055 L 0.28881 0.6419 L 0.29089 0.6456 C 0.29258 0.65694 0.29024 0.64514 0.29375 0.65301 C 0.29766 0.66157 0.2905 0.65208 0.29649 0.65926 C 0.29753 0.6618 0.29857 0.66412 0.29935 0.66666 C 0.29974 0.66829 0.30026 0.67014 0.30078 0.67176 C 0.30157 0.6743 0.30352 0.67916 0.30352 0.67916 C 0.30378 0.68125 0.30391 0.68333 0.3043 0.68541 C 0.30456 0.68727 0.30547 0.68866 0.3056 0.69028 C 0.30612 0.69583 0.30612 0.70116 0.30638 0.70648 C 0.30651 0.71065 0.30677 0.71481 0.30703 0.71898 C 0.30716 0.72083 0.30756 0.72245 0.30769 0.72407 C 0.30808 0.72685 0.30821 0.72986 0.30847 0.73264 C 0.3086 0.73495 0.30886 0.7368 0.30912 0.73889 C 0.30938 0.75092 0.30938 0.76319 0.3099 0.77523 C 0.3099 0.77639 0.31016 0.77778 0.31055 0.77893 C 0.31341 0.78819 0.31237 0.78588 0.31758 0.78889 C 0.32019 0.79028 0.31927 0.7912 0.32032 0.7875 L 0.32253 0.78264 " pathEditMode="relative" ptsTypes="AAAAAAAAAAAAAAAAAAAAAAAAAAAAAAAAAAAAAAAAAAAAAAAAAAAAAAAAAAAAAAAAAAAAAAAAA">
                                      <p:cBhvr>
                                        <p:cTn id="20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5232 L 0.00951 0.05232 C 0.03398 0.04838 0.0319 0.04815 0.06628 0.04745 C 0.06953 0.04722 0.07279 0.04815 0.07604 0.04861 L 0.08659 0.05972 C 0.08724 0.06065 0.08789 0.06157 0.08867 0.06227 C 0.09089 0.06412 0.09336 0.06551 0.0957 0.06736 C 0.10573 0.0669 0.11576 0.06713 0.12578 0.06597 C 0.12813 0.06574 0.13047 0.06389 0.13281 0.06343 C 0.13997 0.06227 0.14727 0.06181 0.15456 0.06111 C 0.15807 0.05972 0.16146 0.05833 0.1651 0.05741 C 0.18359 0.05185 0.17526 0.05671 0.18255 0.05232 C 0.18633 0.05278 0.1901 0.05255 0.19375 0.05347 C 0.1957 0.05417 0.19753 0.05648 0.19935 0.05741 C 0.20378 0.05926 0.20833 0.06042 0.21276 0.06227 C 0.21536 0.06343 0.21784 0.06482 0.22044 0.06597 C 0.23333 0.06389 0.24622 0.0625 0.25898 0.05972 C 0.26354 0.0588 0.26784 0.05602 0.27227 0.05486 C 0.27643 0.0537 0.28073 0.05324 0.2849 0.05232 L 0.30104 0.04861 C 0.31458 0.04931 0.32813 0.04907 0.34167 0.05116 C 0.34505 0.05162 0.34818 0.05463 0.35156 0.05602 C 0.35521 0.05764 0.35898 0.0588 0.36276 0.05972 C 0.38672 0.06667 0.37904 0.06458 0.40612 0.06597 C 0.42305 0.06551 0.43984 0.0662 0.45664 0.06482 C 0.45951 0.06458 0.46211 0.06111 0.4651 0.06111 C 0.47878 0.06042 0.49258 0.06181 0.50638 0.06227 C 0.5125 0.06759 0.51784 0.07732 0.52461 0.07847 L 0.5457 0.08218 L 0.57721 0.08472 C 0.58021 0.08588 0.58333 0.08704 0.58633 0.08843 C 0.5875 0.08912 0.5888 0.08958 0.58984 0.09097 C 0.60221 0.10833 0.59063 0.10301 0.61081 0.12454 C 0.61641 0.13056 0.62305 0.13264 0.62904 0.13704 C 0.63151 0.13889 0.63372 0.14097 0.63607 0.14329 C 0.64193 0.14884 0.64714 0.1581 0.65365 0.16065 L 0.66901 0.1669 C 0.67214 0.17685 0.67253 0.17708 0.67461 0.18681 C 0.67565 0.19144 0.6763 0.19607 0.67747 0.20046 C 0.67878 0.20556 0.68281 0.21921 0.68659 0.22292 C 0.68958 0.22593 0.69323 0.22639 0.69635 0.22917 C 0.69792 0.23056 0.69961 0.23241 0.7013 0.23287 C 0.70169 0.2331 0.70221 0.23287 0.70273 0.23287 L 0.70273 0.23287 " pathEditMode="relative" ptsTypes="AAAAAAAAAAAAAAAAAAAAAAAAAAAAAAAAAAAAAAAAAAAA">
                                      <p:cBhvr>
                                        <p:cTn id="2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209 L 0.00157 -0.00209 C 0.00365 -0.00162 0.00573 -0.0007 0.00782 -0.0007 C 0.00925 -0.0007 0.01224 -0.00324 0.01341 -0.00463 C 0.0142 -0.00556 0.01472 -0.00741 0.0155 -0.00834 C 0.01615 -0.00903 0.01693 -0.00903 0.01758 -0.00949 C 0.0181 -0.01088 0.01862 -0.01204 0.01901 -0.0132 C 0.01993 -0.01621 0.0194 -0.01829 0.0211 -0.02084 C 0.02175 -0.02153 0.02253 -0.02153 0.02318 -0.02199 C 0.0237 -0.02315 0.02396 -0.02477 0.02461 -0.0257 C 0.02539 -0.02685 0.02657 -0.02732 0.02748 -0.02824 C 0.02813 -0.02894 0.02878 -0.02986 0.02956 -0.03079 C 0.03112 -0.03241 0.03282 -0.03403 0.03438 -0.03565 C 0.03646 -0.03797 0.03724 -0.03935 0.03933 -0.0419 C 0.03998 -0.04283 0.04076 -0.04352 0.04141 -0.04445 C 0.05287 -0.04352 0.06446 -0.04491 0.07578 -0.0419 C 0.07865 -0.04121 0.07995 -0.0338 0.08282 -0.0331 L 0.09753 -0.03079 C 0.0987 -0.03125 0.09987 -0.03125 0.10105 -0.03195 C 0.10248 -0.03287 0.10391 -0.03426 0.10521 -0.03565 C 0.10599 -0.03635 0.10651 -0.0375 0.1073 -0.0382 C 0.10821 -0.03889 0.10925 -0.03889 0.11016 -0.03935 C 0.11498 -0.0419 0.10873 -0.03982 0.11719 -0.0419 C 0.11875 -0.04329 0.12032 -0.04468 0.12201 -0.0456 C 0.12904 -0.04954 0.12383 -0.04422 0.12839 -0.04931 C 0.12956 -0.04908 0.13073 -0.04885 0.1319 -0.04815 C 0.13555 -0.04607 0.13568 -0.04468 0.13959 -0.0419 C 0.1461 -0.03704 0.14141 -0.04121 0.14662 -0.0382 C 0.15026 -0.03588 0.15 -0.03472 0.1543 -0.03449 C 0.16693 -0.0338 0.17956 -0.03357 0.19206 -0.0331 C 0.19323 -0.03241 0.1944 -0.03125 0.19558 -0.03079 C 0.19727 -0.0301 0.19883 -0.02986 0.20052 -0.0294 C 0.2017 -0.02917 0.20287 -0.02871 0.20404 -0.02824 C 0.20808 -0.02338 0.20417 -0.02755 0.20821 -0.02454 C 0.20925 -0.02385 0.21016 -0.02292 0.21107 -0.02199 C 0.21172 -0.0213 0.21237 -0.02014 0.21315 -0.01945 C 0.21446 -0.01852 0.21589 -0.01783 0.21732 -0.0169 C 0.2181 -0.01667 0.21875 -0.01621 0.2194 -0.01574 C 0.22787 -0.01158 0.22461 -0.01343 0.2293 -0.01088 C 0.23021 -0.00903 0.23099 -0.00718 0.23203 -0.00579 C 0.23269 -0.0051 0.23347 -0.0044 0.23412 -0.00463 C 0.2431 -0.00486 0.25196 -0.00625 0.26081 -0.00695 C 0.26381 -0.00672 0.26693 -0.00695 0.26993 -0.00579 C 0.2836 2.59259E-6 0.27461 -0.00232 0.28047 0.00301 C 0.28112 0.00347 0.28177 0.0037 0.28256 0.00416 C 0.28763 0.0081 0.28295 0.00578 0.28881 0.00787 C 0.29519 0.01365 0.28855 0.0081 0.29375 0.01157 C 0.29532 0.01273 0.29701 0.01435 0.29857 0.01551 C 0.30209 0.01736 0.30443 0.01782 0.30769 0.01921 C 0.30873 0.01944 0.30964 0.0199 0.31055 0.02037 C 0.31172 0.02106 0.31289 0.02199 0.31407 0.02291 C 0.31498 0.02361 0.31589 0.02453 0.3168 0.02546 C 0.31927 0.02731 0.31888 0.02569 0.3211 0.02916 C 0.32657 0.03773 0.32214 0.03356 0.32813 0.03773 C 0.3319 0.05833 0.32813 0.03634 0.32813 0.09398 C 0.32813 0.09977 0.32839 0.10555 0.32878 0.11134 C 0.32904 0.11481 0.32969 0.1169 0.33021 0.12014 C 0.33073 0.12338 0.33099 0.12685 0.33151 0.13009 C 0.33177 0.13125 0.3319 0.13264 0.3323 0.13379 C 0.33269 0.13518 0.33321 0.13634 0.33373 0.1375 C 0.33412 0.14004 0.33477 0.14259 0.33503 0.14514 C 0.33542 0.14745 0.33529 0.15023 0.33581 0.15254 C 0.33607 0.15393 0.33685 0.15486 0.33711 0.15625 C 0.33776 0.15833 0.33802 0.16065 0.33855 0.1625 C 0.33933 0.16504 0.3405 0.16759 0.34141 0.1699 L 0.34284 0.17361 C 0.34349 0.17916 0.34427 0.18495 0.34558 0.18981 C 0.3461 0.1919 0.34701 0.19305 0.34766 0.1949 C 0.34948 0.20023 0.34857 0.20023 0.35118 0.20486 C 0.35196 0.20625 0.35313 0.20717 0.35404 0.20856 C 0.35521 0.21065 0.35625 0.21296 0.35756 0.21481 C 0.3586 0.21666 0.3599 0.21805 0.36094 0.2199 C 0.36628 0.22916 0.36029 0.22153 0.36524 0.22731 C 0.36563 0.22847 0.36628 0.22963 0.36667 0.23102 C 0.36719 0.2331 0.36732 0.23541 0.36797 0.23727 C 0.36849 0.23842 0.3694 0.23889 0.37006 0.23981 C 0.3724 0.25162 0.37006 0.24352 0.37357 0.25092 C 0.37409 0.25208 0.375 0.25486 0.375 0.25486 L 0.37578 0.25486 " pathEditMode="relative" ptsTypes="AAAAAAAAAAAAAAAAAAAAAAAAAAAAAAAAAAAAAAAAAAAAAAAAAAAAAAAAAAAAAAAAAAAAAAAAAAAAAAA">
                                      <p:cBhvr>
                                        <p:cTn id="20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22 0.15833 L 0.02122 0.15833 C 0.02461 0.15717 0.02812 0.15555 0.03164 0.15463 C 0.03841 0.15301 0.05195 0.15092 0.05195 0.15092 C 0.05521 0.15138 0.05859 0.15162 0.06185 0.15208 C 0.06484 0.15277 0.06784 0.15486 0.07096 0.15463 C 0.07825 0.15439 0.08542 0.15208 0.09271 0.15092 C 0.09505 0.14838 0.097 0.14375 0.09961 0.14351 C 0.11002 0.14282 0.13047 0.14838 0.13047 0.14838 C 0.13164 0.1493 0.13281 0.15069 0.13398 0.15092 C 0.15482 0.15416 0.15547 0.15185 0.17682 0.14722 C 0.18073 0.14513 0.18463 0.14236 0.18867 0.14097 C 0.19193 0.13981 0.19531 0.14051 0.19844 0.13981 C 0.20208 0.13888 0.20547 0.13726 0.20898 0.13611 C 0.21159 0.1368 0.21419 0.1375 0.21667 0.13842 C 0.21745 0.13865 0.2181 0.13958 0.21888 0.13981 C 0.22344 0.14074 0.22812 0.14143 0.23281 0.14213 C 0.25117 0.1449 0.25104 0.14467 0.26862 0.14606 L 0.35065 0.14467 C 0.36002 0.14467 0.35911 0.1449 0.36601 0.14838 C 0.36888 0.15301 0.37135 0.1581 0.37448 0.16203 C 0.37799 0.16689 0.38164 0.17129 0.38568 0.17453 C 0.39883 0.18541 0.42917 0.18171 0.43542 0.18194 C 0.44388 0.18032 0.45234 0.17916 0.46068 0.17708 C 0.46211 0.17662 0.46341 0.17523 0.46484 0.17453 C 0.46627 0.17407 0.46771 0.17384 0.46901 0.17338 C 0.47161 0.17222 0.47422 0.17083 0.47682 0.16967 C 0.47747 0.16921 0.47812 0.16851 0.4789 0.16828 C 0.48164 0.16736 0.4845 0.16666 0.48724 0.16597 C 0.49622 0.1662 0.50508 0.16597 0.51393 0.16713 C 0.525 0.16851 0.53581 0.17176 0.54687 0.17338 L 0.62122 0.18333 C 0.6289 0.18912 0.63685 0.19398 0.64427 0.20069 C 0.64648 0.20277 0.64805 0.20671 0.64987 0.20949 C 0.65195 0.2125 0.65417 0.21504 0.65625 0.21805 C 0.65703 0.21921 0.65742 0.22106 0.65833 0.22199 C 0.66055 0.22407 0.66302 0.22523 0.66536 0.22685 C 0.66601 0.22731 0.66667 0.22777 0.66745 0.22801 C 0.69661 0.24259 0.68854 0.24004 0.71224 0.24676 C 0.72005 0.24884 0.72773 0.25023 0.73542 0.25301 C 0.73893 0.25416 0.74245 0.25532 0.74596 0.25671 C 0.75325 0.25995 0.75208 0.26111 0.75924 0.26296 C 0.76484 0.26435 0.77044 0.26551 0.77604 0.26666 L 0.77825 0.26805 L 0.77825 0.26805 " pathEditMode="relative" ptsTypes="AA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86 0.09676 L 0.03086 0.09676 C 0.03893 0.09352 0.047 0.08449 0.05534 0.08681 C 0.0595 0.08796 0.0638 0.08889 0.06797 0.09051 C 0.07031 0.09144 0.07252 0.09352 0.075 0.09421 C 0.07982 0.0956 0.08476 0.09606 0.08971 0.09676 C 0.09922 0.09583 0.1069 0.09583 0.11627 0.09306 C 0.12083 0.09167 0.12513 0.08981 0.12969 0.08796 C 0.13568 0.08912 0.15716 0.09352 0.16536 0.09306 C 0.17031 0.09282 0.17513 0.09144 0.18008 0.09051 C 0.18659 0.08796 0.1931 0.08519 0.19974 0.0831 C 0.22448 0.075 0.22096 0.07593 0.2362 0.07315 C 0.23685 0.07269 0.2375 0.07176 0.23828 0.07199 C 0.25026 0.07338 0.24206 0.07431 0.25364 0.08194 C 0.25794 0.08472 0.26263 0.08611 0.26706 0.08796 L 0.3056 0.08426 C 0.31172 0.08356 0.31771 0.08171 0.32383 0.08056 C 0.32734 0.08009 0.33086 0.07986 0.33424 0.0794 C 0.34127 0.08264 0.34818 0.08727 0.35534 0.08935 C 0.37747 0.0956 0.38776 0.09259 0.41002 0.09051 C 0.4112 0.08935 0.41211 0.08704 0.41354 0.08681 C 0.41771 0.08634 0.42565 0.09144 0.42969 0.09306 C 0.43125 0.09375 0.43294 0.09398 0.4345 0.09421 C 0.43919 0.09514 0.44388 0.09606 0.44857 0.09676 C 0.4595 0.10162 0.46836 0.10579 0.48151 0.10671 C 0.50677 0.1088 0.49219 0.10764 0.525 0.10926 C 0.52864 0.11042 0.53242 0.11204 0.5362 0.11296 C 0.54804 0.11551 0.55924 0.11597 0.57122 0.11667 C 0.57213 0.11713 0.57318 0.11713 0.57409 0.11806 C 0.57513 0.11898 0.57565 0.12106 0.57682 0.12176 C 0.58008 0.12338 0.58333 0.12338 0.58659 0.12431 C 0.58932 0.11481 0.58633 0.12245 0.59297 0.11551 C 0.59375 0.11458 0.5944 0.11296 0.59505 0.11181 C 0.59583 0.11019 0.59609 0.10764 0.59713 0.10671 C 0.60182 0.10324 0.6069 0.10093 0.61185 0.09931 C 0.61627 0.09792 0.62513 0.09815 0.62513 0.09815 L 0.62513 0.09815 " pathEditMode="relative" ptsTypes="AAAAAAAAAAAAAAAAAAAAAAAAAAAAAAAAAAAAA">
                                      <p:cBhvr>
                                        <p:cTn id="2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3264 L 0.01771 0.03264 C 0.02161 0.0301 0.02539 0.02662 0.02956 0.02523 C 0.03698 0.02246 0.05195 0.02014 0.05195 0.02014 C 0.06797 0.03426 0.05989 0.03079 0.07578 0.03264 C 0.08333 0.0301 0.09088 0.02824 0.09831 0.02523 C 0.12344 0.01505 0.10039 0.0213 0.11432 0.01783 C 0.1181 0.01898 0.12187 0.01991 0.12552 0.02153 C 0.1293 0.02292 0.13307 0.02477 0.13685 0.02639 C 0.13802 0.02685 0.13906 0.02755 0.14036 0.02778 C 0.14818 0.02848 0.15625 0.02848 0.16419 0.02894 C 0.1888 0.03148 0.20234 0.03403 0.2293 0.0301 C 0.2362 0.02917 0.24284 0.02523 0.24961 0.02269 C 0.2513 0.02361 0.25312 0.02361 0.25456 0.02523 C 0.25898 0.02963 0.26224 0.03773 0.26719 0.04005 C 0.27604 0.04422 0.28542 0.0426 0.29453 0.04375 L 0.31901 0.04769 C 0.32656 0.0544 0.32305 0.05162 0.33867 0.05764 C 0.36198 0.06644 0.35651 0.06459 0.37721 0.06621 C 0.38919 0.07593 0.41133 0.09283 0.42279 0.10602 C 0.42956 0.11389 0.43489 0.1331 0.43893 0.14352 C 0.43971 0.1456 0.44036 0.14838 0.44167 0.14954 C 0.44687 0.1551 0.45234 0.15926 0.45781 0.16343 C 0.45911 0.16435 0.46055 0.16435 0.46198 0.16459 L 0.49141 0.16945 C 0.49375 0.17246 0.49596 0.17593 0.49844 0.17824 C 0.50338 0.18264 0.50143 0.18056 0.50482 0.18449 C 0.50625 0.18866 0.50612 0.18681 0.50612 0.18959 L 0.50612 0.18959 " pathEditMode="relative" ptsTypes="AAAAAAAAAAAAAAAAAAAAAAAAAAAAA">
                                      <p:cBhvr>
                                        <p:cTn id="2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2315 L -0.0013 0.02315 C 0.01602 0.01297 0.0043 0.01852 0.04063 0.02084 C 0.04232 0.02084 0.04402 0.02153 0.04558 0.022 C 0.04818 0.02269 0.05079 0.02362 0.05326 0.02454 C 0.05404 0.02477 0.05469 0.02524 0.05534 0.0257 C 0.05847 0.02848 0.05717 0.02894 0.06029 0.03311 C 0.06133 0.03473 0.06264 0.03565 0.06381 0.03704 C 0.06459 0.03774 0.06511 0.03889 0.06589 0.03936 C 0.06654 0.04005 0.07032 0.0426 0.07149 0.04329 C 0.07266 0.04375 0.07383 0.04399 0.07501 0.04445 C 0.08503 0.04399 0.09519 0.04422 0.10521 0.04329 C 0.10704 0.04306 0.10886 0.04144 0.11081 0.04075 C 0.1129 0.03982 0.11498 0.03913 0.11706 0.0382 C 0.12149 0.03426 0.11823 0.03681 0.12266 0.0345 C 0.12344 0.03403 0.12409 0.03334 0.12474 0.03311 C 0.13269 0.03218 0.14857 0.03079 0.14857 0.03079 C 0.15678 0.03125 0.16498 0.03125 0.17318 0.03195 C 0.17487 0.03218 0.17605 0.03426 0.17735 0.03565 C 0.18008 0.03866 0.18256 0.04352 0.18581 0.04445 C 0.18855 0.04538 0.19141 0.04561 0.19415 0.047 C 0.1961 0.04769 0.19792 0.04885 0.19974 0.04931 C 0.20261 0.05024 0.20534 0.05047 0.20821 0.0507 C 0.21797 0.05139 0.22787 0.05139 0.23764 0.05186 C 0.25626 0.05741 0.23646 0.05186 0.28464 0.0544 C 0.28672 0.0544 0.28881 0.05533 0.29089 0.05556 C 0.29558 0.05834 0.29193 0.05649 0.30066 0.0595 C 0.30183 0.05973 0.303 0.06019 0.30417 0.06065 C 0.3056 0.06112 0.30704 0.06135 0.30847 0.06181 C 0.31172 0.06297 0.31498 0.06436 0.31823 0.06551 C 0.32045 0.06644 0.3237 0.06713 0.32592 0.06806 C 0.32826 0.06922 0.3306 0.07061 0.33295 0.07176 C 0.33737 0.07408 0.33425 0.07176 0.33855 0.0757 C 0.34063 0.08172 0.34102 0.08288 0.34349 0.08936 C 0.34415 0.09098 0.3448 0.0926 0.34558 0.09422 C 0.34623 0.09561 0.34701 0.09676 0.34766 0.09792 C 0.34922 0.10116 0.35001 0.1044 0.35183 0.10672 C 0.3543 0.10996 0.35717 0.11204 0.35951 0.11551 C 0.36277 0.11991 0.36589 0.12524 0.37006 0.12663 L 0.37357 0.12801 C 0.37448 0.12871 0.3754 0.12987 0.37644 0.13033 C 0.37774 0.13102 0.37917 0.13102 0.3806 0.13172 C 0.38126 0.13195 0.38204 0.13264 0.38269 0.13288 C 0.38373 0.13334 0.38646 0.1345 0.38764 0.13542 C 0.38881 0.13658 0.38998 0.13774 0.39115 0.13913 C 0.3961 0.14607 0.39167 0.14283 0.39597 0.14538 C 0.39805 0.15093 0.3974 0.14838 0.39883 0.15649 C 0.39909 0.15811 0.39909 0.15996 0.39948 0.16158 C 0.39987 0.16297 0.4004 0.16413 0.40092 0.16528 C 0.40118 0.16737 0.40118 0.16945 0.40157 0.17153 C 0.40261 0.17593 0.40391 0.17987 0.40508 0.18403 C 0.4056 0.18565 0.40626 0.18727 0.40652 0.18889 L 0.40717 0.19283 C 0.40743 0.19538 0.40795 0.20209 0.4086 0.2051 C 0.40899 0.20695 0.40964 0.20834 0.41003 0.21019 C 0.41055 0.21227 0.4112 0.21945 0.41146 0.2213 C 0.41159 0.22315 0.41172 0.22477 0.41211 0.22639 C 0.4129 0.22987 0.41498 0.23635 0.41498 0.23635 C 0.41602 0.24422 0.41511 0.23982 0.41849 0.24885 L 0.41849 0.24885 C 0.42058 0.25996 0.41719 0.24237 0.42058 0.2588 C 0.4211 0.26112 0.42149 0.26366 0.42201 0.26621 L 0.42266 0.26991 C 0.4224 0.27547 0.42227 0.28079 0.42201 0.28612 C 0.42175 0.28959 0.4211 0.2919 0.42058 0.29491 C 0.42032 0.29653 0.42006 0.29815 0.4198 0.29977 C 0.42006 0.31112 0.41967 0.32246 0.42058 0.33357 C 0.42084 0.33658 0.42279 0.3382 0.42331 0.34098 C 0.42501 0.35 0.42396 0.3463 0.42618 0.35232 C 0.42644 0.35556 0.42631 0.35903 0.42683 0.36227 C 0.42709 0.36366 0.42761 0.36482 0.42826 0.36598 C 0.42891 0.3669 0.43034 0.36852 0.43034 0.36852 L 0.43112 0.36852 " pathEditMode="relative" ptsTypes="AAAAAAAAAAAAAAAAAAAAAAAAAAAAAAAAAAAAAAAAAAAAAAAAAAAAAAAAAAAAAAAAAAAAAAAAA">
                                      <p:cBhvr>
                                        <p:cTn id="2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206 L 0.0125 0.0206 C 0.01432 0.01945 0.01602 0.01713 0.0181 0.0169 C 0.03438 0.01435 0.04349 0.01574 0.05873 0.0169 C 0.05912 0.01713 0.06341 0.01829 0.06432 0.01945 C 0.07018 0.02685 0.06445 0.02292 0.06927 0.0257 C 0.07448 0.03495 0.06784 0.02361 0.07409 0.0331 C 0.07891 0.04028 0.07305 0.03333 0.07969 0.04051 C 0.08216 0.04699 0.07982 0.04283 0.08464 0.0456 C 0.08568 0.04607 0.08633 0.04792 0.08737 0.04815 C 0.09766 0.04931 0.10794 0.04884 0.11823 0.04931 C 0.11992 0.05023 0.12149 0.05116 0.12318 0.05185 C 0.12539 0.05255 0.13268 0.05394 0.13438 0.0544 C 0.13919 0.05718 0.13333 0.05394 0.14076 0.05671 C 0.14141 0.05718 0.14206 0.05787 0.14284 0.0581 C 0.14414 0.05857 0.14557 0.0588 0.14701 0.05926 C 0.14831 0.06042 0.15039 0.0625 0.15195 0.06296 C 0.15404 0.06366 0.15612 0.06389 0.1582 0.06435 C 0.16393 0.07107 0.16094 0.06852 0.17435 0.06551 C 0.17539 0.06528 0.17617 0.06366 0.17721 0.06296 C 0.17956 0.06134 0.17943 0.06204 0.18203 0.06065 C 0.1832 0.05972 0.18438 0.05833 0.18555 0.0581 C 0.18971 0.05671 0.19401 0.05648 0.19818 0.05556 C 0.20508 0.05208 0.20365 0.05162 0.21289 0.0544 C 0.21576 0.05509 0.21667 0.05787 0.21927 0.05926 C 0.22031 0.05995 0.22149 0.06019 0.22266 0.06065 C 0.2237 0.06088 0.22461 0.06134 0.22552 0.06181 C 0.22617 0.06273 0.22708 0.0632 0.22761 0.06435 C 0.23008 0.06852 0.22826 0.06713 0.22969 0.07176 C 0.23034 0.07361 0.23099 0.07546 0.23177 0.07685 C 0.23242 0.07755 0.2332 0.07755 0.23399 0.07801 L 0.23958 0.08796 C 0.24024 0.08912 0.24076 0.0912 0.24167 0.09167 L 0.24375 0.09306 C 0.24896 0.09977 0.24414 0.09445 0.24935 0.09792 C 0.25039 0.09861 0.25117 0.1 0.25221 0.10046 C 0.25404 0.10116 0.25586 0.10116 0.25781 0.10162 C 0.25938 0.10208 0.26107 0.10255 0.26263 0.10301 C 0.2638 0.10324 0.26498 0.10417 0.26615 0.10417 C 0.27826 0.10486 0.2905 0.10509 0.30261 0.10533 C 0.30326 0.10579 0.30404 0.10625 0.30469 0.10671 C 0.3056 0.10718 0.30677 0.10695 0.30755 0.10787 C 0.3082 0.1088 0.30833 0.11065 0.30899 0.11158 C 0.31016 0.11366 0.31198 0.11458 0.31315 0.11667 C 0.3138 0.11783 0.31432 0.11968 0.31524 0.12037 C 0.31628 0.1213 0.31758 0.1213 0.31875 0.12176 C 0.32487 0.12408 0.31797 0.12222 0.32787 0.12408 C 0.33568 0.13333 0.33021 0.12778 0.35104 0.12778 C 0.35313 0.12778 0.35521 0.12708 0.35729 0.12662 C 0.35873 0.12639 0.36003 0.1257 0.36146 0.12546 C 0.36719 0.12408 0.36589 0.12408 0.36927 0.12408 L 0.36927 0.12408 " pathEditMode="relative" ptsTypes="AAAAAAAAAAAAAAAAAAAAAAAAAAAAAAAAAAAAAAAAAAAAAAAAAAAA">
                                      <p:cBhvr>
                                        <p:cTn id="21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-0.00463 L -0.04323 -0.00463 C -0.04115 -0.00371 -0.03919 -0.00208 -0.03698 -0.00208 C -0.0362 -0.00208 -0.03568 -0.00394 -0.0349 -0.00463 C -0.03425 -0.00509 -0.03346 -0.00556 -0.03281 -0.00579 C -0.03086 -0.00671 -0.02904 -0.00718 -0.02721 -0.00833 C -0.02643 -0.0088 -0.02578 -0.00903 -0.02513 -0.00949 C -0.02435 -0.01019 -0.0237 -0.01111 -0.02292 -0.01204 C -0.01927 -0.02199 -0.02409 -0.00996 -0.0194 -0.01829 C -0.01888 -0.01921 -0.01849 -0.02083 -0.0181 -0.02199 C -0.01784 -0.02361 -0.01745 -0.02523 -0.01732 -0.02685 C -0.0168 -0.03935 -0.01706 -0.05208 -0.01602 -0.06435 C -0.01576 -0.06597 -0.01237 -0.06759 -0.01172 -0.06806 C -0.01042 -0.06968 -0.00872 -0.07083 -0.00755 -0.07292 C -0.00274 -0.08148 -0.00495 -0.07847 -0.0013 -0.08287 C -0.00078 -0.08472 -0.00039 -0.08634 0.00013 -0.08796 C 0.00143 -0.09097 0.00273 -0.09213 0.00443 -0.09421 C 0.00482 -0.09537 0.00508 -0.09699 0.00573 -0.09792 C 0.00638 -0.09884 0.00716 -0.09861 0.00781 -0.09908 C 0.01289 -0.10301 0.00833 -0.1007 0.01419 -0.10278 C 0.0168 -0.10255 0.01927 -0.10232 0.02187 -0.10162 C 0.02266 -0.10139 0.02331 -0.10046 0.02396 -0.10046 C 0.03164 -0.09931 0.03945 -0.09838 0.04713 -0.09792 C 0.06211 -0.09699 0.07708 -0.09722 0.09193 -0.09676 C 0.09948 -0.0963 0.1069 -0.09583 0.11445 -0.09537 C 0.13529 -0.08912 0.12279 -0.0919 0.15221 -0.09051 C 0.16224 -0.09074 0.1724 -0.09051 0.18242 -0.09167 C 0.18411 -0.0919 0.18568 -0.09352 0.18724 -0.09421 C 0.18971 -0.09514 0.19492 -0.0963 0.19713 -0.09676 C 0.2 -0.1 0.20052 -0.10116 0.20482 -0.10278 C 0.2069 -0.10371 0.20898 -0.10371 0.21107 -0.10417 C 0.21276 -0.1044 0.21445 -0.10486 0.21601 -0.10533 C 0.22487 -0.11065 0.21641 -0.10625 0.23216 -0.10903 C 0.23294 -0.10926 0.23346 -0.11019 0.23424 -0.11042 C 0.24128 -0.11158 0.24831 -0.11204 0.25534 -0.11273 L 0.29101 -0.11158 C 0.29297 -0.11158 0.29479 -0.11065 0.29661 -0.11042 C 0.30247 -0.10972 0.30833 -0.10949 0.31419 -0.10903 C 0.33437 -0.10023 0.31328 -0.10903 0.37018 -0.10671 C 0.37148 -0.10648 0.37253 -0.10579 0.3737 -0.10533 L 0.38711 -0.10671 C 0.39101 -0.10695 0.39505 -0.10787 0.39896 -0.10787 C 0.40573 -0.10787 0.4125 -0.10695 0.41927 -0.10671 C 0.42135 -0.10625 0.42357 -0.10602 0.42565 -0.10533 C 0.42721 -0.10486 0.42878 -0.10347 0.43047 -0.10278 C 0.43307 -0.10208 0.43568 -0.10208 0.43815 -0.10162 C 0.44167 -0.10093 0.44531 -0.1 0.4487 -0.09908 C 0.45391 -0.09259 0.45234 -0.09329 0.45781 -0.09051 C 0.45963 -0.08958 0.46341 -0.08796 0.46341 -0.08796 C 0.46458 -0.08634 0.46562 -0.08426 0.46693 -0.08287 C 0.46797 -0.08195 0.46927 -0.08218 0.47044 -0.08171 C 0.47135 -0.08125 0.4724 -0.08102 0.47331 -0.08056 C 0.47487 -0.0794 0.47656 -0.07801 0.47812 -0.07685 C 0.47891 -0.07616 0.47956 -0.07616 0.48021 -0.07546 C 0.48151 -0.07431 0.48255 -0.07292 0.48372 -0.07176 C 0.48607 -0.06968 0.48867 -0.06829 0.49075 -0.06551 C 0.49167 -0.06435 0.49258 -0.06273 0.49362 -0.06181 C 0.49492 -0.06065 0.49635 -0.06019 0.49779 -0.05926 C 0.50143 -0.05741 0.50013 -0.05857 0.50404 -0.05695 C 0.50625 -0.05579 0.5095 -0.05394 0.51185 -0.05301 C 0.51432 -0.05208 0.51693 -0.05162 0.51953 -0.0507 C 0.52044 -0.05023 0.52135 -0.04977 0.52226 -0.04931 C 0.52617 -0.04792 0.52734 -0.04815 0.53138 -0.04676 C 0.54375 -0.04329 0.5345 -0.04514 0.54609 -0.04306 L 0.56784 -0.04445 C 0.57305 -0.04491 0.58008 -0.04607 0.58542 -0.04676 C 0.59167 -0.04908 0.58672 -0.04746 0.59596 -0.04931 C 0.60833 -0.05185 0.59401 -0.05 0.61484 -0.05185 C 0.63568 -0.0581 0.63698 -0.05926 0.67018 -0.05301 C 0.67708 -0.05185 0.68307 -0.04421 0.68984 -0.0419 C 0.69336 -0.04074 0.69687 -0.03958 0.70039 -0.0382 C 0.70338 -0.03681 0.70651 -0.03519 0.7095 -0.0331 C 0.72109 -0.02546 0.72083 -0.0257 0.72773 -0.01945 C 0.72812 -0.01829 0.72865 -0.01713 0.72904 -0.01574 C 0.72943 -0.01458 0.72956 -0.0132 0.72982 -0.01204 C 0.73034 -0.00833 0.73034 -0.0044 0.73125 -0.00093 C 0.73229 0.0037 0.73437 0.00717 0.73542 0.01157 C 0.73724 0.01967 0.73776 0.02361 0.74167 0.03148 C 0.7431 0.03449 0.74453 0.03727 0.74596 0.04028 C 0.74648 0.04143 0.74674 0.04305 0.74726 0.04398 C 0.74818 0.04537 0.74922 0.04629 0.75013 0.04768 C 0.75091 0.04884 0.75143 0.05023 0.75221 0.05139 C 0.75312 0.05278 0.75612 0.05602 0.75716 0.05648 C 0.75872 0.05717 0.76042 0.05717 0.76198 0.05764 C 0.76276 0.0581 0.76341 0.05856 0.76419 0.05903 C 0.77135 0.06157 0.78229 0.06111 0.78802 0.06134 C 0.79479 0.06435 0.7862 0.06065 0.79427 0.06389 C 0.79518 0.06435 0.79713 0.06528 0.79713 0.06528 L 0.79713 0.06528 " pathEditMode="relative" ptsTypes="AAAAAAAAAAAAAAAAAAAAAAAAAAAAAAAAAAAAAAAAAAAAAAAAAAAAAAAAAAAAAAAAAAAAAAAAAAAAAAAAAAAAAAAAA">
                                      <p:cBhvr>
                                        <p:cTn id="22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19 -0.01181 L -0.03919 -0.01181 C -0.03815 -0.01551 -0.03698 -0.01922 -0.03581 -0.02292 C -0.03515 -0.02477 -0.03424 -0.02616 -0.03359 -0.02801 C -0.03333 -0.02917 -0.0332 -0.03056 -0.03294 -0.03172 C -0.03255 -0.03334 -0.0319 -0.03496 -0.03151 -0.03658 C -0.03099 -0.03912 -0.0306 -0.04167 -0.03021 -0.04422 L -0.02943 -0.04792 C -0.0289 -0.05093 -0.02838 -0.05463 -0.02669 -0.05648 C -0.02565 -0.05764 -0.02435 -0.05741 -0.02318 -0.05787 C -0.01653 -0.06065 -0.02877 -0.05764 -0.01471 -0.06042 C -0.0138 -0.06204 -0.01276 -0.06343 -0.01198 -0.06528 C -0.00976 -0.06968 -0.01133 -0.06968 -0.00768 -0.07269 C -0.0069 -0.07361 -0.00586 -0.07361 -0.00495 -0.07408 C -0.00416 -0.07431 -0.00351 -0.07477 -0.00286 -0.07523 C -0.00208 -0.07662 -0.00156 -0.07801 -0.00065 -0.07894 C -0.00013 -0.07963 0.00378 -0.08125 0.00417 -0.08148 C 0.00495 -0.08264 0.0056 -0.08403 0.00625 -0.08519 C 0.01055 -0.09144 0.00612 -0.08334 0.0112 -0.09144 C 0.01315 -0.09468 0.01459 -0.09885 0.0168 -0.10139 L 0.02318 -0.1088 C 0.02409 -0.1081 0.025 -0.10718 0.02591 -0.10648 C 0.02656 -0.10579 0.02735 -0.10556 0.028 -0.1051 C 0.02969 -0.1044 0.03125 -0.10348 0.03294 -0.10278 C 0.03412 -0.10209 0.03529 -0.10185 0.03646 -0.10139 C 0.03711 -0.10116 0.03776 -0.10047 0.03854 -0.10023 C 0.04245 -0.09908 0.04649 -0.09861 0.05039 -0.09769 C 0.05768 -0.09815 0.06498 -0.09792 0.07214 -0.09885 C 0.07383 -0.09908 0.07539 -0.10093 0.07709 -0.10139 C 0.08047 -0.10255 0.08932 -0.10348 0.0918 -0.10394 C 0.09245 -0.10486 0.0931 -0.10625 0.09388 -0.10648 C 0.10508 -0.10787 0.09844 -0.10579 0.10378 -0.10394 C 0.10664 -0.10278 0.11211 -0.10209 0.11498 -0.10139 C 0.11823 -0.1007 0.12474 -0.09885 0.12474 -0.09885 C 0.14297 -0.0882 0.12735 -0.09699 0.178 -0.09885 C 0.18177 -0.09908 0.18555 -0.09977 0.18919 -0.10023 C 0.20391 -0.09699 0.19675 -0.09815 0.21094 -0.09653 C 0.23255 -0.09028 0.21979 -0.0926 0.24948 -0.09398 C 0.25651 -0.09815 0.24271 -0.09028 0.25794 -0.09653 C 0.25899 -0.09676 0.25964 -0.09861 0.26068 -0.09885 C 0.26393 -0.1 0.26732 -0.09977 0.27057 -0.10023 C 0.28802 -0.11065 0.2711 -0.10139 0.31615 -0.10139 C 0.32266 -0.10139 0.32917 -0.10232 0.33568 -0.10278 L 0.36446 -0.10139 C 0.3681 -0.10116 0.37266 -0.10023 0.3763 -0.09885 C 0.37735 -0.09861 0.37826 -0.09838 0.37917 -0.09769 C 0.38008 -0.09699 0.38099 -0.09607 0.38203 -0.09514 C 0.3836 -0.09398 0.38516 -0.0926 0.38685 -0.09144 C 0.38776 -0.09098 0.3888 -0.09074 0.38972 -0.09028 C 0.3918 -0.08866 0.39388 -0.08681 0.39597 -0.08519 C 0.3987 -0.08334 0.39779 -0.08449 0.40091 -0.08264 C 0.40209 -0.08195 0.40326 -0.08102 0.40443 -0.08033 C 0.40573 -0.0794 0.40716 -0.07871 0.4086 -0.07778 L 0.41068 -0.07662 C 0.41276 -0.07361 0.41446 -0.06875 0.41706 -0.06783 C 0.41823 -0.06736 0.4194 -0.06713 0.42057 -0.06644 C 0.42604 -0.06389 0.42774 -0.06088 0.43451 -0.05903 L 0.4444 -0.05648 C 0.44557 -0.05625 0.44662 -0.05556 0.44779 -0.05533 C 0.45065 -0.05463 0.45352 -0.0544 0.45625 -0.05417 C 0.47188 -0.05463 0.48867 -0.05371 0.50456 -0.05648 C 0.50625 -0.05695 0.50794 -0.05741 0.50951 -0.05787 C 0.51732 -0.06482 0.51289 -0.06181 0.52982 -0.05903 C 0.53451 -0.05834 0.53919 -0.05625 0.54388 -0.05533 C 0.54597 -0.05486 0.54805 -0.05463 0.55013 -0.05417 C 0.55156 -0.05371 0.553 -0.05324 0.55443 -0.05278 L 0.56419 -0.05023 C 0.5655 -0.04954 0.56771 -0.04815 0.56914 -0.04792 C 0.57214 -0.04723 0.57513 -0.04699 0.57826 -0.04653 C 0.57943 -0.04584 0.58047 -0.04468 0.58177 -0.04422 C 0.58373 -0.04329 0.58594 -0.04329 0.58802 -0.04283 C 0.58946 -0.0426 0.59089 -0.04213 0.59219 -0.04167 C 0.59492 -0.0382 0.59779 -0.03287 0.6013 -0.03172 C 0.603 -0.03102 0.60456 -0.03079 0.60625 -0.03033 C 0.60768 -0.02917 0.60899 -0.02778 0.61042 -0.02662 C 0.61302 -0.02477 0.61485 -0.02408 0.61745 -0.02292 C 0.61836 -0.02199 0.6194 -0.0213 0.62031 -0.02037 C 0.62097 -0.01968 0.62253 -0.01945 0.6224 -0.01806 C 0.62214 -0.01598 0.62044 -0.01551 0.61953 -0.01412 C 0.61797 -0.00556 0.61953 -0.01482 0.6181 0.00208 C 0.61797 0.0037 0.61771 0.00532 0.61745 0.00694 C 0.61719 0.00902 0.61706 0.01111 0.6168 0.01319 C 0.61641 0.01527 0.61576 0.01736 0.61537 0.01944 C 0.61498 0.02152 0.61446 0.02847 0.61393 0.03055 C 0.61367 0.03194 0.61302 0.0331 0.6125 0.03449 C 0.61237 0.03611 0.61211 0.03773 0.61185 0.03935 C 0.60925 0.05463 0.61133 0.04027 0.60977 0.05185 C 0.61003 0.05717 0.60977 0.06273 0.61042 0.06805 C 0.61068 0.06967 0.61198 0.07037 0.6125 0.07176 C 0.61315 0.07291 0.61341 0.0743 0.61393 0.07546 C 0.61485 0.07731 0.61602 0.0787 0.6168 0.08055 C 0.61745 0.08194 0.61758 0.08402 0.6181 0.08541 C 0.61901 0.08727 0.62005 0.08865 0.62097 0.09051 C 0.62149 0.09166 0.62175 0.09328 0.6224 0.09421 C 0.62292 0.09514 0.62383 0.0949 0.62448 0.09537 C 0.63021 0.10046 0.62253 0.09583 0.62943 0.0993 C 0.63347 0.10139 0.62943 0.0993 0.6336 0.10301 C 0.63425 0.10347 0.63503 0.10393 0.63568 0.10416 C 0.63932 0.10555 0.63906 0.10532 0.64206 0.10532 L 0.64206 0.10532 " pathEditMode="relative" ptsTypes="AAAAAAAAAAAAAAAAAAAAAAAAAAAAAAAAAAAAAAAAAAAAAAAAAAAAAAAAAAAAAAAAAAAAAAAAAAAAAAAAAAAAAAAAAAAAAAAAAAAA">
                                      <p:cBhvr>
                                        <p:cTn id="2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0648 L -0.05247 0.00648 C -0.04075 -0.01065 -0.04857 0.00185 -0.03997 -0.01481 C -0.0388 -0.0169 -0.03737 -0.01875 -0.03646 -0.02106 C -0.0358 -0.02245 -0.0358 -0.02477 -0.03502 -0.02592 C -0.0332 -0.02917 -0.0306 -0.03055 -0.02864 -0.03356 C -0.01627 -0.05301 -0.02825 -0.03819 -0.02174 -0.04606 C -0.0207 -0.05139 -0.02005 -0.05694 -0.01888 -0.06227 C -0.01862 -0.06366 -0.01784 -0.06458 -0.01745 -0.06597 C -0.01705 -0.06782 -0.01771 -0.07083 -0.01679 -0.07222 C -0.01393 -0.07662 -0.01041 -0.07708 -0.00703 -0.07847 C 0.0056 -0.08333 0.0013 -0.08079 0.00847 -0.08588 C 0.02227 -0.08379 0.01667 -0.08403 0.03646 -0.08588 L 0.11146 -0.09329 C 0.11498 -0.09467 0.11849 -0.09676 0.12201 -0.09699 C 0.15612 -0.09884 0.14714 -0.09722 0.16901 -0.09329 C 0.17696 -0.0919 0.1849 -0.09051 0.19284 -0.08958 C 0.19909 -0.08889 0.20547 -0.08889 0.21172 -0.08842 C 0.21576 -0.08796 0.21966 -0.0875 0.2237 -0.08704 C 0.2349 -0.08796 0.2461 -0.08981 0.25729 -0.08958 C 0.26198 -0.08935 0.26667 -0.08704 0.27136 -0.08588 L 0.30925 -0.07708 C 0.31875 -0.07847 0.32839 -0.0787 0.33789 -0.08079 C 0.33972 -0.08125 0.34102 -0.08449 0.34284 -0.08449 C 0.3517 -0.08518 0.36055 -0.08379 0.3694 -0.08333 C 0.37487 -0.07477 0.37865 -0.0669 0.38555 -0.06227 C 0.39779 -0.05417 0.40326 -0.05555 0.41641 -0.05463 C 0.42839 -0.05509 0.44037 -0.0581 0.45222 -0.05602 C 0.45795 -0.05486 0.46302 -0.04884 0.46836 -0.04467 C 0.48841 -0.02893 0.47331 -0.0368 0.48933 -0.02986 C 0.49011 -0.02893 0.49063 -0.02754 0.49141 -0.02731 C 0.49766 -0.02477 0.50404 -0.02338 0.51042 -0.02106 C 0.51107 -0.02083 0.51172 -0.02014 0.5125 -0.01991 C 0.51341 -0.01944 0.51433 -0.01898 0.51524 -0.01852 C 0.5181 -0.01759 0.52084 -0.0169 0.5237 -0.01597 C 0.52461 -0.01574 0.52552 -0.01481 0.52643 -0.01481 C 0.53438 -0.01412 0.55026 -0.01366 0.55026 -0.01366 L 0.54961 -0.01227 " pathEditMode="relative" ptsTypes="AAAAAAAAAAAAAAAAAAAAAAAAAAAAAAAAAAAAAA">
                                      <p:cBhvr>
                                        <p:cTn id="22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1.875E-6 0.00023 C 0.00521 -0.00672 0.00651 -0.00533 0.00807 -0.01366 C 0.00846 -0.01528 0.00859 -0.01713 0.00872 -0.01875 C 0.00898 -0.02709 0.00885 -0.03542 0.0095 -0.04375 C 0.00963 -0.04514 0.01015 -0.04653 0.01094 -0.04746 C 0.01172 -0.04838 0.01276 -0.04815 0.01367 -0.04861 C 0.01562 -0.05116 0.01601 -0.05185 0.01849 -0.05371 C 0.01914 -0.05417 0.01992 -0.0544 0.02057 -0.05486 C 0.02083 -0.05903 0.02057 -0.06343 0.02122 -0.06736 C 0.02135 -0.06875 0.02252 -0.06922 0.02331 -0.06991 C 0.02435 -0.07084 0.02565 -0.07153 0.02669 -0.07222 C 0.02773 -0.07315 0.02838 -0.07431 0.02943 -0.07477 C 0.03073 -0.07547 0.03216 -0.0757 0.03359 -0.07616 C 0.04114 -0.08519 0.02943 -0.07176 0.03841 -0.07986 C 0.03945 -0.08079 0.0401 -0.08287 0.04114 -0.08357 C 0.04258 -0.08449 0.0444 -0.08426 0.04596 -0.08472 C 0.04739 -0.08519 0.04883 -0.08565 0.05 -0.08611 C 0.05104 -0.08634 0.05195 -0.08704 0.05286 -0.08727 C 0.05586 -0.0882 0.05885 -0.08889 0.06185 -0.08982 C 0.07474 -0.09398 0.06133 -0.09097 0.07422 -0.09352 L 0.09961 -0.09236 C 0.10104 -0.09213 0.10234 -0.09144 0.10377 -0.09097 C 0.10612 -0.09051 0.10833 -0.09028 0.11068 -0.08982 C 0.11354 -0.08912 0.1138 -0.08866 0.11614 -0.08727 C 0.12448 -0.0882 0.12526 -0.08797 0.13203 -0.08982 C 0.13502 -0.09051 0.13789 -0.0919 0.14101 -0.09236 C 0.14622 -0.09306 0.15156 -0.09306 0.15677 -0.09352 C 0.15833 -0.09398 0.16002 -0.09422 0.16159 -0.09468 C 0.16367 -0.09537 0.16575 -0.09653 0.16784 -0.09722 C 0.16927 -0.09769 0.17057 -0.09815 0.17187 -0.09838 C 0.17513 -0.09815 0.17838 -0.09792 0.18164 -0.09722 C 0.18294 -0.09699 0.18437 -0.09653 0.18568 -0.09607 C 0.19935 -0.08982 0.18281 -0.0963 0.19258 -0.09236 C 0.19375 -0.0919 0.19492 -0.09144 0.19609 -0.09097 C 0.19961 -0.09005 0.20495 -0.08912 0.20833 -0.08843 C 0.22122 -0.08889 0.23424 -0.08866 0.247 -0.08982 C 0.24778 -0.08982 0.24831 -0.09167 0.24896 -0.09236 C 0.25013 -0.09306 0.2513 -0.09306 0.25247 -0.09352 C 0.26002 -0.09259 0.26771 -0.09213 0.27526 -0.09097 C 0.27617 -0.09097 0.27708 -0.09005 0.27786 -0.08982 C 0.27903 -0.08935 0.28021 -0.08889 0.28138 -0.08843 C 0.28633 -0.08403 0.28242 -0.08727 0.29036 -0.08357 C 0.29193 -0.08287 0.29349 -0.08172 0.29518 -0.08102 C 0.29648 -0.08056 0.29791 -0.08033 0.29922 -0.07986 C 0.30039 -0.0794 0.30156 -0.07894 0.30273 -0.07847 C 0.30338 -0.07778 0.30416 -0.07685 0.30482 -0.07616 C 0.30586 -0.07454 0.3069 -0.07246 0.3082 -0.07107 C 0.30976 -0.06945 0.31211 -0.06852 0.31367 -0.06736 C 0.31901 -0.06389 0.31523 -0.06574 0.32005 -0.06366 C 0.32213 -0.06111 0.32422 -0.05764 0.32682 -0.05602 C 0.32747 -0.05579 0.32812 -0.05533 0.32877 -0.05486 C 0.33489 -0.05185 0.32864 -0.05533 0.33372 -0.05232 C 0.33502 -0.05023 0.33633 -0.04792 0.33776 -0.04607 C 0.33841 -0.04537 0.33919 -0.04537 0.33997 -0.04491 C 0.34414 -0.04283 0.34427 -0.04352 0.35013 -0.04236 C 0.35208 -0.04167 0.3539 -0.04097 0.35573 -0.04005 C 0.35638 -0.03959 0.35703 -0.03889 0.35781 -0.03866 C 0.36484 -0.0375 0.372 -0.03704 0.37903 -0.03611 L 0.3957 -0.0375 C 0.48541 -0.04259 0.41406 -0.03797 0.4625 -0.04121 C 0.46458 -0.04144 0.47409 -0.04398 0.47682 -0.04121 C 0.47825 -0.03982 0.47864 -0.03611 0.47956 -0.0338 C 0.48216 -0.02755 0.48073 -0.02986 0.48385 -0.02616 C 0.48437 -0.02454 0.48515 -0.02292 0.48581 -0.0213 C 0.48633 -0.02014 0.48659 -0.01852 0.48724 -0.01759 C 0.48724 -0.01736 0.49271 -0.00741 0.49401 -0.00509 C 0.49544 -0.00255 0.49661 0.00023 0.49818 0.00231 C 0.49909 0.0037 0.50013 0.00463 0.50091 0.00625 C 0.50247 0.00926 0.50521 0.0162 0.50521 0.01643 C 0.50495 0.02106 0.50521 0.02639 0.50443 0.03102 C 0.50364 0.03588 0.50065 0.03611 0.49883 0.03866 C 0.49805 0.03958 0.49765 0.0412 0.49687 0.04236 C 0.49622 0.04328 0.49544 0.04375 0.49479 0.04467 C 0.48919 0.05347 0.49362 0.04884 0.48854 0.05347 C 0.48437 0.06852 0.48971 0.05 0.48581 0.06227 C 0.48528 0.06389 0.48489 0.06551 0.48437 0.06713 C 0.48359 0.06967 0.48164 0.07477 0.48164 0.075 C 0.47995 0.08426 0.4819 0.07315 0.47956 0.09328 C 0.47916 0.09676 0.4793 0.10046 0.47825 0.10324 C 0.47773 0.10463 0.47721 0.10578 0.47682 0.10717 C 0.47513 0.11366 0.47747 0.10833 0.47487 0.11342 L 0.47487 0.11366 " pathEditMode="relative" rAng="0" ptsTypes="AAAAAAAAAAAAAAAAAAAAAAAAAAAAAAAAAAAAAAAAAAAAAAAAAAAAAAAAAAAAAAAAAAAAAAAAAAAAAAAAAAA">
                                      <p:cBhvr>
                                        <p:cTn id="23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764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 -0.00393 L -0.003 -0.00393 C -0.00117 -0.00532 0.00078 -0.00602 0.0026 -0.00764 C 0.00325 -0.00856 0.00338 -0.01041 0.0039 -0.01157 C 0.00455 -0.0125 0.00534 -0.01319 0.00599 -0.01389 C 0.01054 -0.02569 0.00442 -0.00833 0.0082 -0.04143 C 0.00859 -0.04514 0.01146 -0.04977 0.01302 -0.05254 C 0.0138 -0.05625 0.01393 -0.05787 0.0151 -0.06134 C 0.01601 -0.06366 0.01797 -0.06759 0.01862 -0.07014 C 0.02161 -0.08055 0.01679 -0.0669 0.02083 -0.07754 C 0.022 -0.08657 0.02031 -0.07986 0.02357 -0.08379 C 0.02435 -0.08472 0.02487 -0.08657 0.02565 -0.0875 C 0.0263 -0.08842 0.02708 -0.08819 0.02773 -0.08889 C 0.03424 -0.09467 0.02239 -0.09028 0.03893 -0.09259 C 0.06758 -0.08866 0.05013 -0.09051 0.10911 -0.09375 C 0.11094 -0.09398 0.11276 -0.09491 0.11471 -0.09514 C 0.13828 -0.09838 0.11758 -0.09444 0.13294 -0.09745 L 0.14765 -0.09629 C 0.15026 -0.09606 0.15273 -0.09537 0.15534 -0.09514 C 0.1595 -0.09444 0.1638 -0.09421 0.16797 -0.09375 C 0.16862 -0.09305 0.16927 -0.09166 0.17005 -0.09143 C 0.17239 -0.09004 0.17708 -0.08889 0.17708 -0.08889 C 0.17799 -0.08796 0.1789 -0.08727 0.17982 -0.08634 C 0.18112 -0.08518 0.18216 -0.08356 0.18333 -0.08264 C 0.18424 -0.08194 0.18528 -0.08171 0.1862 -0.08125 C 0.19219 -0.0706 0.18411 -0.08541 0.19036 -0.07268 C 0.19127 -0.07083 0.19232 -0.06944 0.19323 -0.06759 C 0.19609 -0.0618 0.19401 -0.05926 0.20091 -0.05509 C 0.20586 -0.05208 0.20013 -0.05532 0.21002 -0.05254 C 0.22669 -0.04815 0.20573 -0.05162 0.22682 -0.04884 C 0.22799 -0.04838 0.22916 -0.04815 0.23034 -0.04768 C 0.23112 -0.04745 0.23164 -0.04629 0.23242 -0.04653 C 0.23685 -0.04676 0.24127 -0.04815 0.2457 -0.04884 C 0.24674 -0.0493 0.24765 -0.05 0.24857 -0.05023 C 0.26172 -0.05254 0.25534 -0.0493 0.2612 -0.05254 C 0.26276 -0.05231 0.26445 -0.05208 0.26614 -0.05139 C 0.26797 -0.05069 0.26979 -0.04977 0.27174 -0.04884 C 0.27265 -0.04838 0.27357 -0.04768 0.27448 -0.04768 L 0.28359 -0.04653 C 0.28646 -0.0456 0.28919 -0.04444 0.29205 -0.04398 C 0.29687 -0.04305 0.30195 -0.04421 0.30677 -0.04259 C 0.3082 -0.04213 0.30898 -0.03912 0.31028 -0.03773 C 0.31966 -0.02708 0.30963 -0.04051 0.31797 -0.03009 C 0.31992 -0.02778 0.32187 -0.02569 0.32357 -0.02268 C 0.32526 -0.01967 0.32708 -0.0162 0.32916 -0.01389 C 0.33021 -0.01273 0.33151 -0.01227 0.33268 -0.01157 C 0.33333 -0.01018 0.33398 -0.00879 0.33476 -0.00764 C 0.33711 -0.00416 0.3375 -0.0044 0.33971 -0.00139 C 0.34062 -0.00023 0.34153 0.00093 0.34245 0.00232 C 0.34271 0.00347 0.34284 0.00486 0.34323 0.00602 C 0.34401 0.00857 0.34596 0.01343 0.34596 0.01343 C 0.34687 0.01829 0.34752 0.0213 0.34804 0.02593 C 0.34817 0.02639 0.34804 0.02685 0.34804 0.02732 L 0.34804 0.02732 " pathEditMode="relative" ptsTypes="AAAAAAAAAAAAAAAAAAAAAAAAAAAAAAAAAAAAAAAAAAAAAAAAAAAAAA">
                                      <p:cBhvr>
                                        <p:cTn id="23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1.25E-6 0.00024 C 0.00052 -0.00347 0.00104 -0.00694 0.00195 -0.01018 C 0.00339 -0.01551 0.0056 -0.02037 0.00664 -0.02638 C 0.00755 -0.03101 0.00521 -0.03819 0.00742 -0.0412 C 0.01706 -0.05532 0.02396 -0.0581 0.03333 -0.0625 C 0.0336 -0.0662 0.03216 -0.07222 0.03412 -0.07361 C 0.0405 -0.07847 0.04779 -0.07638 0.05456 -0.0787 C 0.05677 -0.07939 0.0586 -0.08101 0.06081 -0.0824 C 0.07474 -0.08101 0.08464 -0.07986 0.09974 -0.07986 C 0.10391 -0.07986 0.10794 -0.08078 0.11198 -0.08101 C 0.13685 -0.08032 0.15365 -0.0787 0.17708 -0.08101 C 0.19154 -0.08263 0.19701 -0.08726 0.21328 -0.09236 C 0.21771 -0.09351 0.22201 -0.09398 0.2263 -0.09467 C 0.24479 -0.09398 0.26328 -0.09398 0.28177 -0.09236 C 0.29115 -0.09143 0.30039 -0.08842 0.30977 -0.08726 C 0.31732 -0.08634 0.32487 -0.0868 0.33242 -0.08611 L 0.36927 -0.0824 C 0.40195 -0.09467 0.40039 -0.09699 0.44727 -0.08611 C 0.45508 -0.08426 0.46185 -0.07546 0.46914 -0.07106 C 0.47096 -0.07013 0.47292 -0.07037 0.47474 -0.0699 C 0.49336 -0.05625 0.48568 -0.05902 0.49662 -0.05625 C 0.50912 -0.04745 0.50938 -0.04606 0.52669 -0.04375 C 0.5293 -0.04328 0.53164 -0.0456 0.53425 -0.04629 C 0.53763 -0.04722 0.54115 -0.04814 0.54453 -0.04861 C 0.55404 -0.05023 0.57331 -0.05254 0.57331 -0.05231 C 0.58073 -0.05162 0.58828 -0.05115 0.5957 -0.05 C 0.59649 -0.04976 0.59714 -0.04884 0.59792 -0.04861 C 0.60378 -0.04676 0.60977 -0.04513 0.61563 -0.04375 C 0.62018 -0.04259 0.62474 -0.04213 0.6293 -0.0412 C 0.64531 -0.03495 0.64284 -0.03495 0.66628 -0.03495 C 0.67995 -0.03495 0.67591 -0.03958 0.68958 -0.0412 C 0.69961 -0.04236 0.70964 -0.04213 0.71966 -0.04236 C 0.72435 -0.04421 0.72917 -0.04676 0.73399 -0.04745 C 0.74362 -0.04861 0.74831 -0.04652 0.75651 -0.04375 C 0.75729 -0.04444 0.75781 -0.04583 0.75873 -0.04629 C 0.76211 -0.04791 0.76745 -0.04745 0.77096 -0.04745 L 0.77096 -0.04722 " pathEditMode="relative" rAng="0" ptsTypes="AAAAAAAAAAAAAAAAAAAAAAAAAAAAAAAAAAAAAA">
                                      <p:cBhvr>
                                        <p:cTn id="23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2" y="-4722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417 L -0.00209 0.00417 C -0.00144 0.00069 -0.00026 -0.00231 3.95833E-6 -0.00602 C 0.00143 -0.02708 0.00104 -0.02894 3.95833E-6 -0.04468 C 0.00013 -0.05162 0.00026 -0.0588 0.00065 -0.06574 C 0.00078 -0.06759 0.00065 -0.06968 0.0013 -0.07083 C 0.00351 -0.07407 0.01198 -0.07431 0.01328 -0.07454 C 0.01393 -0.075 0.01458 -0.07569 0.01536 -0.07569 C 0.01718 -0.07569 0.01888 -0.07407 0.02031 -0.07199 C 0.02109 -0.07083 0.02161 -0.06944 0.02239 -0.06829 C 0.02382 -0.0662 0.02552 -0.06481 0.02734 -0.06343 C 0.03046 -0.05764 0.02851 -0.06019 0.03359 -0.05718 L 0.03567 -0.05579 C 0.03632 -0.05579 0.05208 -0.05509 0.0582 -0.05833 C 0.05937 -0.05903 0.06054 -0.05995 0.06171 -0.06088 C 0.07565 -0.05995 0.07864 -0.06088 0.09036 -0.05718 C 0.09231 -0.05648 0.09414 -0.05532 0.09596 -0.05463 C 0.09935 -0.05324 0.1026 -0.05231 0.10586 -0.05093 C 0.10651 -0.05046 0.10716 -0.05 0.10794 -0.04954 C 0.11106 -0.04838 0.11536 -0.04769 0.11849 -0.04722 C 0.12838 -0.04282 0.11836 -0.04676 0.14231 -0.04329 C 0.14388 -0.04306 0.14557 -0.04259 0.14713 -0.04213 C 0.14817 -0.0419 0.14908 -0.04097 0.15 -0.04097 C 0.15325 -0.04028 0.15651 -0.04005 0.15976 -0.03958 L 0.16823 -0.03843 C 0.16914 -0.03796 0.17018 -0.03773 0.17109 -0.03704 C 0.172 -0.03657 0.17278 -0.03519 0.17382 -0.03472 C 0.17565 -0.0338 0.1776 -0.0338 0.17942 -0.03333 C 0.1802 -0.03218 0.18073 -0.03056 0.18151 -0.02963 C 0.18216 -0.02894 0.18372 -0.02847 0.18372 -0.02847 L 0.18372 -0.02847 " pathEditMode="relative" ptsTypes="AAAAAAAAAAAAAAAAAAAAAAAAAAAAAAA">
                                      <p:cBhvr>
                                        <p:cTn id="23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30911 0.0037 " pathEditMode="relative" rAng="0" ptsTypes="AA">
                                      <p:cBhvr>
                                        <p:cTn id="249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6" y="185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8841 -0.01458 " pathEditMode="relative" rAng="0" ptsTypes="AA">
                                      <p:cBhvr>
                                        <p:cTn id="25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-694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1EFB-F8CC-4BB7-A9EA-8C23B894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&amp; Stormwater loadings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A17AA-0220-48AF-A868-08E2C059F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332443" cy="40878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Atmospheric deposition (dissolved) – set by monthly loading rates</a:t>
            </a:r>
          </a:p>
          <a:p>
            <a:pPr marL="1828800" lvl="4" indent="0">
              <a:buNone/>
            </a:pPr>
            <a:r>
              <a:rPr lang="en-US" sz="2800" dirty="0"/>
              <a:t>+</a:t>
            </a:r>
          </a:p>
          <a:p>
            <a:r>
              <a:rPr lang="en-US" dirty="0"/>
              <a:t>Land use deposition (dissolved) – set by build-up rate</a:t>
            </a:r>
          </a:p>
          <a:p>
            <a:pPr marL="1828800" lvl="4" indent="0">
              <a:buNone/>
            </a:pPr>
            <a:r>
              <a:rPr lang="en-US" sz="2800" dirty="0"/>
              <a:t>+</a:t>
            </a:r>
          </a:p>
          <a:p>
            <a:r>
              <a:rPr lang="en-US" dirty="0"/>
              <a:t>Mobilization by rainfall and overland runoff (particulate + dissolved) </a:t>
            </a:r>
            <a:br>
              <a:rPr lang="en-US" dirty="0"/>
            </a:br>
            <a:r>
              <a:rPr lang="en-US" dirty="0"/>
              <a:t>  particulate proportion based on sediment generation</a:t>
            </a:r>
          </a:p>
          <a:p>
            <a:pPr marL="1828800" lvl="4" indent="0">
              <a:buNone/>
            </a:pPr>
            <a:r>
              <a:rPr lang="en-US" sz="2800" dirty="0"/>
              <a:t>+</a:t>
            </a:r>
          </a:p>
          <a:p>
            <a:r>
              <a:rPr lang="en-US" dirty="0"/>
              <a:t>Mobilization by stormwater runoff scours soils (particulate) </a:t>
            </a:r>
            <a:br>
              <a:rPr lang="en-US" dirty="0"/>
            </a:br>
            <a:r>
              <a:rPr lang="en-US" dirty="0"/>
              <a:t>  particulate proportion based on sediment generation</a:t>
            </a:r>
          </a:p>
          <a:p>
            <a:pPr marL="1828800" lvl="4" indent="0">
              <a:buNone/>
            </a:pPr>
            <a:r>
              <a:rPr lang="en-US" sz="2800" dirty="0"/>
              <a:t>=</a:t>
            </a:r>
          </a:p>
          <a:p>
            <a:r>
              <a:rPr lang="en-US" dirty="0"/>
              <a:t>Total loads (dissolved + particulate, atmospheric + stormwater)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D2C4A20D-78B6-40CD-8A90-D4BFCDAB4B55}"/>
              </a:ext>
            </a:extLst>
          </p:cNvPr>
          <p:cNvSpPr/>
          <p:nvPr/>
        </p:nvSpPr>
        <p:spPr>
          <a:xfrm>
            <a:off x="7711807" y="1930400"/>
            <a:ext cx="264405" cy="2410246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E1A85B-0600-429D-AB71-8DEF84D892B2}"/>
              </a:ext>
            </a:extLst>
          </p:cNvPr>
          <p:cNvSpPr txBox="1"/>
          <p:nvPr/>
        </p:nvSpPr>
        <p:spPr>
          <a:xfrm>
            <a:off x="8196549" y="2950857"/>
            <a:ext cx="81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Finite</a:t>
            </a: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52346064-49FC-4929-9F8B-58F374CD47DF}"/>
              </a:ext>
            </a:extLst>
          </p:cNvPr>
          <p:cNvSpPr/>
          <p:nvPr/>
        </p:nvSpPr>
        <p:spPr>
          <a:xfrm>
            <a:off x="7711807" y="4417764"/>
            <a:ext cx="264405" cy="925417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77DCE-425F-4EB5-9E28-D7B7BE29F5CC}"/>
              </a:ext>
            </a:extLst>
          </p:cNvPr>
          <p:cNvSpPr txBox="1"/>
          <p:nvPr/>
        </p:nvSpPr>
        <p:spPr>
          <a:xfrm>
            <a:off x="8196549" y="4649118"/>
            <a:ext cx="135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Unlimited</a:t>
            </a:r>
          </a:p>
        </p:txBody>
      </p:sp>
    </p:spTree>
    <p:extLst>
      <p:ext uri="{BB962C8B-B14F-4D97-AF65-F5344CB8AC3E}">
        <p14:creationId xmlns:p14="http://schemas.microsoft.com/office/powerpoint/2010/main" val="327989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022" y="2594517"/>
            <a:ext cx="8596668" cy="1320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Q: Load vs. Load Rate?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546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457"/>
            <a:ext cx="10515600" cy="1325563"/>
          </a:xfrm>
        </p:spPr>
        <p:txBody>
          <a:bodyPr/>
          <a:lstStyle/>
          <a:p>
            <a:r>
              <a:rPr lang="en-US" dirty="0" smtClean="0"/>
              <a:t>Load vs. Load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3888"/>
            <a:ext cx="10515600" cy="4351338"/>
          </a:xfrm>
        </p:spPr>
        <p:txBody>
          <a:bodyPr/>
          <a:lstStyle/>
          <a:p>
            <a:r>
              <a:rPr lang="en-US" dirty="0" smtClean="0"/>
              <a:t>Load Rate: Unit Area Load Rate = Load / Area</a:t>
            </a:r>
          </a:p>
          <a:p>
            <a:r>
              <a:rPr lang="en-US" dirty="0" smtClean="0"/>
              <a:t>Example - PCBs</a:t>
            </a:r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1F5D0EC-5386-43B0-8285-E8000C350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557" y="2587206"/>
            <a:ext cx="4270793" cy="4270793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7EAA2AA-A890-4337-B0A8-614ECA53D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68" y="2587207"/>
            <a:ext cx="4270793" cy="4270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AD9E25-113F-4773-B52A-9EC23A5BC29C}"/>
              </a:ext>
            </a:extLst>
          </p:cNvPr>
          <p:cNvSpPr txBox="1"/>
          <p:nvPr/>
        </p:nvSpPr>
        <p:spPr>
          <a:xfrm>
            <a:off x="970672" y="2267603"/>
            <a:ext cx="370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Load by catchment (</a:t>
            </a:r>
            <a:r>
              <a:rPr lang="en-US" dirty="0" err="1"/>
              <a:t>lbs</a:t>
            </a:r>
            <a:r>
              <a:rPr lang="en-US" dirty="0"/>
              <a:t>/</a:t>
            </a:r>
            <a:r>
              <a:rPr lang="en-US" dirty="0" err="1"/>
              <a:t>yr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A3633-7CCB-44F1-B9A7-4F46FB3E008F}"/>
              </a:ext>
            </a:extLst>
          </p:cNvPr>
          <p:cNvSpPr txBox="1"/>
          <p:nvPr/>
        </p:nvSpPr>
        <p:spPr>
          <a:xfrm>
            <a:off x="5318033" y="2267603"/>
            <a:ext cx="508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 smtClean="0"/>
              <a:t>Load Rate </a:t>
            </a:r>
            <a:r>
              <a:rPr lang="en-US" dirty="0"/>
              <a:t>by catchment (</a:t>
            </a:r>
            <a:r>
              <a:rPr lang="en-US" dirty="0" err="1"/>
              <a:t>lbs</a:t>
            </a:r>
            <a:r>
              <a:rPr lang="en-US" dirty="0"/>
              <a:t>/acre/</a:t>
            </a:r>
            <a:r>
              <a:rPr lang="en-US" dirty="0" err="1"/>
              <a:t>yr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388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022" y="2594517"/>
            <a:ext cx="8596668" cy="1320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Other questions?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 smtClean="0">
                <a:solidFill>
                  <a:schemeClr val="tx1"/>
                </a:solidFill>
              </a:rPr>
              <a:t>Let us know by raising your hand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We’ll call on you to unmute yourself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 1 (10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Please mute yourself during the break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45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1"/>
            <a:ext cx="7766936" cy="1646302"/>
          </a:xfrm>
        </p:spPr>
        <p:txBody>
          <a:bodyPr/>
          <a:lstStyle/>
          <a:p>
            <a:r>
              <a:rPr lang="en-US" dirty="0" smtClean="0"/>
              <a:t>Management Scenarios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Update and Examples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36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187" y="777550"/>
            <a:ext cx="10131425" cy="28503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 smtClean="0"/>
              <a:t>Stormwater</a:t>
            </a:r>
            <a:r>
              <a:rPr lang="en-US" sz="3200" b="1" dirty="0" smtClean="0"/>
              <a:t> Management</a:t>
            </a:r>
          </a:p>
          <a:p>
            <a:r>
              <a:rPr lang="en-US" sz="2100" b="1" dirty="0" smtClean="0"/>
              <a:t>Solids Removal: </a:t>
            </a:r>
            <a:r>
              <a:rPr lang="en-US" sz="2100" dirty="0" smtClean="0"/>
              <a:t>enhanced </a:t>
            </a:r>
            <a:r>
              <a:rPr lang="en-US" sz="2100" dirty="0" err="1" smtClean="0"/>
              <a:t>stormwater</a:t>
            </a:r>
            <a:r>
              <a:rPr lang="en-US" sz="2100" dirty="0" smtClean="0"/>
              <a:t> conveyance maintenance</a:t>
            </a:r>
          </a:p>
          <a:p>
            <a:r>
              <a:rPr lang="en-US" sz="2100" b="1" dirty="0"/>
              <a:t>TSS Removal: </a:t>
            </a:r>
            <a:r>
              <a:rPr lang="en-US" sz="2100" dirty="0"/>
              <a:t>Watershed-specific storm solids reduction </a:t>
            </a:r>
            <a:r>
              <a:rPr lang="en-US" sz="2100" dirty="0" smtClean="0"/>
              <a:t>targets</a:t>
            </a:r>
          </a:p>
          <a:p>
            <a:r>
              <a:rPr lang="en-US" sz="2100" b="1" dirty="0" smtClean="0"/>
              <a:t>Stormwater</a:t>
            </a:r>
            <a:r>
              <a:rPr lang="en-US" sz="2100" b="1" dirty="0"/>
              <a:t>/discharge treatment: </a:t>
            </a:r>
            <a:r>
              <a:rPr lang="en-US" sz="2100" dirty="0" smtClean="0"/>
              <a:t>structural/engineered </a:t>
            </a:r>
            <a:r>
              <a:rPr lang="en-US" sz="2100" dirty="0"/>
              <a:t>treatment </a:t>
            </a:r>
            <a:r>
              <a:rPr lang="en-US" sz="2100" dirty="0" smtClean="0"/>
              <a:t>BMPs</a:t>
            </a:r>
          </a:p>
          <a:p>
            <a:r>
              <a:rPr lang="en-US" sz="2100" b="1" dirty="0" smtClean="0"/>
              <a:t>Source Removal/</a:t>
            </a:r>
            <a:r>
              <a:rPr lang="en-US" sz="2100" b="1" dirty="0" err="1" smtClean="0"/>
              <a:t>Bioretention</a:t>
            </a:r>
            <a:r>
              <a:rPr lang="en-US" sz="2100" b="1" dirty="0"/>
              <a:t> BMPs: </a:t>
            </a:r>
            <a:r>
              <a:rPr lang="en-US" sz="2100" dirty="0" smtClean="0"/>
              <a:t>widespread </a:t>
            </a:r>
            <a:r>
              <a:rPr lang="en-US" sz="2100" dirty="0"/>
              <a:t>installation of infiltration </a:t>
            </a:r>
            <a:r>
              <a:rPr lang="en-US" sz="2100" dirty="0" smtClean="0"/>
              <a:t>BMPs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9187" y="4598019"/>
            <a:ext cx="4677936" cy="1799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000" b="1" dirty="0" smtClean="0"/>
              <a:t>Building Material Removal</a:t>
            </a:r>
          </a:p>
          <a:p>
            <a:r>
              <a:rPr lang="en-US" dirty="0" smtClean="0"/>
              <a:t>Removal of PCBs in building materials</a:t>
            </a:r>
          </a:p>
          <a:p>
            <a:r>
              <a:rPr lang="en-US" dirty="0" smtClean="0"/>
              <a:t>Removal of PAHs in building supplies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62676" y="4598019"/>
            <a:ext cx="4677936" cy="1799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000" b="1" dirty="0" smtClean="0"/>
              <a:t>Upland Site Cleanup</a:t>
            </a:r>
          </a:p>
          <a:p>
            <a:r>
              <a:rPr lang="en-US" dirty="0" smtClean="0"/>
              <a:t>Comprehensive contaminated site cleanup throughout watershed</a:t>
            </a:r>
          </a:p>
        </p:txBody>
      </p:sp>
    </p:spTree>
    <p:extLst>
      <p:ext uri="{BB962C8B-B14F-4D97-AF65-F5344CB8AC3E}">
        <p14:creationId xmlns:p14="http://schemas.microsoft.com/office/powerpoint/2010/main" val="22949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9800"/>
          </a:xfrm>
        </p:spPr>
        <p:txBody>
          <a:bodyPr/>
          <a:lstStyle/>
          <a:p>
            <a:r>
              <a:rPr lang="en-US" dirty="0" smtClean="0"/>
              <a:t>PLA TAC #16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8000"/>
            <a:ext cx="10866966" cy="4889501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 smtClean="0"/>
              <a:t>Introductions and project goals</a:t>
            </a:r>
          </a:p>
          <a:p>
            <a:pPr>
              <a:spcAft>
                <a:spcPts val="2400"/>
              </a:spcAft>
            </a:pPr>
            <a:r>
              <a:rPr lang="en-US" sz="2400" dirty="0" smtClean="0"/>
              <a:t>Watershed </a:t>
            </a:r>
            <a:r>
              <a:rPr lang="en-US" sz="2400" dirty="0"/>
              <a:t>model </a:t>
            </a:r>
            <a:r>
              <a:rPr lang="en-US" sz="2400" dirty="0" smtClean="0"/>
              <a:t>updates</a:t>
            </a:r>
            <a:r>
              <a:rPr lang="en-US" sz="2400" dirty="0"/>
              <a:t> </a:t>
            </a:r>
            <a:r>
              <a:rPr lang="en-US" sz="2400" dirty="0" smtClean="0"/>
              <a:t>and Q&amp;A </a:t>
            </a:r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2400"/>
              </a:spcAft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BREAK (10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</a:rPr>
              <a:t>mins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400" dirty="0" smtClean="0"/>
          </a:p>
          <a:p>
            <a:pPr>
              <a:spcAft>
                <a:spcPts val="2400"/>
              </a:spcAft>
            </a:pPr>
            <a:r>
              <a:rPr lang="en-US" sz="2400" dirty="0" smtClean="0"/>
              <a:t>Management scenarios (background, break-out, open discussion)</a:t>
            </a:r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2400"/>
              </a:spcAft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BREAK (10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</a:rPr>
              <a:t>mins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400" dirty="0" smtClean="0"/>
          </a:p>
          <a:p>
            <a:pPr>
              <a:spcAft>
                <a:spcPts val="2400"/>
              </a:spcAft>
            </a:pPr>
            <a:r>
              <a:rPr lang="en-US" sz="2400" dirty="0" smtClean="0"/>
              <a:t>Watershed model calibration results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21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Removal </a:t>
            </a:r>
            <a:r>
              <a:rPr lang="en-US" dirty="0"/>
              <a:t>of PCBs in building </a:t>
            </a:r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39" y="2206543"/>
            <a:ext cx="6910753" cy="364913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 dirty="0" smtClean="0"/>
              <a:t>Identify the location of the building material removal activities</a:t>
            </a:r>
          </a:p>
          <a:p>
            <a:pPr lvl="0"/>
            <a:r>
              <a:rPr lang="en-US" sz="2800" dirty="0" smtClean="0"/>
              <a:t>Find </a:t>
            </a:r>
            <a:r>
              <a:rPr lang="en-US" sz="2800" dirty="0"/>
              <a:t>the </a:t>
            </a:r>
            <a:r>
              <a:rPr lang="en-US" sz="2800" dirty="0" err="1"/>
              <a:t>subbasin</a:t>
            </a:r>
            <a:r>
              <a:rPr lang="en-US" sz="2800" dirty="0"/>
              <a:t>/RCHRES that the building materials removal </a:t>
            </a:r>
            <a:r>
              <a:rPr lang="en-US" sz="2800" dirty="0" smtClean="0"/>
              <a:t>will </a:t>
            </a:r>
            <a:r>
              <a:rPr lang="en-US" sz="2800" dirty="0"/>
              <a:t>be </a:t>
            </a:r>
            <a:r>
              <a:rPr lang="en-US" sz="2800" dirty="0" smtClean="0"/>
              <a:t>implemented;</a:t>
            </a:r>
            <a:endParaRPr lang="en-US" sz="2800" dirty="0"/>
          </a:p>
          <a:p>
            <a:pPr lvl="0"/>
            <a:r>
              <a:rPr lang="en-US" sz="2800" dirty="0"/>
              <a:t>Apply the % reduction of the soil/sediment potency factor in those </a:t>
            </a:r>
            <a:r>
              <a:rPr lang="en-US" sz="2800" dirty="0" smtClean="0"/>
              <a:t>HRUs;</a:t>
            </a:r>
          </a:p>
          <a:p>
            <a:pPr lvl="0"/>
            <a:r>
              <a:rPr lang="en-US" sz="2800" dirty="0" smtClean="0"/>
              <a:t>Run the </a:t>
            </a:r>
            <a:r>
              <a:rPr lang="en-US" sz="2800" dirty="0"/>
              <a:t>simulation </a:t>
            </a:r>
            <a:r>
              <a:rPr lang="en-US" sz="2800" dirty="0" smtClean="0"/>
              <a:t>based </a:t>
            </a:r>
            <a:r>
              <a:rPr lang="en-US" sz="2800" dirty="0"/>
              <a:t>on revised HRU </a:t>
            </a:r>
            <a:r>
              <a:rPr lang="en-US" sz="2800" dirty="0" smtClean="0"/>
              <a:t>loading.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751" y="2453787"/>
            <a:ext cx="4791653" cy="284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425766" cy="1320800"/>
          </a:xfrm>
        </p:spPr>
        <p:txBody>
          <a:bodyPr/>
          <a:lstStyle/>
          <a:p>
            <a:r>
              <a:rPr lang="en-US" dirty="0" smtClean="0"/>
              <a:t>Example 2: </a:t>
            </a:r>
            <a:r>
              <a:rPr lang="en-US" dirty="0" err="1"/>
              <a:t>B</a:t>
            </a:r>
            <a:r>
              <a:rPr lang="en-US" dirty="0" err="1" smtClean="0"/>
              <a:t>ioretention</a:t>
            </a:r>
            <a:r>
              <a:rPr lang="en-US" dirty="0" smtClean="0"/>
              <a:t> BMPs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0"/>
            <a:ext cx="10131425" cy="481818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Identify </a:t>
            </a:r>
            <a:r>
              <a:rPr lang="en-US" dirty="0"/>
              <a:t>the locations and BMP area of the source removal/</a:t>
            </a:r>
            <a:r>
              <a:rPr lang="en-US" dirty="0" err="1"/>
              <a:t>biotreatment</a:t>
            </a:r>
            <a:r>
              <a:rPr lang="en-US" dirty="0"/>
              <a:t>; </a:t>
            </a:r>
          </a:p>
          <a:p>
            <a:pPr lvl="0"/>
            <a:r>
              <a:rPr lang="en-US" dirty="0"/>
              <a:t>Find </a:t>
            </a:r>
            <a:r>
              <a:rPr lang="en-US" dirty="0" smtClean="0"/>
              <a:t>the </a:t>
            </a:r>
            <a:r>
              <a:rPr lang="en-US" dirty="0" err="1" smtClean="0"/>
              <a:t>subbasins</a:t>
            </a:r>
            <a:r>
              <a:rPr lang="en-US" dirty="0" smtClean="0"/>
              <a:t>/RCHRES</a:t>
            </a:r>
            <a:r>
              <a:rPr lang="en-US" dirty="0"/>
              <a:t>;</a:t>
            </a:r>
          </a:p>
          <a:p>
            <a:pPr lvl="0"/>
            <a:r>
              <a:rPr lang="en-US" dirty="0"/>
              <a:t>Apply the </a:t>
            </a:r>
            <a:r>
              <a:rPr lang="en-US" dirty="0" err="1"/>
              <a:t>biotreatment</a:t>
            </a:r>
            <a:r>
              <a:rPr lang="en-US" dirty="0"/>
              <a:t> to the </a:t>
            </a:r>
            <a:r>
              <a:rPr lang="en-US" dirty="0" err="1"/>
              <a:t>subbasin</a:t>
            </a:r>
            <a:r>
              <a:rPr lang="en-US" dirty="0"/>
              <a:t>, and determine the BMP </a:t>
            </a:r>
            <a:r>
              <a:rPr lang="en-US" dirty="0" smtClean="0"/>
              <a:t>location </a:t>
            </a:r>
            <a:r>
              <a:rPr lang="en-US" dirty="0"/>
              <a:t>in each HRU; </a:t>
            </a:r>
          </a:p>
          <a:p>
            <a:pPr lvl="0"/>
            <a:r>
              <a:rPr lang="en-US" dirty="0" smtClean="0"/>
              <a:t>Modify HRU to represent BMP, it could mean:</a:t>
            </a:r>
            <a:endParaRPr lang="en-US" dirty="0"/>
          </a:p>
          <a:p>
            <a:pPr lvl="1"/>
            <a:r>
              <a:rPr lang="en-US" dirty="0"/>
              <a:t>reduction of effective impervious area </a:t>
            </a:r>
            <a:endParaRPr lang="en-US" dirty="0" smtClean="0"/>
          </a:p>
          <a:p>
            <a:pPr lvl="1"/>
            <a:r>
              <a:rPr lang="en-US" dirty="0" smtClean="0"/>
              <a:t>Impervious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Pervious; and/or</a:t>
            </a:r>
          </a:p>
          <a:p>
            <a:pPr lvl="1"/>
            <a:r>
              <a:rPr lang="en-US" dirty="0"/>
              <a:t>Moderate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Flat;</a:t>
            </a:r>
          </a:p>
          <a:p>
            <a:pPr lvl="1"/>
            <a:r>
              <a:rPr lang="en-US" dirty="0" err="1"/>
              <a:t>ComInd</a:t>
            </a:r>
            <a:r>
              <a:rPr lang="en-US" dirty="0"/>
              <a:t>, </a:t>
            </a:r>
            <a:r>
              <a:rPr lang="en-US" dirty="0" err="1"/>
              <a:t>HDRes</a:t>
            </a:r>
            <a:r>
              <a:rPr lang="en-US" dirty="0"/>
              <a:t> and </a:t>
            </a:r>
            <a:r>
              <a:rPr lang="en-US" dirty="0" err="1"/>
              <a:t>LDRes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Grass or others.</a:t>
            </a:r>
          </a:p>
          <a:p>
            <a:pPr lvl="0"/>
            <a:r>
              <a:rPr lang="en-US" dirty="0"/>
              <a:t>Figure out the BMP removal efficiency based on </a:t>
            </a:r>
            <a:r>
              <a:rPr lang="en-US" dirty="0" smtClean="0"/>
              <a:t>information available;  </a:t>
            </a:r>
            <a:endParaRPr lang="en-US" dirty="0"/>
          </a:p>
          <a:p>
            <a:pPr lvl="0"/>
            <a:r>
              <a:rPr lang="en-US" dirty="0" smtClean="0"/>
              <a:t>Run the simulation with the updated HRU setting and removal efficiency.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1"/>
            <a:ext cx="7766936" cy="1646302"/>
          </a:xfrm>
        </p:spPr>
        <p:txBody>
          <a:bodyPr/>
          <a:lstStyle/>
          <a:p>
            <a:r>
              <a:rPr lang="en-US" dirty="0" smtClean="0"/>
              <a:t>Management Scenarios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4050833"/>
            <a:ext cx="8397703" cy="1096899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other questions do you have?</a:t>
            </a:r>
          </a:p>
          <a:p>
            <a:r>
              <a:rPr lang="en-US" sz="4000" dirty="0" smtClean="0"/>
              <a:t>What needs clarification?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72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1"/>
            <a:ext cx="7766936" cy="1646302"/>
          </a:xfrm>
        </p:spPr>
        <p:txBody>
          <a:bodyPr/>
          <a:lstStyle/>
          <a:p>
            <a:r>
              <a:rPr lang="en-US" dirty="0" smtClean="0"/>
              <a:t>Management Scenarios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Break Out Session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44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Out Session Prompts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536766" cy="388077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Which scenarios will be important for your organization?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What </a:t>
            </a:r>
            <a:r>
              <a:rPr lang="en-US" sz="2800" dirty="0"/>
              <a:t>challenges can you identify with these scenarios? </a:t>
            </a:r>
          </a:p>
          <a:p>
            <a:endParaRPr lang="en-US" sz="2800" dirty="0" smtClean="0"/>
          </a:p>
          <a:p>
            <a:r>
              <a:rPr lang="en-US" sz="2800" dirty="0" smtClean="0"/>
              <a:t>Any </a:t>
            </a:r>
            <a:r>
              <a:rPr lang="en-US" sz="2800" dirty="0"/>
              <a:t>information or resource that you can provide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What might </a:t>
            </a:r>
            <a:r>
              <a:rPr lang="en-US" sz="2800" dirty="0"/>
              <a:t>y</a:t>
            </a:r>
            <a:r>
              <a:rPr lang="en-US" sz="2800" dirty="0" smtClean="0"/>
              <a:t>ou need from PLA Team to help you share this information or gain input from your organization?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26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 2 (10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Please mute yourself during the break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75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Watershed Model Calibration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Re-cap and discussion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46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CE8D0837-8650-41D2-AEA9-F761D461D191}"/>
              </a:ext>
            </a:extLst>
          </p:cNvPr>
          <p:cNvSpPr/>
          <p:nvPr/>
        </p:nvSpPr>
        <p:spPr>
          <a:xfrm>
            <a:off x="1207025" y="201928"/>
            <a:ext cx="4400550" cy="434341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Calibration Sequence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8F7A594E-A7B2-4D24-B692-4154DA813839}"/>
              </a:ext>
            </a:extLst>
          </p:cNvPr>
          <p:cNvSpPr/>
          <p:nvPr/>
        </p:nvSpPr>
        <p:spPr>
          <a:xfrm>
            <a:off x="1207025" y="795649"/>
            <a:ext cx="1710690" cy="1406529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 rates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B34ACD75-D4C6-45F9-A3F4-AE79645661CA}"/>
              </a:ext>
            </a:extLst>
          </p:cNvPr>
          <p:cNvSpPr/>
          <p:nvPr/>
        </p:nvSpPr>
        <p:spPr>
          <a:xfrm>
            <a:off x="1207025" y="2361556"/>
            <a:ext cx="1710690" cy="2426018"/>
          </a:xfrm>
          <a:prstGeom prst="flowChart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Quality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(setup)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4CE219DE-BA49-4FB7-9FE2-0698385D0A6D}"/>
              </a:ext>
            </a:extLst>
          </p:cNvPr>
          <p:cNvSpPr/>
          <p:nvPr/>
        </p:nvSpPr>
        <p:spPr>
          <a:xfrm>
            <a:off x="3367294" y="795650"/>
            <a:ext cx="2240281" cy="362589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HHD Dam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443196C9-D7EA-47C3-8A05-4E8ED66AF18A}"/>
              </a:ext>
            </a:extLst>
          </p:cNvPr>
          <p:cNvSpPr/>
          <p:nvPr/>
        </p:nvSpPr>
        <p:spPr>
          <a:xfrm>
            <a:off x="3367294" y="1317620"/>
            <a:ext cx="2245998" cy="362589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Tributaries &amp; River</a:t>
            </a: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2B432626-9BC6-424D-B4CD-8C4C3FA12D59}"/>
              </a:ext>
            </a:extLst>
          </p:cNvPr>
          <p:cNvSpPr/>
          <p:nvPr/>
        </p:nvSpPr>
        <p:spPr>
          <a:xfrm>
            <a:off x="3361577" y="1839590"/>
            <a:ext cx="2245998" cy="362589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Hourly &amp; Daily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AE4E3E8B-668A-42D1-B7CA-7512C89DF01D}"/>
              </a:ext>
            </a:extLst>
          </p:cNvPr>
          <p:cNvSpPr/>
          <p:nvPr/>
        </p:nvSpPr>
        <p:spPr>
          <a:xfrm>
            <a:off x="3361577" y="2349180"/>
            <a:ext cx="2245998" cy="362589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HHD Loads</a:t>
            </a: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1AEC89AC-4A6C-4D81-8D1E-52F7A37EA5F1}"/>
              </a:ext>
            </a:extLst>
          </p:cNvPr>
          <p:cNvSpPr/>
          <p:nvPr/>
        </p:nvSpPr>
        <p:spPr>
          <a:xfrm>
            <a:off x="3361575" y="2796850"/>
            <a:ext cx="2245999" cy="555631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State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(conc. &amp; mass)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AA21338B-4335-492E-A206-AF7B147EB25C}"/>
              </a:ext>
            </a:extLst>
          </p:cNvPr>
          <p:cNvSpPr/>
          <p:nvPr/>
        </p:nvSpPr>
        <p:spPr>
          <a:xfrm>
            <a:off x="3361574" y="3933334"/>
            <a:ext cx="2246000" cy="343973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Atmospheric Dep.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E8000E57-1242-4B1F-A347-7921436E6E92}"/>
              </a:ext>
            </a:extLst>
          </p:cNvPr>
          <p:cNvSpPr/>
          <p:nvPr/>
        </p:nvSpPr>
        <p:spPr>
          <a:xfrm>
            <a:off x="3361574" y="4419586"/>
            <a:ext cx="2246000" cy="366035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Groundwater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D612232F-C9AE-46AD-B06F-18BACBF96A91}"/>
              </a:ext>
            </a:extLst>
          </p:cNvPr>
          <p:cNvSpPr/>
          <p:nvPr/>
        </p:nvSpPr>
        <p:spPr>
          <a:xfrm>
            <a:off x="1207025" y="4946952"/>
            <a:ext cx="1710690" cy="1273176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Variables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- define potency - adjust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washoff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1FD6976F-27F0-462E-89AB-D8DAD76E9D95}"/>
              </a:ext>
            </a:extLst>
          </p:cNvPr>
          <p:cNvSpPr/>
          <p:nvPr/>
        </p:nvSpPr>
        <p:spPr>
          <a:xfrm>
            <a:off x="3361575" y="4946951"/>
            <a:ext cx="2246000" cy="555631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Particulate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/>
              </a:rPr>
              <a:t>Soil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D2565E85-7F8D-46F7-AF31-356B32D4C300}"/>
              </a:ext>
            </a:extLst>
          </p:cNvPr>
          <p:cNvSpPr/>
          <p:nvPr/>
        </p:nvSpPr>
        <p:spPr>
          <a:xfrm>
            <a:off x="3361575" y="5664497"/>
            <a:ext cx="2246000" cy="555631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Dissolved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Sorbed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(conc.)</a:t>
            </a:r>
          </a:p>
        </p:txBody>
      </p:sp>
      <p:sp>
        <p:nvSpPr>
          <p:cNvPr id="32" name="Flowchart: Process 31">
            <a:extLst>
              <a:ext uri="{FF2B5EF4-FFF2-40B4-BE49-F238E27FC236}">
                <a16:creationId xmlns:a16="http://schemas.microsoft.com/office/drawing/2014/main" id="{043A8651-D3D7-4BBC-8C0D-A9C14BCFB645}"/>
              </a:ext>
            </a:extLst>
          </p:cNvPr>
          <p:cNvSpPr/>
          <p:nvPr/>
        </p:nvSpPr>
        <p:spPr>
          <a:xfrm>
            <a:off x="1207025" y="6302369"/>
            <a:ext cx="1710690" cy="555631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</a:t>
            </a:r>
          </a:p>
        </p:txBody>
      </p:sp>
      <p:sp>
        <p:nvSpPr>
          <p:cNvPr id="33" name="Flowchart: Process 32">
            <a:extLst>
              <a:ext uri="{FF2B5EF4-FFF2-40B4-BE49-F238E27FC236}">
                <a16:creationId xmlns:a16="http://schemas.microsoft.com/office/drawing/2014/main" id="{1F2A8DA7-D469-42D5-A02F-CC5CD53906BD}"/>
              </a:ext>
            </a:extLst>
          </p:cNvPr>
          <p:cNvSpPr/>
          <p:nvPr/>
        </p:nvSpPr>
        <p:spPr>
          <a:xfrm>
            <a:off x="3361575" y="6302368"/>
            <a:ext cx="2246000" cy="555631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 Sediments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(conc.)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3EC57AD9-AB66-46B7-A529-672E8C34E681}"/>
              </a:ext>
            </a:extLst>
          </p:cNvPr>
          <p:cNvSpPr/>
          <p:nvPr/>
        </p:nvSpPr>
        <p:spPr>
          <a:xfrm>
            <a:off x="2917715" y="865513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Left-Right 33">
            <a:extLst>
              <a:ext uri="{FF2B5EF4-FFF2-40B4-BE49-F238E27FC236}">
                <a16:creationId xmlns:a16="http://schemas.microsoft.com/office/drawing/2014/main" id="{C29ECF25-3B64-4471-B0BF-74887619B15F}"/>
              </a:ext>
            </a:extLst>
          </p:cNvPr>
          <p:cNvSpPr/>
          <p:nvPr/>
        </p:nvSpPr>
        <p:spPr>
          <a:xfrm>
            <a:off x="2917715" y="1387320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Left-Right 34">
            <a:extLst>
              <a:ext uri="{FF2B5EF4-FFF2-40B4-BE49-F238E27FC236}">
                <a16:creationId xmlns:a16="http://schemas.microsoft.com/office/drawing/2014/main" id="{394928BE-26F2-49B7-8E69-1DCD5299A4E6}"/>
              </a:ext>
            </a:extLst>
          </p:cNvPr>
          <p:cNvSpPr/>
          <p:nvPr/>
        </p:nvSpPr>
        <p:spPr>
          <a:xfrm>
            <a:off x="2917715" y="1909127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Left-Right 35">
            <a:extLst>
              <a:ext uri="{FF2B5EF4-FFF2-40B4-BE49-F238E27FC236}">
                <a16:creationId xmlns:a16="http://schemas.microsoft.com/office/drawing/2014/main" id="{53322A9E-56DE-4490-90CA-E91BA4F736FF}"/>
              </a:ext>
            </a:extLst>
          </p:cNvPr>
          <p:cNvSpPr/>
          <p:nvPr/>
        </p:nvSpPr>
        <p:spPr>
          <a:xfrm>
            <a:off x="2917715" y="2433945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Left-Right 36">
            <a:extLst>
              <a:ext uri="{FF2B5EF4-FFF2-40B4-BE49-F238E27FC236}">
                <a16:creationId xmlns:a16="http://schemas.microsoft.com/office/drawing/2014/main" id="{D6016C1A-EC71-441B-B683-C4D205F45B0D}"/>
              </a:ext>
            </a:extLst>
          </p:cNvPr>
          <p:cNvSpPr/>
          <p:nvPr/>
        </p:nvSpPr>
        <p:spPr>
          <a:xfrm>
            <a:off x="2917712" y="2976074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Left-Right 37">
            <a:extLst>
              <a:ext uri="{FF2B5EF4-FFF2-40B4-BE49-F238E27FC236}">
                <a16:creationId xmlns:a16="http://schemas.microsoft.com/office/drawing/2014/main" id="{4C65DB99-1238-4B94-85E6-7F9F5BC82DC9}"/>
              </a:ext>
            </a:extLst>
          </p:cNvPr>
          <p:cNvSpPr/>
          <p:nvPr/>
        </p:nvSpPr>
        <p:spPr>
          <a:xfrm>
            <a:off x="2917712" y="3557220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Left-Right 38">
            <a:extLst>
              <a:ext uri="{FF2B5EF4-FFF2-40B4-BE49-F238E27FC236}">
                <a16:creationId xmlns:a16="http://schemas.microsoft.com/office/drawing/2014/main" id="{A92F46D6-2D83-4C61-B70F-63C61E944DD5}"/>
              </a:ext>
            </a:extLst>
          </p:cNvPr>
          <p:cNvSpPr/>
          <p:nvPr/>
        </p:nvSpPr>
        <p:spPr>
          <a:xfrm>
            <a:off x="2917712" y="4030791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Left-Right 39">
            <a:extLst>
              <a:ext uri="{FF2B5EF4-FFF2-40B4-BE49-F238E27FC236}">
                <a16:creationId xmlns:a16="http://schemas.microsoft.com/office/drawing/2014/main" id="{EC485869-31CA-4F75-8061-CDC41EC27B99}"/>
              </a:ext>
            </a:extLst>
          </p:cNvPr>
          <p:cNvSpPr/>
          <p:nvPr/>
        </p:nvSpPr>
        <p:spPr>
          <a:xfrm>
            <a:off x="2927234" y="5127559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Left-Right 40">
            <a:extLst>
              <a:ext uri="{FF2B5EF4-FFF2-40B4-BE49-F238E27FC236}">
                <a16:creationId xmlns:a16="http://schemas.microsoft.com/office/drawing/2014/main" id="{9B58A414-4152-453E-A09F-5DBD3D9A46B7}"/>
              </a:ext>
            </a:extLst>
          </p:cNvPr>
          <p:cNvSpPr/>
          <p:nvPr/>
        </p:nvSpPr>
        <p:spPr>
          <a:xfrm>
            <a:off x="2917712" y="5821412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Left-Right 41">
            <a:extLst>
              <a:ext uri="{FF2B5EF4-FFF2-40B4-BE49-F238E27FC236}">
                <a16:creationId xmlns:a16="http://schemas.microsoft.com/office/drawing/2014/main" id="{EBCF6E5A-9509-49EF-9578-E58EDE45557E}"/>
              </a:ext>
            </a:extLst>
          </p:cNvPr>
          <p:cNvSpPr/>
          <p:nvPr/>
        </p:nvSpPr>
        <p:spPr>
          <a:xfrm>
            <a:off x="2917712" y="6486200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8EA9A8D-6AEB-469C-A5BD-96A201738E48}"/>
              </a:ext>
            </a:extLst>
          </p:cNvPr>
          <p:cNvSpPr/>
          <p:nvPr/>
        </p:nvSpPr>
        <p:spPr>
          <a:xfrm>
            <a:off x="1824245" y="2027866"/>
            <a:ext cx="476250" cy="601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9D170880-40A7-4C95-BA30-86C2CD6778C8}"/>
              </a:ext>
            </a:extLst>
          </p:cNvPr>
          <p:cNvSpPr/>
          <p:nvPr/>
        </p:nvSpPr>
        <p:spPr>
          <a:xfrm>
            <a:off x="1824243" y="4510325"/>
            <a:ext cx="476250" cy="601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F2A8E64A-2549-4018-B166-A0ADCF83EC67}"/>
              </a:ext>
            </a:extLst>
          </p:cNvPr>
          <p:cNvSpPr/>
          <p:nvPr/>
        </p:nvSpPr>
        <p:spPr>
          <a:xfrm>
            <a:off x="1824243" y="6025923"/>
            <a:ext cx="476250" cy="388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Process 45">
            <a:extLst>
              <a:ext uri="{FF2B5EF4-FFF2-40B4-BE49-F238E27FC236}">
                <a16:creationId xmlns:a16="http://schemas.microsoft.com/office/drawing/2014/main" id="{6D4FA69B-D941-47A5-B60A-24B60F3A62A0}"/>
              </a:ext>
            </a:extLst>
          </p:cNvPr>
          <p:cNvSpPr/>
          <p:nvPr/>
        </p:nvSpPr>
        <p:spPr>
          <a:xfrm>
            <a:off x="3361572" y="3475329"/>
            <a:ext cx="2246000" cy="343973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Sensitivities</a:t>
            </a:r>
          </a:p>
        </p:txBody>
      </p:sp>
      <p:sp>
        <p:nvSpPr>
          <p:cNvPr id="48" name="Arrow: Left-Right 47">
            <a:extLst>
              <a:ext uri="{FF2B5EF4-FFF2-40B4-BE49-F238E27FC236}">
                <a16:creationId xmlns:a16="http://schemas.microsoft.com/office/drawing/2014/main" id="{9C35F0E3-5F01-4219-A5E1-6C5664209A50}"/>
              </a:ext>
            </a:extLst>
          </p:cNvPr>
          <p:cNvSpPr/>
          <p:nvPr/>
        </p:nvSpPr>
        <p:spPr>
          <a:xfrm>
            <a:off x="2917712" y="4507162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Down 44">
            <a:extLst>
              <a:ext uri="{FF2B5EF4-FFF2-40B4-BE49-F238E27FC236}">
                <a16:creationId xmlns:a16="http://schemas.microsoft.com/office/drawing/2014/main" id="{F2A8E64A-2549-4018-B166-A0ADCF83EC67}"/>
              </a:ext>
            </a:extLst>
          </p:cNvPr>
          <p:cNvSpPr>
            <a:spLocks/>
          </p:cNvSpPr>
          <p:nvPr/>
        </p:nvSpPr>
        <p:spPr>
          <a:xfrm rot="10800000">
            <a:off x="2351927" y="4733350"/>
            <a:ext cx="214313" cy="271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Down 44">
            <a:extLst>
              <a:ext uri="{FF2B5EF4-FFF2-40B4-BE49-F238E27FC236}">
                <a16:creationId xmlns:a16="http://schemas.microsoft.com/office/drawing/2014/main" id="{F2A8E64A-2549-4018-B166-A0ADCF83EC67}"/>
              </a:ext>
            </a:extLst>
          </p:cNvPr>
          <p:cNvSpPr>
            <a:spLocks/>
          </p:cNvSpPr>
          <p:nvPr/>
        </p:nvSpPr>
        <p:spPr>
          <a:xfrm rot="10800000">
            <a:off x="2351926" y="6139105"/>
            <a:ext cx="214313" cy="271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Down 44">
            <a:extLst>
              <a:ext uri="{FF2B5EF4-FFF2-40B4-BE49-F238E27FC236}">
                <a16:creationId xmlns:a16="http://schemas.microsoft.com/office/drawing/2014/main" id="{F2A8E64A-2549-4018-B166-A0ADCF83EC67}"/>
              </a:ext>
            </a:extLst>
          </p:cNvPr>
          <p:cNvSpPr>
            <a:spLocks/>
          </p:cNvSpPr>
          <p:nvPr/>
        </p:nvSpPr>
        <p:spPr>
          <a:xfrm rot="10800000">
            <a:off x="2418602" y="2176105"/>
            <a:ext cx="190500" cy="233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913" y="1004500"/>
            <a:ext cx="5627907" cy="558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80" y="766941"/>
            <a:ext cx="10515600" cy="1325563"/>
          </a:xfrm>
        </p:spPr>
        <p:txBody>
          <a:bodyPr/>
          <a:lstStyle/>
          <a:p>
            <a:r>
              <a:rPr lang="en-US" b="1" dirty="0"/>
              <a:t>Statistical Calibration </a:t>
            </a:r>
            <a:r>
              <a:rPr lang="en-US" b="1" dirty="0" smtClean="0"/>
              <a:t>Targets for Reference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54146" y="3485497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Very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Toxics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 – 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– 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2348" y="1720160"/>
            <a:ext cx="10034982" cy="15305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1. Visual </a:t>
            </a:r>
            <a:r>
              <a:rPr lang="en-US" b="1" dirty="0"/>
              <a:t>inspection from the graph</a:t>
            </a:r>
          </a:p>
          <a:p>
            <a:pPr marL="0" indent="0">
              <a:buNone/>
            </a:pPr>
            <a:r>
              <a:rPr lang="en-US" b="1" dirty="0" smtClean="0"/>
              <a:t>2. General </a:t>
            </a:r>
            <a:r>
              <a:rPr lang="en-US" b="1" dirty="0"/>
              <a:t>calibration targets for HSPF </a:t>
            </a:r>
            <a:r>
              <a:rPr lang="en-US" b="1" dirty="0" smtClean="0"/>
              <a:t>toxic </a:t>
            </a:r>
            <a:r>
              <a:rPr lang="en-US" b="1" dirty="0"/>
              <a:t>simulations (magnitude of Relative Average Error (RE, %)) </a:t>
            </a:r>
            <a:r>
              <a:rPr lang="en-US" sz="2000" b="1" dirty="0"/>
              <a:t>(Donigian, 2000)</a:t>
            </a:r>
            <a:endParaRPr lang="en-US" sz="1800" b="1" dirty="0"/>
          </a:p>
        </p:txBody>
      </p:sp>
      <p:sp>
        <p:nvSpPr>
          <p:cNvPr id="9" name="Rectangle 4"/>
          <p:cNvSpPr>
            <a:spLocks noChangeAspect="1" noChangeArrowheads="1"/>
          </p:cNvSpPr>
          <p:nvPr/>
        </p:nvSpPr>
        <p:spPr bwMode="auto">
          <a:xfrm>
            <a:off x="1014761" y="4759917"/>
            <a:ext cx="15849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25080" y="4787355"/>
                <a:ext cx="3027944" cy="699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×100%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80" y="4787355"/>
                <a:ext cx="3027944" cy="699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239276" y="4814156"/>
            <a:ext cx="6538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where </a:t>
            </a:r>
            <a:r>
              <a:rPr lang="en-US" sz="1200" i="1" dirty="0"/>
              <a:t>RE </a:t>
            </a:r>
            <a:r>
              <a:rPr lang="en-US" sz="1200" dirty="0"/>
              <a:t>= relative average error in percent, </a:t>
            </a:r>
            <a:r>
              <a:rPr lang="en-US" sz="1200" i="1" dirty="0"/>
              <a:t>O</a:t>
            </a:r>
            <a:r>
              <a:rPr lang="en-US" sz="1200" i="1" baseline="-25000" dirty="0"/>
              <a:t>i</a:t>
            </a:r>
            <a:r>
              <a:rPr lang="en-US" sz="1200" i="1" dirty="0"/>
              <a:t> </a:t>
            </a:r>
            <a:r>
              <a:rPr lang="en-US" sz="1200" dirty="0"/>
              <a:t>represents the time series observations and </a:t>
            </a:r>
            <a:r>
              <a:rPr lang="en-US" sz="1200" i="1" dirty="0"/>
              <a:t>P</a:t>
            </a:r>
            <a:r>
              <a:rPr lang="en-US" sz="1200" i="1" baseline="-25000" dirty="0"/>
              <a:t>i</a:t>
            </a:r>
            <a:r>
              <a:rPr lang="en-US" sz="1200" i="1" dirty="0"/>
              <a:t> </a:t>
            </a:r>
            <a:r>
              <a:rPr lang="en-US" sz="1200" dirty="0"/>
              <a:t>is the time series of model predictions, n is the number of data pairs.  The relative error is the ratio of the absolute mean error to the mean of the observations and is expressed </a:t>
            </a:r>
            <a:r>
              <a:rPr lang="en-US" sz="1200" dirty="0" smtClean="0"/>
              <a:t>as a percent </a:t>
            </a:r>
            <a:r>
              <a:rPr lang="en-US" sz="1200" dirty="0"/>
              <a:t>(%).</a:t>
            </a:r>
          </a:p>
        </p:txBody>
      </p:sp>
    </p:spTree>
    <p:extLst>
      <p:ext uri="{BB962C8B-B14F-4D97-AF65-F5344CB8AC3E}">
        <p14:creationId xmlns:p14="http://schemas.microsoft.com/office/powerpoint/2010/main" val="34553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38200" y="644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Calibration Status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06736" y="5433020"/>
            <a:ext cx="4669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 = </a:t>
            </a:r>
            <a:r>
              <a:rPr lang="en-US" dirty="0" smtClean="0"/>
              <a:t>Complete</a:t>
            </a:r>
          </a:p>
          <a:p>
            <a:r>
              <a:rPr lang="en-US" dirty="0"/>
              <a:t>I = In </a:t>
            </a:r>
            <a:r>
              <a:rPr lang="en-US" dirty="0" smtClean="0"/>
              <a:t>progress</a:t>
            </a:r>
          </a:p>
          <a:p>
            <a:r>
              <a:rPr lang="en-US" dirty="0"/>
              <a:t>&lt; = Complete, but sample Size is less than 12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676" y="5433020"/>
            <a:ext cx="2616005" cy="10030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10992"/>
            <a:ext cx="10410854" cy="403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of 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45000"/>
              </a:lnSpc>
              <a:spcAft>
                <a:spcPts val="1200"/>
              </a:spcAft>
            </a:pPr>
            <a:r>
              <a:rPr lang="en-US" sz="3200" dirty="0" smtClean="0"/>
              <a:t>Pollutant Loading Assessment</a:t>
            </a:r>
          </a:p>
          <a:p>
            <a:pPr lvl="1">
              <a:lnSpc>
                <a:spcPct val="145000"/>
              </a:lnSpc>
              <a:spcAft>
                <a:spcPts val="1200"/>
              </a:spcAft>
            </a:pPr>
            <a:r>
              <a:rPr lang="en-US" sz="3000" dirty="0"/>
              <a:t>Address </a:t>
            </a:r>
            <a:r>
              <a:rPr lang="en-US" sz="3000" dirty="0" smtClean="0"/>
              <a:t>LDW impairments and protect cleanup</a:t>
            </a:r>
          </a:p>
          <a:p>
            <a:pPr>
              <a:lnSpc>
                <a:spcPct val="145000"/>
              </a:lnSpc>
              <a:spcAft>
                <a:spcPts val="1200"/>
              </a:spcAft>
            </a:pPr>
            <a:r>
              <a:rPr lang="en-US" sz="3200" dirty="0" smtClean="0"/>
              <a:t>Watershed Model</a:t>
            </a:r>
          </a:p>
          <a:p>
            <a:pPr lvl="1">
              <a:lnSpc>
                <a:spcPct val="145000"/>
              </a:lnSpc>
              <a:spcAft>
                <a:spcPts val="1200"/>
              </a:spcAft>
            </a:pPr>
            <a:r>
              <a:rPr lang="en-US" sz="3000" dirty="0" smtClean="0"/>
              <a:t>Assess effectiveness of potential management scenarios</a:t>
            </a:r>
          </a:p>
          <a:p>
            <a:pPr>
              <a:lnSpc>
                <a:spcPct val="145000"/>
              </a:lnSpc>
              <a:spcAft>
                <a:spcPts val="1200"/>
              </a:spcAft>
            </a:pPr>
            <a:r>
              <a:rPr lang="en-US" sz="3200" dirty="0" smtClean="0"/>
              <a:t>Technical Advisory Committee</a:t>
            </a:r>
          </a:p>
          <a:p>
            <a:pPr lvl="1">
              <a:lnSpc>
                <a:spcPct val="145000"/>
              </a:lnSpc>
              <a:spcAft>
                <a:spcPts val="1200"/>
              </a:spcAft>
            </a:pPr>
            <a:r>
              <a:rPr lang="en-US" sz="3000" dirty="0" smtClean="0"/>
              <a:t>Review technical issues and provide input to technical decision points</a:t>
            </a:r>
            <a:endParaRPr lang="en-US" sz="30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66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35820"/>
            <a:ext cx="12192000" cy="30981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172575" y="3062319"/>
            <a:ext cx="3019425" cy="38190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062319"/>
            <a:ext cx="9172575" cy="3795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8154"/>
          <a:stretch/>
        </p:blipFill>
        <p:spPr>
          <a:xfrm>
            <a:off x="202178" y="3920647"/>
            <a:ext cx="8768219" cy="284976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-35820"/>
            <a:ext cx="3039292" cy="30981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4400" b="1" dirty="0" smtClean="0"/>
              <a:t>Arsenic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/>
              <a:t>Location: Mill Creek  at the bridge at 68th Ave and South 261st Street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2965"/>
          <a:stretch/>
        </p:blipFill>
        <p:spPr>
          <a:xfrm>
            <a:off x="3361509" y="450937"/>
            <a:ext cx="8648899" cy="2477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8122"/>
          <a:stretch/>
        </p:blipFill>
        <p:spPr>
          <a:xfrm>
            <a:off x="9318711" y="3983277"/>
            <a:ext cx="2727151" cy="27111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0976" y="3551315"/>
            <a:ext cx="8914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All data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4408" y="3579358"/>
            <a:ext cx="12906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Wet Season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91350" y="3551315"/>
            <a:ext cx="12309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Dry Season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169510" y="3120389"/>
            <a:ext cx="119564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82802" y="27885"/>
            <a:ext cx="126188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 Series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78480" y="3121270"/>
            <a:ext cx="110908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Cross Plot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35820"/>
            <a:ext cx="12192000" cy="30981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172575" y="3062319"/>
            <a:ext cx="3019425" cy="38190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062319"/>
            <a:ext cx="9172575" cy="3795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8505"/>
          <a:stretch/>
        </p:blipFill>
        <p:spPr>
          <a:xfrm>
            <a:off x="9261598" y="3773393"/>
            <a:ext cx="2825591" cy="283714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-35820"/>
            <a:ext cx="2991455" cy="307478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4800" dirty="0" smtClean="0"/>
              <a:t>PCBs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12113390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FL319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LDW-0309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7897"/>
          <a:stretch/>
        </p:blipFill>
        <p:spPr>
          <a:xfrm>
            <a:off x="3457059" y="405152"/>
            <a:ext cx="8430141" cy="249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9684"/>
          <a:stretch/>
        </p:blipFill>
        <p:spPr>
          <a:xfrm>
            <a:off x="206216" y="3942351"/>
            <a:ext cx="8760143" cy="2837145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45357" y="3615300"/>
            <a:ext cx="8914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All data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01400" y="3615300"/>
            <a:ext cx="12906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Wet Season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72298" y="3588727"/>
            <a:ext cx="12309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Dry Season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158152" y="3133243"/>
            <a:ext cx="119564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41187" y="0"/>
            <a:ext cx="126188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 Series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63197" y="3158744"/>
            <a:ext cx="110908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Cross 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8037"/>
            <a:ext cx="10515600" cy="4643438"/>
          </a:xfrm>
        </p:spPr>
        <p:txBody>
          <a:bodyPr>
            <a:normAutofit/>
          </a:bodyPr>
          <a:lstStyle/>
          <a:p>
            <a:r>
              <a:rPr lang="en-US" dirty="0" smtClean="0"/>
              <a:t>Continue calibrating:</a:t>
            </a:r>
          </a:p>
          <a:p>
            <a:pPr lvl="1"/>
            <a:r>
              <a:rPr lang="en-US" dirty="0" smtClean="0"/>
              <a:t>Spatial pattern</a:t>
            </a:r>
          </a:p>
          <a:p>
            <a:pPr lvl="1"/>
            <a:r>
              <a:rPr lang="en-US" dirty="0" smtClean="0"/>
              <a:t>Sediment </a:t>
            </a:r>
            <a:r>
              <a:rPr lang="en-US" dirty="0"/>
              <a:t>bed concentration</a:t>
            </a:r>
          </a:p>
          <a:p>
            <a:pPr lvl="1"/>
            <a:r>
              <a:rPr lang="en-US" dirty="0" smtClean="0"/>
              <a:t>adsorption/desorption rate</a:t>
            </a:r>
          </a:p>
          <a:p>
            <a:pPr lvl="1"/>
            <a:r>
              <a:rPr lang="en-US" dirty="0" smtClean="0"/>
              <a:t>partition coefficient</a:t>
            </a:r>
          </a:p>
          <a:p>
            <a:pPr lvl="1"/>
            <a:r>
              <a:rPr lang="en-US" dirty="0" smtClean="0"/>
              <a:t>groundwater concentration</a:t>
            </a:r>
          </a:p>
          <a:p>
            <a:r>
              <a:rPr lang="en-US" dirty="0" smtClean="0"/>
              <a:t>Improve upstream toxic boundary condition at HH Dam</a:t>
            </a:r>
            <a:r>
              <a:rPr lang="en-US" dirty="0"/>
              <a:t> </a:t>
            </a:r>
            <a:r>
              <a:rPr lang="en-US" dirty="0" smtClean="0"/>
              <a:t>when applicable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Next steps</a:t>
            </a:r>
          </a:p>
          <a:p>
            <a:r>
              <a:rPr lang="en-US" sz="2400" dirty="0" smtClean="0"/>
              <a:t>Contact Bo Li, PLA Project Manager</a:t>
            </a:r>
          </a:p>
          <a:p>
            <a:pPr lvl="1"/>
            <a:r>
              <a:rPr lang="en-US" sz="2200" dirty="0" smtClean="0"/>
              <a:t>bo.li@ecy.wa.gov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766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-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Developing Communication Plan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Scheduled Outreach: 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Our Green Duwamish (OGD)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WRIA 9 Salmon Recovery Group </a:t>
            </a:r>
          </a:p>
        </p:txBody>
      </p:sp>
    </p:spTree>
    <p:extLst>
      <p:ext uri="{BB962C8B-B14F-4D97-AF65-F5344CB8AC3E}">
        <p14:creationId xmlns:p14="http://schemas.microsoft.com/office/powerpoint/2010/main" val="17113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Watershed Model Q&amp;A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992" y="2895600"/>
            <a:ext cx="5734618" cy="13208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Q: Land Use &amp; HRU?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100" dirty="0" smtClean="0"/>
              <a:t>HRU = Hydrologic Response Unit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684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69F31-AD34-4FE9-B541-5DFD5D39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4" y="0"/>
            <a:ext cx="5310856" cy="1596177"/>
          </a:xfrm>
        </p:spPr>
        <p:txBody>
          <a:bodyPr/>
          <a:lstStyle/>
          <a:p>
            <a:r>
              <a:rPr lang="en-US" dirty="0"/>
              <a:t>Land use / Land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76CBE-C800-4D77-8DB1-7C2884E5A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65" y="1334078"/>
            <a:ext cx="3541614" cy="526182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High </a:t>
            </a:r>
            <a:r>
              <a:rPr lang="en-US" dirty="0"/>
              <a:t>Intensity Residential</a:t>
            </a:r>
          </a:p>
          <a:p>
            <a:r>
              <a:rPr lang="en-US" dirty="0" smtClean="0"/>
              <a:t>Low </a:t>
            </a:r>
            <a:r>
              <a:rPr lang="en-US" dirty="0"/>
              <a:t>I</a:t>
            </a:r>
            <a:r>
              <a:rPr lang="en-US" dirty="0" smtClean="0"/>
              <a:t>ntensity </a:t>
            </a:r>
            <a:r>
              <a:rPr lang="en-US" dirty="0"/>
              <a:t>R</a:t>
            </a:r>
            <a:r>
              <a:rPr lang="en-US" dirty="0" smtClean="0"/>
              <a:t>esidential</a:t>
            </a:r>
            <a:endParaRPr lang="en-US" dirty="0"/>
          </a:p>
          <a:p>
            <a:r>
              <a:rPr lang="en-US" dirty="0"/>
              <a:t>Commercial &amp; Industrial</a:t>
            </a:r>
          </a:p>
          <a:p>
            <a:r>
              <a:rPr lang="en-US" dirty="0"/>
              <a:t>Agriculture</a:t>
            </a:r>
          </a:p>
          <a:p>
            <a:r>
              <a:rPr lang="en-US" dirty="0" smtClean="0"/>
              <a:t>Barren</a:t>
            </a:r>
            <a:endParaRPr lang="en-US" dirty="0"/>
          </a:p>
          <a:p>
            <a:r>
              <a:rPr lang="en-US" dirty="0"/>
              <a:t>Forest</a:t>
            </a:r>
          </a:p>
          <a:p>
            <a:r>
              <a:rPr lang="en-US" dirty="0"/>
              <a:t>Grasslands</a:t>
            </a:r>
          </a:p>
          <a:p>
            <a:r>
              <a:rPr lang="en-US" dirty="0" smtClean="0"/>
              <a:t>Scrub/shrub</a:t>
            </a:r>
            <a:endParaRPr lang="en-US" dirty="0"/>
          </a:p>
          <a:p>
            <a:r>
              <a:rPr lang="en-US" dirty="0" smtClean="0"/>
              <a:t>Open Water</a:t>
            </a:r>
            <a:endParaRPr lang="en-US" dirty="0"/>
          </a:p>
          <a:p>
            <a:r>
              <a:rPr lang="en-US" dirty="0" smtClean="0"/>
              <a:t>Wetlands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17AAE-7D24-42DF-94FF-6273F85E5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4CE92-BB44-4B1A-8790-4D6414EE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391"/>
            <a:ext cx="12192000" cy="772296"/>
          </a:xfrm>
        </p:spPr>
        <p:txBody>
          <a:bodyPr/>
          <a:lstStyle/>
          <a:p>
            <a:r>
              <a:rPr lang="en-US" dirty="0"/>
              <a:t>Hydrologic response units (HRU)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C05A-6DFA-4081-9EA5-74663D3EE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13" y="967687"/>
            <a:ext cx="5679858" cy="13278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Merging (soils, sewer</a:t>
            </a:r>
            <a:r>
              <a:rPr lang="en-US" dirty="0" smtClean="0"/>
              <a:t>, </a:t>
            </a:r>
            <a:r>
              <a:rPr lang="en-US" dirty="0"/>
              <a:t>land use, land cover, slope) generates </a:t>
            </a:r>
            <a:r>
              <a:rPr lang="en-US" dirty="0" smtClean="0"/>
              <a:t>1,728 </a:t>
            </a:r>
            <a:r>
              <a:rPr lang="en-US" dirty="0"/>
              <a:t>unique combinations per rainfall zone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AD4D9-3DC0-40A3-87A8-D02136C55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2" y="2317102"/>
            <a:ext cx="4540898" cy="4540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32C7B6-3A07-4B4E-9C93-D60974B1C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33333"/>
          <a:stretch>
            <a:fillRect/>
          </a:stretch>
        </p:blipFill>
        <p:spPr bwMode="auto">
          <a:xfrm>
            <a:off x="-1" y="2490906"/>
            <a:ext cx="5812971" cy="4283119"/>
          </a:xfrm>
          <a:prstGeom prst="rect">
            <a:avLst/>
          </a:prstGeom>
          <a:noFill/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CBEC4499-F7C4-4B82-AC73-E2403FA45BA9}"/>
              </a:ext>
            </a:extLst>
          </p:cNvPr>
          <p:cNvSpPr/>
          <p:nvPr/>
        </p:nvSpPr>
        <p:spPr>
          <a:xfrm>
            <a:off x="6096000" y="4404049"/>
            <a:ext cx="1181878" cy="373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793F5E2-FE1F-46B4-9740-6216682DBC04}"/>
              </a:ext>
            </a:extLst>
          </p:cNvPr>
          <p:cNvSpPr txBox="1">
            <a:spLocks/>
          </p:cNvSpPr>
          <p:nvPr/>
        </p:nvSpPr>
        <p:spPr>
          <a:xfrm>
            <a:off x="7508148" y="1040236"/>
            <a:ext cx="4405490" cy="1255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Simplified (</a:t>
            </a:r>
            <a:r>
              <a:rPr lang="en-US" dirty="0">
                <a:sym typeface="Wingdings" panose="05000000000000000000" pitchFamily="2" charset="2"/>
              </a:rPr>
              <a:t>) into 293 </a:t>
            </a:r>
            <a:r>
              <a:rPr lang="en-US" cap="none" dirty="0" smtClean="0">
                <a:sym typeface="Wingdings" panose="05000000000000000000" pitchFamily="2" charset="2"/>
              </a:rPr>
              <a:t>HRUs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per rainfall zone</a:t>
            </a:r>
          </a:p>
          <a:p>
            <a:pPr marL="0" indent="0">
              <a:buNone/>
            </a:pPr>
            <a:r>
              <a:rPr lang="en-US" dirty="0"/>
              <a:t>Previously ~ </a:t>
            </a:r>
            <a:r>
              <a:rPr lang="en-US" dirty="0" smtClean="0"/>
              <a:t>1,000 </a:t>
            </a:r>
            <a:r>
              <a:rPr lang="en-US" cap="none" dirty="0" smtClean="0"/>
              <a:t>HRUs</a:t>
            </a:r>
            <a:r>
              <a:rPr lang="en-US" dirty="0" smtClean="0"/>
              <a:t> </a:t>
            </a:r>
            <a:r>
              <a:rPr lang="en-US" dirty="0"/>
              <a:t>(for all zones)</a:t>
            </a:r>
          </a:p>
        </p:txBody>
      </p:sp>
    </p:spTree>
    <p:extLst>
      <p:ext uri="{BB962C8B-B14F-4D97-AF65-F5344CB8AC3E}">
        <p14:creationId xmlns:p14="http://schemas.microsoft.com/office/powerpoint/2010/main" val="13176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Impervious Area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Commercial &amp; </a:t>
            </a:r>
            <a:r>
              <a:rPr lang="en-US" dirty="0" smtClean="0"/>
              <a:t>Industrial</a:t>
            </a:r>
          </a:p>
          <a:p>
            <a:pPr lvl="1"/>
            <a:r>
              <a:rPr lang="en-US" dirty="0"/>
              <a:t>Commercial &amp; </a:t>
            </a:r>
            <a:r>
              <a:rPr lang="en-US" dirty="0" smtClean="0"/>
              <a:t>Industrial (</a:t>
            </a:r>
            <a:r>
              <a:rPr lang="en-US" dirty="0"/>
              <a:t>P</a:t>
            </a:r>
            <a:r>
              <a:rPr lang="en-US" dirty="0" smtClean="0"/>
              <a:t>ervious area)</a:t>
            </a:r>
          </a:p>
          <a:p>
            <a:pPr lvl="1"/>
            <a:r>
              <a:rPr lang="en-US" dirty="0"/>
              <a:t>Commercial &amp; Industrial </a:t>
            </a:r>
            <a:r>
              <a:rPr lang="en-US" dirty="0" smtClean="0"/>
              <a:t>(Impervious </a:t>
            </a:r>
            <a:r>
              <a:rPr lang="en-US" dirty="0"/>
              <a:t>area)</a:t>
            </a:r>
          </a:p>
          <a:p>
            <a:pPr lvl="2"/>
            <a:r>
              <a:rPr lang="en-US" dirty="0" smtClean="0"/>
              <a:t>Impervious area drained to pervious area</a:t>
            </a:r>
          </a:p>
          <a:p>
            <a:pPr lvl="2"/>
            <a:r>
              <a:rPr lang="en-US" dirty="0" err="1" smtClean="0"/>
              <a:t>EIA_Commercial</a:t>
            </a:r>
            <a:r>
              <a:rPr lang="en-US" dirty="0" smtClean="0"/>
              <a:t> </a:t>
            </a:r>
            <a:r>
              <a:rPr lang="en-US" dirty="0"/>
              <a:t>*</a:t>
            </a:r>
          </a:p>
          <a:p>
            <a:r>
              <a:rPr lang="en-US" dirty="0" smtClean="0"/>
              <a:t>Residential</a:t>
            </a:r>
          </a:p>
          <a:p>
            <a:pPr lvl="1"/>
            <a:r>
              <a:rPr lang="en-US" dirty="0" smtClean="0"/>
              <a:t>Residential (</a:t>
            </a:r>
            <a:r>
              <a:rPr lang="en-US" dirty="0"/>
              <a:t>P</a:t>
            </a:r>
            <a:r>
              <a:rPr lang="en-US" dirty="0" smtClean="0"/>
              <a:t>ervious area)</a:t>
            </a:r>
          </a:p>
          <a:p>
            <a:pPr lvl="1"/>
            <a:r>
              <a:rPr lang="en-US" dirty="0"/>
              <a:t>Residential </a:t>
            </a:r>
            <a:r>
              <a:rPr lang="en-US" dirty="0" smtClean="0"/>
              <a:t>(Impervious </a:t>
            </a:r>
            <a:r>
              <a:rPr lang="en-US" dirty="0"/>
              <a:t>area)</a:t>
            </a:r>
          </a:p>
          <a:p>
            <a:pPr lvl="2"/>
            <a:r>
              <a:rPr lang="en-US" dirty="0" smtClean="0"/>
              <a:t>Impervious area drained to pervious area</a:t>
            </a:r>
          </a:p>
          <a:p>
            <a:pPr lvl="2"/>
            <a:r>
              <a:rPr lang="en-US" dirty="0" err="1" smtClean="0"/>
              <a:t>EIA_Residential</a:t>
            </a:r>
            <a:r>
              <a:rPr lang="en-US" dirty="0" smtClean="0"/>
              <a:t> </a:t>
            </a:r>
            <a:r>
              <a:rPr lang="en-US" dirty="0"/>
              <a:t>*</a:t>
            </a:r>
          </a:p>
          <a:p>
            <a:r>
              <a:rPr lang="en-US" dirty="0" err="1" smtClean="0"/>
              <a:t>EIA_NonDev</a:t>
            </a:r>
            <a:r>
              <a:rPr lang="en-US" dirty="0" smtClean="0"/>
              <a:t> </a:t>
            </a:r>
            <a:r>
              <a:rPr lang="en-US" dirty="0"/>
              <a:t>*</a:t>
            </a:r>
          </a:p>
          <a:p>
            <a:r>
              <a:rPr lang="en-US" dirty="0" err="1" smtClean="0"/>
              <a:t>EIA_Roof</a:t>
            </a:r>
            <a:r>
              <a:rPr lang="en-US" dirty="0" smtClean="0"/>
              <a:t> </a:t>
            </a:r>
            <a:r>
              <a:rPr lang="en-US" dirty="0"/>
              <a:t>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6552" y="6378498"/>
            <a:ext cx="353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*EIA-Effective Impervious Area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023" y="1270000"/>
            <a:ext cx="5907571" cy="54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16476</TotalTime>
  <Words>1189</Words>
  <Application>Microsoft Office PowerPoint</Application>
  <PresentationFormat>Widescreen</PresentationFormat>
  <Paragraphs>227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Trebuchet MS</vt:lpstr>
      <vt:lpstr>Wingdings</vt:lpstr>
      <vt:lpstr>Wingdings 3</vt:lpstr>
      <vt:lpstr>Facet</vt:lpstr>
      <vt:lpstr>Welcome to the 16th Green-Duwamish Watershed  Pollutant Loading Assessment (PLA)   Technical Advisory Committee (TAC) Meeting</vt:lpstr>
      <vt:lpstr>PLA TAC #16 Agenda</vt:lpstr>
      <vt:lpstr>Reminder of Project Goals</vt:lpstr>
      <vt:lpstr>Updates - Outreach</vt:lpstr>
      <vt:lpstr>Watershed Model Q&amp;A</vt:lpstr>
      <vt:lpstr>Q: Land Use &amp; HRU?   HRU = Hydrologic Response Unit</vt:lpstr>
      <vt:lpstr>Land use / Land cover</vt:lpstr>
      <vt:lpstr>Hydrologic response units (HRU)</vt:lpstr>
      <vt:lpstr>Effective Impervious Area </vt:lpstr>
      <vt:lpstr>Q: Air Deposition &amp; Stormwater Runoff?</vt:lpstr>
      <vt:lpstr>Atmospheric deposition</vt:lpstr>
      <vt:lpstr>Modeling Simplifications</vt:lpstr>
      <vt:lpstr>Atmospheric &amp; Stormwater loadings</vt:lpstr>
      <vt:lpstr>Q: Load vs. Load Rate?</vt:lpstr>
      <vt:lpstr>Load vs. Load Rate</vt:lpstr>
      <vt:lpstr>Other questions?  Let us know by raising your hand  We’ll call on you to unmute yourself</vt:lpstr>
      <vt:lpstr>Break 1 (10 mins)</vt:lpstr>
      <vt:lpstr>Management Scenarios</vt:lpstr>
      <vt:lpstr>PowerPoint Presentation</vt:lpstr>
      <vt:lpstr>Example 1: Removal of PCBs in building materials</vt:lpstr>
      <vt:lpstr>Example 2: Bioretention BMPs</vt:lpstr>
      <vt:lpstr>Management Scenarios</vt:lpstr>
      <vt:lpstr>Management Scenarios</vt:lpstr>
      <vt:lpstr>Break Out Session Prompts</vt:lpstr>
      <vt:lpstr>Break 2 (10 mins)</vt:lpstr>
      <vt:lpstr>Watershed Model Calibration Results</vt:lpstr>
      <vt:lpstr>PowerPoint Presentation</vt:lpstr>
      <vt:lpstr>Statistical Calibration Targets for Reference</vt:lpstr>
      <vt:lpstr>PowerPoint Presentation</vt:lpstr>
      <vt:lpstr>PowerPoint Presentation</vt:lpstr>
      <vt:lpstr>PowerPoint Presentation</vt:lpstr>
      <vt:lpstr>Next</vt:lpstr>
      <vt:lpstr>Wrap Up</vt:lpstr>
    </vt:vector>
  </TitlesOfParts>
  <Company>WA Department of Ecology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Assumptions</dc:title>
  <dc:creator>Bo Li</dc:creator>
  <cp:lastModifiedBy>Neculae, Cleo (ECY)</cp:lastModifiedBy>
  <cp:revision>40</cp:revision>
  <dcterms:created xsi:type="dcterms:W3CDTF">2021-06-14T16:42:29Z</dcterms:created>
  <dcterms:modified xsi:type="dcterms:W3CDTF">2021-11-15T22:13:08Z</dcterms:modified>
</cp:coreProperties>
</file>