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9"/>
  </p:notesMasterIdLst>
  <p:sldIdLst>
    <p:sldId id="2096" r:id="rId2"/>
    <p:sldId id="2099" r:id="rId3"/>
    <p:sldId id="2094" r:id="rId4"/>
    <p:sldId id="257" r:id="rId5"/>
    <p:sldId id="2100" r:id="rId6"/>
    <p:sldId id="2101" r:id="rId7"/>
    <p:sldId id="2103" r:id="rId8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F569B-31CD-4BDF-92A0-80F6E4D5625B}" v="537" dt="2021-05-12T15:27:11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78708" autoAdjust="0"/>
  </p:normalViewPr>
  <p:slideViewPr>
    <p:cSldViewPr snapToGrid="0">
      <p:cViewPr varScale="1">
        <p:scale>
          <a:sx n="86" d="100"/>
          <a:sy n="86" d="100"/>
        </p:scale>
        <p:origin x="81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key, Jeff" userId="b6c7e7ff-9bcf-4e4a-9878-3dba079dd9c9" providerId="ADAL" clId="{58CF569B-31CD-4BDF-92A0-80F6E4D5625B}"/>
    <pc:docChg chg="undo custSel mod addSld delSld modSld sldOrd modNotesMaster">
      <pc:chgData name="Burkey, Jeff" userId="b6c7e7ff-9bcf-4e4a-9878-3dba079dd9c9" providerId="ADAL" clId="{58CF569B-31CD-4BDF-92A0-80F6E4D5625B}" dt="2021-05-12T15:27:11.933" v="2885"/>
      <pc:docMkLst>
        <pc:docMk/>
      </pc:docMkLst>
      <pc:sldChg chg="del">
        <pc:chgData name="Burkey, Jeff" userId="b6c7e7ff-9bcf-4e4a-9878-3dba079dd9c9" providerId="ADAL" clId="{58CF569B-31CD-4BDF-92A0-80F6E4D5625B}" dt="2021-05-03T00:40:50.441" v="420" actId="47"/>
        <pc:sldMkLst>
          <pc:docMk/>
          <pc:sldMk cId="3850062189" sldId="256"/>
        </pc:sldMkLst>
      </pc:sldChg>
      <pc:sldChg chg="addSp delSp modSp mod ord delDesignElem">
        <pc:chgData name="Burkey, Jeff" userId="b6c7e7ff-9bcf-4e4a-9878-3dba079dd9c9" providerId="ADAL" clId="{58CF569B-31CD-4BDF-92A0-80F6E4D5625B}" dt="2021-05-11T21:29:48.931" v="2722"/>
        <pc:sldMkLst>
          <pc:docMk/>
          <pc:sldMk cId="2804330234" sldId="257"/>
        </pc:sldMkLst>
        <pc:spChg chg="mod">
          <ac:chgData name="Burkey, Jeff" userId="b6c7e7ff-9bcf-4e4a-9878-3dba079dd9c9" providerId="ADAL" clId="{58CF569B-31CD-4BDF-92A0-80F6E4D5625B}" dt="2021-05-02T23:22:54.617" v="197" actId="1076"/>
          <ac:spMkLst>
            <pc:docMk/>
            <pc:sldMk cId="2804330234" sldId="257"/>
            <ac:spMk id="2" creationId="{BA164508-E136-47A7-A3F2-CEB5C4432C9E}"/>
          </ac:spMkLst>
        </pc:spChg>
        <pc:spChg chg="add">
          <ac:chgData name="Burkey, Jeff" userId="b6c7e7ff-9bcf-4e4a-9878-3dba079dd9c9" providerId="ADAL" clId="{58CF569B-31CD-4BDF-92A0-80F6E4D5625B}" dt="2021-05-02T23:24:47.239" v="252" actId="11529"/>
          <ac:spMkLst>
            <pc:docMk/>
            <pc:sldMk cId="2804330234" sldId="257"/>
            <ac:spMk id="8" creationId="{7E76EDDE-476E-4FEC-9B79-DDE42B17FACA}"/>
          </ac:spMkLst>
        </pc:spChg>
        <pc:spChg chg="del">
          <ac:chgData name="Burkey, Jeff" userId="b6c7e7ff-9bcf-4e4a-9878-3dba079dd9c9" providerId="ADAL" clId="{58CF569B-31CD-4BDF-92A0-80F6E4D5625B}" dt="2021-05-02T23:22:23.107" v="175"/>
          <ac:spMkLst>
            <pc:docMk/>
            <pc:sldMk cId="2804330234" sldId="257"/>
            <ac:spMk id="9" creationId="{0D259D99-E9A4-4E76-91D2-D9030D38B8C9}"/>
          </ac:spMkLst>
        </pc:spChg>
        <pc:spChg chg="del">
          <ac:chgData name="Burkey, Jeff" userId="b6c7e7ff-9bcf-4e4a-9878-3dba079dd9c9" providerId="ADAL" clId="{58CF569B-31CD-4BDF-92A0-80F6E4D5625B}" dt="2021-05-11T21:29:48.931" v="2722"/>
          <ac:spMkLst>
            <pc:docMk/>
            <pc:sldMk cId="2804330234" sldId="257"/>
            <ac:spMk id="12" creationId="{5DF40726-9B19-4165-9C26-757D16E19E23}"/>
          </ac:spMkLst>
        </pc:spChg>
        <pc:spChg chg="add mod">
          <ac:chgData name="Burkey, Jeff" userId="b6c7e7ff-9bcf-4e4a-9878-3dba079dd9c9" providerId="ADAL" clId="{58CF569B-31CD-4BDF-92A0-80F6E4D5625B}" dt="2021-05-02T23:23:42.833" v="251" actId="20577"/>
          <ac:spMkLst>
            <pc:docMk/>
            <pc:sldMk cId="2804330234" sldId="257"/>
            <ac:spMk id="13" creationId="{60328C81-DEC1-4C7D-9361-C7E3042C494E}"/>
          </ac:spMkLst>
        </pc:spChg>
        <pc:spChg chg="del">
          <ac:chgData name="Burkey, Jeff" userId="b6c7e7ff-9bcf-4e4a-9878-3dba079dd9c9" providerId="ADAL" clId="{58CF569B-31CD-4BDF-92A0-80F6E4D5625B}" dt="2021-05-11T21:29:48.931" v="2722"/>
          <ac:spMkLst>
            <pc:docMk/>
            <pc:sldMk cId="2804330234" sldId="257"/>
            <ac:spMk id="14" creationId="{2089CB41-F399-4AEB-980C-5BFB1049CBED}"/>
          </ac:spMkLst>
        </pc:spChg>
        <pc:spChg chg="add mod">
          <ac:chgData name="Burkey, Jeff" userId="b6c7e7ff-9bcf-4e4a-9878-3dba079dd9c9" providerId="ADAL" clId="{58CF569B-31CD-4BDF-92A0-80F6E4D5625B}" dt="2021-05-02T23:23:37.449" v="237" actId="20577"/>
          <ac:spMkLst>
            <pc:docMk/>
            <pc:sldMk cId="2804330234" sldId="257"/>
            <ac:spMk id="15" creationId="{FE850004-A39C-4D1A-93FC-13B16190D137}"/>
          </ac:spMkLst>
        </pc:spChg>
        <pc:spChg chg="del">
          <ac:chgData name="Burkey, Jeff" userId="b6c7e7ff-9bcf-4e4a-9878-3dba079dd9c9" providerId="ADAL" clId="{58CF569B-31CD-4BDF-92A0-80F6E4D5625B}" dt="2021-05-11T21:29:48.931" v="2722"/>
          <ac:spMkLst>
            <pc:docMk/>
            <pc:sldMk cId="2804330234" sldId="257"/>
            <ac:spMk id="16" creationId="{1BFC967B-3DD6-463D-9DB9-6E4419AE0DAA}"/>
          </ac:spMkLst>
        </pc:spChg>
        <pc:picChg chg="add mod">
          <ac:chgData name="Burkey, Jeff" userId="b6c7e7ff-9bcf-4e4a-9878-3dba079dd9c9" providerId="ADAL" clId="{58CF569B-31CD-4BDF-92A0-80F6E4D5625B}" dt="2021-05-02T23:22:26.405" v="176" actId="27614"/>
          <ac:picMkLst>
            <pc:docMk/>
            <pc:sldMk cId="2804330234" sldId="257"/>
            <ac:picMk id="4" creationId="{9A2CC3E3-1873-4B93-9932-910CC835AF03}"/>
          </ac:picMkLst>
        </pc:picChg>
        <pc:picChg chg="del">
          <ac:chgData name="Burkey, Jeff" userId="b6c7e7ff-9bcf-4e4a-9878-3dba079dd9c9" providerId="ADAL" clId="{58CF569B-31CD-4BDF-92A0-80F6E4D5625B}" dt="2021-05-02T23:22:40.424" v="192" actId="478"/>
          <ac:picMkLst>
            <pc:docMk/>
            <pc:sldMk cId="2804330234" sldId="257"/>
            <ac:picMk id="5" creationId="{51AE60A2-42B0-4B07-8EC1-8E2C02B14922}"/>
          </ac:picMkLst>
        </pc:picChg>
        <pc:picChg chg="add mod">
          <ac:chgData name="Burkey, Jeff" userId="b6c7e7ff-9bcf-4e4a-9878-3dba079dd9c9" providerId="ADAL" clId="{58CF569B-31CD-4BDF-92A0-80F6E4D5625B}" dt="2021-05-02T23:22:47.996" v="196" actId="962"/>
          <ac:picMkLst>
            <pc:docMk/>
            <pc:sldMk cId="2804330234" sldId="257"/>
            <ac:picMk id="7" creationId="{00DE4A60-4CA4-4704-902C-1B59BD902B00}"/>
          </ac:picMkLst>
        </pc:picChg>
      </pc:sldChg>
      <pc:sldChg chg="modSp del mod modTransition">
        <pc:chgData name="Burkey, Jeff" userId="b6c7e7ff-9bcf-4e4a-9878-3dba079dd9c9" providerId="ADAL" clId="{58CF569B-31CD-4BDF-92A0-80F6E4D5625B}" dt="2021-05-06T20:31:09.641" v="2614" actId="47"/>
        <pc:sldMkLst>
          <pc:docMk/>
          <pc:sldMk cId="475904543" sldId="284"/>
        </pc:sldMkLst>
        <pc:picChg chg="mod">
          <ac:chgData name="Burkey, Jeff" userId="b6c7e7ff-9bcf-4e4a-9878-3dba079dd9c9" providerId="ADAL" clId="{58CF569B-31CD-4BDF-92A0-80F6E4D5625B}" dt="2021-04-21T20:54:59.585" v="12" actId="1076"/>
          <ac:picMkLst>
            <pc:docMk/>
            <pc:sldMk cId="475904543" sldId="284"/>
            <ac:picMk id="3" creationId="{5BB2891D-0F25-4022-8438-B8DE0C002BFA}"/>
          </ac:picMkLst>
        </pc:picChg>
      </pc:sldChg>
      <pc:sldChg chg="ord modTransition modNotes">
        <pc:chgData name="Burkey, Jeff" userId="b6c7e7ff-9bcf-4e4a-9878-3dba079dd9c9" providerId="ADAL" clId="{58CF569B-31CD-4BDF-92A0-80F6E4D5625B}" dt="2021-05-07T18:05:57.741" v="2647"/>
        <pc:sldMkLst>
          <pc:docMk/>
          <pc:sldMk cId="596738764" sldId="1856"/>
        </pc:sldMkLst>
      </pc:sldChg>
      <pc:sldChg chg="ord modTransition">
        <pc:chgData name="Burkey, Jeff" userId="b6c7e7ff-9bcf-4e4a-9878-3dba079dd9c9" providerId="ADAL" clId="{58CF569B-31CD-4BDF-92A0-80F6E4D5625B}" dt="2021-05-05T16:26:04.721" v="1726"/>
        <pc:sldMkLst>
          <pc:docMk/>
          <pc:sldMk cId="757716721" sldId="2091"/>
        </pc:sldMkLst>
      </pc:sldChg>
      <pc:sldChg chg="del">
        <pc:chgData name="Burkey, Jeff" userId="b6c7e7ff-9bcf-4e4a-9878-3dba079dd9c9" providerId="ADAL" clId="{58CF569B-31CD-4BDF-92A0-80F6E4D5625B}" dt="2021-05-02T23:25:28.421" v="253" actId="47"/>
        <pc:sldMkLst>
          <pc:docMk/>
          <pc:sldMk cId="4080845453" sldId="2092"/>
        </pc:sldMkLst>
      </pc:sldChg>
      <pc:sldChg chg="addSp delSp modSp del mod">
        <pc:chgData name="Burkey, Jeff" userId="b6c7e7ff-9bcf-4e4a-9878-3dba079dd9c9" providerId="ADAL" clId="{58CF569B-31CD-4BDF-92A0-80F6E4D5625B}" dt="2021-05-03T00:39:27.402" v="417" actId="47"/>
        <pc:sldMkLst>
          <pc:docMk/>
          <pc:sldMk cId="2419768052" sldId="2093"/>
        </pc:sldMkLst>
        <pc:spChg chg="mod">
          <ac:chgData name="Burkey, Jeff" userId="b6c7e7ff-9bcf-4e4a-9878-3dba079dd9c9" providerId="ADAL" clId="{58CF569B-31CD-4BDF-92A0-80F6E4D5625B}" dt="2021-05-03T00:32:51.083" v="313" actId="1076"/>
          <ac:spMkLst>
            <pc:docMk/>
            <pc:sldMk cId="2419768052" sldId="2093"/>
            <ac:spMk id="2" creationId="{29F7AF38-5811-4063-B4DB-5C765FE9DE08}"/>
          </ac:spMkLst>
        </pc:spChg>
        <pc:spChg chg="add del mod">
          <ac:chgData name="Burkey, Jeff" userId="b6c7e7ff-9bcf-4e4a-9878-3dba079dd9c9" providerId="ADAL" clId="{58CF569B-31CD-4BDF-92A0-80F6E4D5625B}" dt="2021-05-03T00:31:03.719" v="260"/>
          <ac:spMkLst>
            <pc:docMk/>
            <pc:sldMk cId="2419768052" sldId="2093"/>
            <ac:spMk id="7" creationId="{B67416B6-A600-4A32-83BC-E4F13BEE2338}"/>
          </ac:spMkLst>
        </pc:spChg>
        <pc:spChg chg="add del">
          <ac:chgData name="Burkey, Jeff" userId="b6c7e7ff-9bcf-4e4a-9878-3dba079dd9c9" providerId="ADAL" clId="{58CF569B-31CD-4BDF-92A0-80F6E4D5625B}" dt="2021-05-03T00:32:31.500" v="310" actId="26606"/>
          <ac:spMkLst>
            <pc:docMk/>
            <pc:sldMk cId="2419768052" sldId="2093"/>
            <ac:spMk id="14" creationId="{577D1452-F0B7-431E-9A24-D3F7103D8510}"/>
          </ac:spMkLst>
        </pc:spChg>
        <pc:spChg chg="add del">
          <ac:chgData name="Burkey, Jeff" userId="b6c7e7ff-9bcf-4e4a-9878-3dba079dd9c9" providerId="ADAL" clId="{58CF569B-31CD-4BDF-92A0-80F6E4D5625B}" dt="2021-05-03T00:32:31.500" v="310" actId="26606"/>
          <ac:spMkLst>
            <pc:docMk/>
            <pc:sldMk cId="2419768052" sldId="2093"/>
            <ac:spMk id="15" creationId="{911BE883-46B4-412C-B6C3-88A2FF74BECF}"/>
          </ac:spMkLst>
        </pc:spChg>
        <pc:spChg chg="add del">
          <ac:chgData name="Burkey, Jeff" userId="b6c7e7ff-9bcf-4e4a-9878-3dba079dd9c9" providerId="ADAL" clId="{58CF569B-31CD-4BDF-92A0-80F6E4D5625B}" dt="2021-05-03T00:32:31.500" v="310" actId="26606"/>
          <ac:spMkLst>
            <pc:docMk/>
            <pc:sldMk cId="2419768052" sldId="2093"/>
            <ac:spMk id="16" creationId="{A660F4F9-5DF5-4F15-BE6A-CD8648BB1148}"/>
          </ac:spMkLst>
        </pc:spChg>
        <pc:spChg chg="del">
          <ac:chgData name="Burkey, Jeff" userId="b6c7e7ff-9bcf-4e4a-9878-3dba079dd9c9" providerId="ADAL" clId="{58CF569B-31CD-4BDF-92A0-80F6E4D5625B}" dt="2021-05-03T00:30:54.443" v="255"/>
          <ac:spMkLst>
            <pc:docMk/>
            <pc:sldMk cId="2419768052" sldId="2093"/>
            <ac:spMk id="17" creationId="{66E15861-F3A2-4AF0-BA0A-ECC02D262D07}"/>
          </ac:spMkLst>
        </pc:spChg>
        <pc:spChg chg="add">
          <ac:chgData name="Burkey, Jeff" userId="b6c7e7ff-9bcf-4e4a-9878-3dba079dd9c9" providerId="ADAL" clId="{58CF569B-31CD-4BDF-92A0-80F6E4D5625B}" dt="2021-05-03T00:32:31.500" v="310" actId="26606"/>
          <ac:spMkLst>
            <pc:docMk/>
            <pc:sldMk cId="2419768052" sldId="2093"/>
            <ac:spMk id="20" creationId="{015CA587-6F03-4596-80C8-996599E16AD1}"/>
          </ac:spMkLst>
        </pc:spChg>
        <pc:spChg chg="add del">
          <ac:chgData name="Burkey, Jeff" userId="b6c7e7ff-9bcf-4e4a-9878-3dba079dd9c9" providerId="ADAL" clId="{58CF569B-31CD-4BDF-92A0-80F6E4D5625B}" dt="2021-05-03T00:32:31.483" v="309" actId="26606"/>
          <ac:spMkLst>
            <pc:docMk/>
            <pc:sldMk cId="2419768052" sldId="2093"/>
            <ac:spMk id="21" creationId="{70BDD0CE-06A4-404B-8A13-580229C1C923}"/>
          </ac:spMkLst>
        </pc:spChg>
        <pc:spChg chg="add del">
          <ac:chgData name="Burkey, Jeff" userId="b6c7e7ff-9bcf-4e4a-9878-3dba079dd9c9" providerId="ADAL" clId="{58CF569B-31CD-4BDF-92A0-80F6E4D5625B}" dt="2021-05-03T00:32:31.483" v="309" actId="26606"/>
          <ac:spMkLst>
            <pc:docMk/>
            <pc:sldMk cId="2419768052" sldId="2093"/>
            <ac:spMk id="23" creationId="{EE9899FA-8881-472C-AA59-D08A89CA8AEF}"/>
          </ac:spMkLst>
        </pc:spChg>
        <pc:spChg chg="add del">
          <ac:chgData name="Burkey, Jeff" userId="b6c7e7ff-9bcf-4e4a-9878-3dba079dd9c9" providerId="ADAL" clId="{58CF569B-31CD-4BDF-92A0-80F6E4D5625B}" dt="2021-05-03T00:32:31.483" v="309" actId="26606"/>
          <ac:spMkLst>
            <pc:docMk/>
            <pc:sldMk cId="2419768052" sldId="2093"/>
            <ac:spMk id="25" creationId="{080B7D90-3DF1-4514-B26D-616BE35553C9}"/>
          </ac:spMkLst>
        </pc:spChg>
        <pc:spChg chg="add">
          <ac:chgData name="Burkey, Jeff" userId="b6c7e7ff-9bcf-4e4a-9878-3dba079dd9c9" providerId="ADAL" clId="{58CF569B-31CD-4BDF-92A0-80F6E4D5625B}" dt="2021-05-03T00:32:31.500" v="310" actId="26606"/>
          <ac:spMkLst>
            <pc:docMk/>
            <pc:sldMk cId="2419768052" sldId="2093"/>
            <ac:spMk id="27" creationId="{007B8288-68CC-4847-8419-CF535B6B7EEA}"/>
          </ac:spMkLst>
        </pc:spChg>
        <pc:spChg chg="add">
          <ac:chgData name="Burkey, Jeff" userId="b6c7e7ff-9bcf-4e4a-9878-3dba079dd9c9" providerId="ADAL" clId="{58CF569B-31CD-4BDF-92A0-80F6E4D5625B}" dt="2021-05-03T00:32:31.500" v="310" actId="26606"/>
          <ac:spMkLst>
            <pc:docMk/>
            <pc:sldMk cId="2419768052" sldId="2093"/>
            <ac:spMk id="28" creationId="{7D8E67F2-F753-4E06-8229-4970A6725835}"/>
          </ac:spMkLst>
        </pc:spChg>
        <pc:spChg chg="add">
          <ac:chgData name="Burkey, Jeff" userId="b6c7e7ff-9bcf-4e4a-9878-3dba079dd9c9" providerId="ADAL" clId="{58CF569B-31CD-4BDF-92A0-80F6E4D5625B}" dt="2021-05-03T00:32:31.500" v="310" actId="26606"/>
          <ac:spMkLst>
            <pc:docMk/>
            <pc:sldMk cId="2419768052" sldId="2093"/>
            <ac:spMk id="29" creationId="{32BA8EA8-C1B6-4309-B674-F9F399B96288}"/>
          </ac:spMkLst>
        </pc:spChg>
        <pc:graphicFrameChg chg="add del mod modGraphic">
          <ac:chgData name="Burkey, Jeff" userId="b6c7e7ff-9bcf-4e4a-9878-3dba079dd9c9" providerId="ADAL" clId="{58CF569B-31CD-4BDF-92A0-80F6E4D5625B}" dt="2021-05-03T00:32:06.465" v="307" actId="478"/>
          <ac:graphicFrameMkLst>
            <pc:docMk/>
            <pc:sldMk cId="2419768052" sldId="2093"/>
            <ac:graphicFrameMk id="10" creationId="{E46D0E9C-F18C-464C-85F8-D2F40EE18804}"/>
          </ac:graphicFrameMkLst>
        </pc:graphicFrameChg>
        <pc:picChg chg="add del mod">
          <ac:chgData name="Burkey, Jeff" userId="b6c7e7ff-9bcf-4e4a-9878-3dba079dd9c9" providerId="ADAL" clId="{58CF569B-31CD-4BDF-92A0-80F6E4D5625B}" dt="2021-05-03T00:30:59.035" v="258" actId="478"/>
          <ac:picMkLst>
            <pc:docMk/>
            <pc:sldMk cId="2419768052" sldId="2093"/>
            <ac:picMk id="4" creationId="{BCFB6A1B-C22F-421D-A336-8E93B4255341}"/>
          </ac:picMkLst>
        </pc:picChg>
        <pc:picChg chg="del">
          <ac:chgData name="Burkey, Jeff" userId="b6c7e7ff-9bcf-4e4a-9878-3dba079dd9c9" providerId="ADAL" clId="{58CF569B-31CD-4BDF-92A0-80F6E4D5625B}" dt="2021-05-03T00:30:52.787" v="254" actId="478"/>
          <ac:picMkLst>
            <pc:docMk/>
            <pc:sldMk cId="2419768052" sldId="2093"/>
            <ac:picMk id="5" creationId="{43191A20-5A8D-4B6B-B772-DD7A227613C6}"/>
          </ac:picMkLst>
        </pc:picChg>
        <pc:picChg chg="add mod ord">
          <ac:chgData name="Burkey, Jeff" userId="b6c7e7ff-9bcf-4e4a-9878-3dba079dd9c9" providerId="ADAL" clId="{58CF569B-31CD-4BDF-92A0-80F6E4D5625B}" dt="2021-05-03T00:32:31.500" v="310" actId="26606"/>
          <ac:picMkLst>
            <pc:docMk/>
            <pc:sldMk cId="2419768052" sldId="2093"/>
            <ac:picMk id="9" creationId="{CD337AC2-6AEF-43E0-97EF-994E44A41FD9}"/>
          </ac:picMkLst>
        </pc:picChg>
        <pc:picChg chg="mod">
          <ac:chgData name="Burkey, Jeff" userId="b6c7e7ff-9bcf-4e4a-9878-3dba079dd9c9" providerId="ADAL" clId="{58CF569B-31CD-4BDF-92A0-80F6E4D5625B}" dt="2021-05-03T00:32:58.365" v="315" actId="14100"/>
          <ac:picMkLst>
            <pc:docMk/>
            <pc:sldMk cId="2419768052" sldId="2093"/>
            <ac:picMk id="11" creationId="{8731C7D5-AB15-4396-95E6-5D275B318B57}"/>
          </ac:picMkLst>
        </pc:picChg>
        <pc:picChg chg="add">
          <ac:chgData name="Burkey, Jeff" userId="b6c7e7ff-9bcf-4e4a-9878-3dba079dd9c9" providerId="ADAL" clId="{58CF569B-31CD-4BDF-92A0-80F6E4D5625B}" dt="2021-05-03T00:32:31.500" v="310" actId="26606"/>
          <ac:picMkLst>
            <pc:docMk/>
            <pc:sldMk cId="2419768052" sldId="2093"/>
            <ac:picMk id="30" creationId="{2EE1BDFD-564B-44A4-841A-50D6A8E75CB4}"/>
          </ac:picMkLst>
        </pc:picChg>
      </pc:sldChg>
      <pc:sldChg chg="addSp delSp modSp mod ord delDesignElem">
        <pc:chgData name="Burkey, Jeff" userId="b6c7e7ff-9bcf-4e4a-9878-3dba079dd9c9" providerId="ADAL" clId="{58CF569B-31CD-4BDF-92A0-80F6E4D5625B}" dt="2021-05-11T21:29:48.931" v="2722"/>
        <pc:sldMkLst>
          <pc:docMk/>
          <pc:sldMk cId="926414541" sldId="2094"/>
        </pc:sldMkLst>
        <pc:spChg chg="mod">
          <ac:chgData name="Burkey, Jeff" userId="b6c7e7ff-9bcf-4e4a-9878-3dba079dd9c9" providerId="ADAL" clId="{58CF569B-31CD-4BDF-92A0-80F6E4D5625B}" dt="2021-05-02T20:47:34.830" v="58" actId="1076"/>
          <ac:spMkLst>
            <pc:docMk/>
            <pc:sldMk cId="926414541" sldId="2094"/>
            <ac:spMk id="2" creationId="{003CDF04-55D9-483D-AA6F-123B491409BA}"/>
          </ac:spMkLst>
        </pc:spChg>
        <pc:spChg chg="del">
          <ac:chgData name="Burkey, Jeff" userId="b6c7e7ff-9bcf-4e4a-9878-3dba079dd9c9" providerId="ADAL" clId="{58CF569B-31CD-4BDF-92A0-80F6E4D5625B}" dt="2021-05-02T20:46:47.883" v="51" actId="478"/>
          <ac:spMkLst>
            <pc:docMk/>
            <pc:sldMk cId="926414541" sldId="2094"/>
            <ac:spMk id="9" creationId="{5DC8D16E-6178-4437-BF17-119514028FC4}"/>
          </ac:spMkLst>
        </pc:spChg>
        <pc:spChg chg="del">
          <ac:chgData name="Burkey, Jeff" userId="b6c7e7ff-9bcf-4e4a-9878-3dba079dd9c9" providerId="ADAL" clId="{58CF569B-31CD-4BDF-92A0-80F6E4D5625B}" dt="2021-05-11T21:29:48.931" v="2722"/>
          <ac:spMkLst>
            <pc:docMk/>
            <pc:sldMk cId="926414541" sldId="2094"/>
            <ac:spMk id="12" creationId="{F56F5174-31D9-4DBB-AAB7-A1FD7BDB1352}"/>
          </ac:spMkLst>
        </pc:spChg>
        <pc:spChg chg="del">
          <ac:chgData name="Burkey, Jeff" userId="b6c7e7ff-9bcf-4e4a-9878-3dba079dd9c9" providerId="ADAL" clId="{58CF569B-31CD-4BDF-92A0-80F6E4D5625B}" dt="2021-05-11T21:29:48.931" v="2722"/>
          <ac:spMkLst>
            <pc:docMk/>
            <pc:sldMk cId="926414541" sldId="2094"/>
            <ac:spMk id="16" creationId="{F9A95BEE-6BB1-4A28-A8E6-A34B2E42EF87}"/>
          </ac:spMkLst>
        </pc:spChg>
        <pc:graphicFrameChg chg="add del mod">
          <ac:chgData name="Burkey, Jeff" userId="b6c7e7ff-9bcf-4e4a-9878-3dba079dd9c9" providerId="ADAL" clId="{58CF569B-31CD-4BDF-92A0-80F6E4D5625B}" dt="2021-05-05T19:21:31.009" v="1993" actId="478"/>
          <ac:graphicFrameMkLst>
            <pc:docMk/>
            <pc:sldMk cId="926414541" sldId="2094"/>
            <ac:graphicFrameMk id="8" creationId="{EB8ED27A-BD99-4209-8FC3-1165B3C0A83E}"/>
          </ac:graphicFrameMkLst>
        </pc:graphicFrameChg>
        <pc:graphicFrameChg chg="add del mod">
          <ac:chgData name="Burkey, Jeff" userId="b6c7e7ff-9bcf-4e4a-9878-3dba079dd9c9" providerId="ADAL" clId="{58CF569B-31CD-4BDF-92A0-80F6E4D5625B}" dt="2021-05-05T19:21:33.042" v="1994" actId="478"/>
          <ac:graphicFrameMkLst>
            <pc:docMk/>
            <pc:sldMk cId="926414541" sldId="2094"/>
            <ac:graphicFrameMk id="10" creationId="{E214930A-0EBD-4D0E-971A-1F64A3F1ED81}"/>
          </ac:graphicFrameMkLst>
        </pc:graphicFrameChg>
        <pc:graphicFrameChg chg="add del mod">
          <ac:chgData name="Burkey, Jeff" userId="b6c7e7ff-9bcf-4e4a-9878-3dba079dd9c9" providerId="ADAL" clId="{58CF569B-31CD-4BDF-92A0-80F6E4D5625B}" dt="2021-05-05T19:21:34.945" v="1995" actId="478"/>
          <ac:graphicFrameMkLst>
            <pc:docMk/>
            <pc:sldMk cId="926414541" sldId="2094"/>
            <ac:graphicFrameMk id="11" creationId="{5ED324F8-780E-427D-B02C-330E29332D15}"/>
          </ac:graphicFrameMkLst>
        </pc:graphicFrameChg>
        <pc:graphicFrameChg chg="add del mod">
          <ac:chgData name="Burkey, Jeff" userId="b6c7e7ff-9bcf-4e4a-9878-3dba079dd9c9" providerId="ADAL" clId="{58CF569B-31CD-4BDF-92A0-80F6E4D5625B}" dt="2021-05-05T19:23:32.510" v="1999" actId="478"/>
          <ac:graphicFrameMkLst>
            <pc:docMk/>
            <pc:sldMk cId="926414541" sldId="2094"/>
            <ac:graphicFrameMk id="13" creationId="{3924499C-752D-4A50-8ACA-C3AA93D34316}"/>
          </ac:graphicFrameMkLst>
        </pc:graphicFrameChg>
        <pc:picChg chg="del mod">
          <ac:chgData name="Burkey, Jeff" userId="b6c7e7ff-9bcf-4e4a-9878-3dba079dd9c9" providerId="ADAL" clId="{58CF569B-31CD-4BDF-92A0-80F6E4D5625B}" dt="2021-05-05T19:23:47.715" v="2002" actId="478"/>
          <ac:picMkLst>
            <pc:docMk/>
            <pc:sldMk cId="926414541" sldId="2094"/>
            <ac:picMk id="3" creationId="{2DF7C646-5F8A-4651-BAB1-B0A295248C07}"/>
          </ac:picMkLst>
        </pc:picChg>
        <pc:picChg chg="del mod">
          <ac:chgData name="Burkey, Jeff" userId="b6c7e7ff-9bcf-4e4a-9878-3dba079dd9c9" providerId="ADAL" clId="{58CF569B-31CD-4BDF-92A0-80F6E4D5625B}" dt="2021-05-05T19:23:49.308" v="2003" actId="478"/>
          <ac:picMkLst>
            <pc:docMk/>
            <pc:sldMk cId="926414541" sldId="2094"/>
            <ac:picMk id="4" creationId="{49ECDDCA-5E80-4754-BF8D-B585AEA22BD7}"/>
          </ac:picMkLst>
        </pc:picChg>
        <pc:picChg chg="mod">
          <ac:chgData name="Burkey, Jeff" userId="b6c7e7ff-9bcf-4e4a-9878-3dba079dd9c9" providerId="ADAL" clId="{58CF569B-31CD-4BDF-92A0-80F6E4D5625B}" dt="2021-05-05T19:24:49.008" v="2004" actId="1076"/>
          <ac:picMkLst>
            <pc:docMk/>
            <pc:sldMk cId="926414541" sldId="2094"/>
            <ac:picMk id="6" creationId="{B63629F6-B44C-4F67-A54C-50A9DA583443}"/>
          </ac:picMkLst>
        </pc:picChg>
        <pc:picChg chg="mod">
          <ac:chgData name="Burkey, Jeff" userId="b6c7e7ff-9bcf-4e4a-9878-3dba079dd9c9" providerId="ADAL" clId="{58CF569B-31CD-4BDF-92A0-80F6E4D5625B}" dt="2021-05-05T19:25:01.168" v="2005" actId="1076"/>
          <ac:picMkLst>
            <pc:docMk/>
            <pc:sldMk cId="926414541" sldId="2094"/>
            <ac:picMk id="7" creationId="{AF998297-0A92-48CD-8D1D-033B933202B7}"/>
          </ac:picMkLst>
        </pc:picChg>
        <pc:picChg chg="mod">
          <ac:chgData name="Burkey, Jeff" userId="b6c7e7ff-9bcf-4e4a-9878-3dba079dd9c9" providerId="ADAL" clId="{58CF569B-31CD-4BDF-92A0-80F6E4D5625B}" dt="2021-05-05T19:25:16.776" v="2006" actId="1076"/>
          <ac:picMkLst>
            <pc:docMk/>
            <pc:sldMk cId="926414541" sldId="2094"/>
            <ac:picMk id="9" creationId="{90572802-51D4-4878-8982-787803EF674D}"/>
          </ac:picMkLst>
        </pc:picChg>
        <pc:picChg chg="del">
          <ac:chgData name="Burkey, Jeff" userId="b6c7e7ff-9bcf-4e4a-9878-3dba079dd9c9" providerId="ADAL" clId="{58CF569B-31CD-4BDF-92A0-80F6E4D5625B}" dt="2021-05-11T21:29:48.931" v="2722"/>
          <ac:picMkLst>
            <pc:docMk/>
            <pc:sldMk cId="926414541" sldId="2094"/>
            <ac:picMk id="14" creationId="{AE113210-7872-481A-ADE6-3A05CCAF5EB2}"/>
          </ac:picMkLst>
        </pc:picChg>
      </pc:sldChg>
      <pc:sldChg chg="del modTransition">
        <pc:chgData name="Burkey, Jeff" userId="b6c7e7ff-9bcf-4e4a-9878-3dba079dd9c9" providerId="ADAL" clId="{58CF569B-31CD-4BDF-92A0-80F6E4D5625B}" dt="2021-05-06T20:31:09.641" v="2614" actId="47"/>
        <pc:sldMkLst>
          <pc:docMk/>
          <pc:sldMk cId="1507222794" sldId="2095"/>
        </pc:sldMkLst>
      </pc:sldChg>
      <pc:sldChg chg="addSp delSp modSp mod ord modTransition delAnim modAnim modNotesTx">
        <pc:chgData name="Burkey, Jeff" userId="b6c7e7ff-9bcf-4e4a-9878-3dba079dd9c9" providerId="ADAL" clId="{58CF569B-31CD-4BDF-92A0-80F6E4D5625B}" dt="2021-05-12T15:27:11.933" v="2885"/>
        <pc:sldMkLst>
          <pc:docMk/>
          <pc:sldMk cId="2049729822" sldId="2096"/>
        </pc:sldMkLst>
        <pc:spChg chg="mod">
          <ac:chgData name="Burkey, Jeff" userId="b6c7e7ff-9bcf-4e4a-9878-3dba079dd9c9" providerId="ADAL" clId="{58CF569B-31CD-4BDF-92A0-80F6E4D5625B}" dt="2021-05-11T21:30:08.726" v="2726" actId="1076"/>
          <ac:spMkLst>
            <pc:docMk/>
            <pc:sldMk cId="2049729822" sldId="2096"/>
            <ac:spMk id="2" creationId="{A9780761-EBB5-449F-9C0E-B8548BD55DA9}"/>
          </ac:spMkLst>
        </pc:spChg>
        <pc:spChg chg="add del mod">
          <ac:chgData name="Burkey, Jeff" userId="b6c7e7ff-9bcf-4e4a-9878-3dba079dd9c9" providerId="ADAL" clId="{58CF569B-31CD-4BDF-92A0-80F6E4D5625B}" dt="2021-05-05T15:55:28.460" v="1115" actId="478"/>
          <ac:spMkLst>
            <pc:docMk/>
            <pc:sldMk cId="2049729822" sldId="2096"/>
            <ac:spMk id="3" creationId="{0899638A-DA8D-4BC3-A73F-56745F24B22F}"/>
          </ac:spMkLst>
        </pc:spChg>
        <pc:spChg chg="add del mod">
          <ac:chgData name="Burkey, Jeff" userId="b6c7e7ff-9bcf-4e4a-9878-3dba079dd9c9" providerId="ADAL" clId="{58CF569B-31CD-4BDF-92A0-80F6E4D5625B}" dt="2021-05-03T01:16:54.755" v="741"/>
          <ac:spMkLst>
            <pc:docMk/>
            <pc:sldMk cId="2049729822" sldId="2096"/>
            <ac:spMk id="3" creationId="{8D9B649A-8F37-4F87-A1B8-FB8ADA8DD562}"/>
          </ac:spMkLst>
        </pc:spChg>
        <pc:spChg chg="add del">
          <ac:chgData name="Burkey, Jeff" userId="b6c7e7ff-9bcf-4e4a-9878-3dba079dd9c9" providerId="ADAL" clId="{58CF569B-31CD-4BDF-92A0-80F6E4D5625B}" dt="2021-05-11T21:23:15.269" v="2652" actId="478"/>
          <ac:spMkLst>
            <pc:docMk/>
            <pc:sldMk cId="2049729822" sldId="2096"/>
            <ac:spMk id="3" creationId="{C67E94A2-1BB7-49E3-9744-58DF4F5CA46A}"/>
          </ac:spMkLst>
        </pc:spChg>
        <pc:spChg chg="add mod topLvl">
          <ac:chgData name="Burkey, Jeff" userId="b6c7e7ff-9bcf-4e4a-9878-3dba079dd9c9" providerId="ADAL" clId="{58CF569B-31CD-4BDF-92A0-80F6E4D5625B}" dt="2021-05-03T01:25:29.280" v="1000" actId="164"/>
          <ac:spMkLst>
            <pc:docMk/>
            <pc:sldMk cId="2049729822" sldId="2096"/>
            <ac:spMk id="4" creationId="{3EEF9A6D-B1A3-405A-BB2F-ADFDEBB24A6B}"/>
          </ac:spMkLst>
        </pc:spChg>
        <pc:spChg chg="add del mod">
          <ac:chgData name="Burkey, Jeff" userId="b6c7e7ff-9bcf-4e4a-9878-3dba079dd9c9" providerId="ADAL" clId="{58CF569B-31CD-4BDF-92A0-80F6E4D5625B}" dt="2021-05-11T21:24:27.201" v="2661" actId="478"/>
          <ac:spMkLst>
            <pc:docMk/>
            <pc:sldMk cId="2049729822" sldId="2096"/>
            <ac:spMk id="4" creationId="{4949013D-0A12-4396-B499-F2A26456FEE4}"/>
          </ac:spMkLst>
        </pc:spChg>
        <pc:spChg chg="add mod">
          <ac:chgData name="Burkey, Jeff" userId="b6c7e7ff-9bcf-4e4a-9878-3dba079dd9c9" providerId="ADAL" clId="{58CF569B-31CD-4BDF-92A0-80F6E4D5625B}" dt="2021-05-11T21:29:25.942" v="2715" actId="14100"/>
          <ac:spMkLst>
            <pc:docMk/>
            <pc:sldMk cId="2049729822" sldId="2096"/>
            <ac:spMk id="5" creationId="{497C71B3-9D87-4037-AF62-E27364C3D1AA}"/>
          </ac:spMkLst>
        </pc:spChg>
        <pc:spChg chg="add del mod">
          <ac:chgData name="Burkey, Jeff" userId="b6c7e7ff-9bcf-4e4a-9878-3dba079dd9c9" providerId="ADAL" clId="{58CF569B-31CD-4BDF-92A0-80F6E4D5625B}" dt="2021-05-05T15:58:16.076" v="1263" actId="478"/>
          <ac:spMkLst>
            <pc:docMk/>
            <pc:sldMk cId="2049729822" sldId="2096"/>
            <ac:spMk id="5" creationId="{69DB7031-2F05-4682-9373-05A1816F2A9A}"/>
          </ac:spMkLst>
        </pc:spChg>
        <pc:spChg chg="add mod">
          <ac:chgData name="Burkey, Jeff" userId="b6c7e7ff-9bcf-4e4a-9878-3dba079dd9c9" providerId="ADAL" clId="{58CF569B-31CD-4BDF-92A0-80F6E4D5625B}" dt="2021-05-12T15:23:37.353" v="2866" actId="207"/>
          <ac:spMkLst>
            <pc:docMk/>
            <pc:sldMk cId="2049729822" sldId="2096"/>
            <ac:spMk id="6" creationId="{54EC120A-A87D-4E5E-BF7C-73E78B459C66}"/>
          </ac:spMkLst>
        </pc:spChg>
        <pc:spChg chg="add mod topLvl">
          <ac:chgData name="Burkey, Jeff" userId="b6c7e7ff-9bcf-4e4a-9878-3dba079dd9c9" providerId="ADAL" clId="{58CF569B-31CD-4BDF-92A0-80F6E4D5625B}" dt="2021-05-03T01:25:29.280" v="1000" actId="164"/>
          <ac:spMkLst>
            <pc:docMk/>
            <pc:sldMk cId="2049729822" sldId="2096"/>
            <ac:spMk id="6" creationId="{6751F343-C7DF-4EE6-A4B0-4720515533CE}"/>
          </ac:spMkLst>
        </pc:spChg>
        <pc:spChg chg="add mod topLvl">
          <ac:chgData name="Burkey, Jeff" userId="b6c7e7ff-9bcf-4e4a-9878-3dba079dd9c9" providerId="ADAL" clId="{58CF569B-31CD-4BDF-92A0-80F6E4D5625B}" dt="2021-05-03T01:25:29.280" v="1000" actId="164"/>
          <ac:spMkLst>
            <pc:docMk/>
            <pc:sldMk cId="2049729822" sldId="2096"/>
            <ac:spMk id="7" creationId="{9E543E22-4579-4DC6-9DD5-7EFFAE23716F}"/>
          </ac:spMkLst>
        </pc:spChg>
        <pc:spChg chg="add del mod">
          <ac:chgData name="Burkey, Jeff" userId="b6c7e7ff-9bcf-4e4a-9878-3dba079dd9c9" providerId="ADAL" clId="{58CF569B-31CD-4BDF-92A0-80F6E4D5625B}" dt="2021-04-19T16:40:03.201" v="4"/>
          <ac:spMkLst>
            <pc:docMk/>
            <pc:sldMk cId="2049729822" sldId="2096"/>
            <ac:spMk id="7" creationId="{BFF240C5-0863-496D-A660-00AE75D508F7}"/>
          </ac:spMkLst>
        </pc:spChg>
        <pc:spChg chg="add del">
          <ac:chgData name="Burkey, Jeff" userId="b6c7e7ff-9bcf-4e4a-9878-3dba079dd9c9" providerId="ADAL" clId="{58CF569B-31CD-4BDF-92A0-80F6E4D5625B}" dt="2021-05-12T15:24:15.953" v="2869" actId="478"/>
          <ac:spMkLst>
            <pc:docMk/>
            <pc:sldMk cId="2049729822" sldId="2096"/>
            <ac:spMk id="7" creationId="{D19C7061-5874-4079-A5D2-AAE0FE93D787}"/>
          </ac:spMkLst>
        </pc:spChg>
        <pc:spChg chg="add del">
          <ac:chgData name="Burkey, Jeff" userId="b6c7e7ff-9bcf-4e4a-9878-3dba079dd9c9" providerId="ADAL" clId="{58CF569B-31CD-4BDF-92A0-80F6E4D5625B}" dt="2021-05-12T15:24:37.731" v="2871" actId="478"/>
          <ac:spMkLst>
            <pc:docMk/>
            <pc:sldMk cId="2049729822" sldId="2096"/>
            <ac:spMk id="8" creationId="{0481CB59-5325-4B87-8625-C1F766334AF6}"/>
          </ac:spMkLst>
        </pc:spChg>
        <pc:spChg chg="add mod topLvl">
          <ac:chgData name="Burkey, Jeff" userId="b6c7e7ff-9bcf-4e4a-9878-3dba079dd9c9" providerId="ADAL" clId="{58CF569B-31CD-4BDF-92A0-80F6E4D5625B}" dt="2021-05-03T01:25:29.280" v="1000" actId="164"/>
          <ac:spMkLst>
            <pc:docMk/>
            <pc:sldMk cId="2049729822" sldId="2096"/>
            <ac:spMk id="8" creationId="{E466C3BB-FBF9-431E-8C1F-258BB40F40A4}"/>
          </ac:spMkLst>
        </pc:spChg>
        <pc:spChg chg="add del mod">
          <ac:chgData name="Burkey, Jeff" userId="b6c7e7ff-9bcf-4e4a-9878-3dba079dd9c9" providerId="ADAL" clId="{58CF569B-31CD-4BDF-92A0-80F6E4D5625B}" dt="2021-05-05T15:59:12.421" v="1286" actId="478"/>
          <ac:spMkLst>
            <pc:docMk/>
            <pc:sldMk cId="2049729822" sldId="2096"/>
            <ac:spMk id="9" creationId="{9345BA6F-22DE-43C9-B1FD-6D2A45CFD47A}"/>
          </ac:spMkLst>
        </pc:spChg>
        <pc:spChg chg="add del">
          <ac:chgData name="Burkey, Jeff" userId="b6c7e7ff-9bcf-4e4a-9878-3dba079dd9c9" providerId="ADAL" clId="{58CF569B-31CD-4BDF-92A0-80F6E4D5625B}" dt="2021-05-12T15:24:50.441" v="2873" actId="478"/>
          <ac:spMkLst>
            <pc:docMk/>
            <pc:sldMk cId="2049729822" sldId="2096"/>
            <ac:spMk id="9" creationId="{FE499CAA-A430-4DB7-98F9-8991492786D2}"/>
          </ac:spMkLst>
        </pc:spChg>
        <pc:spChg chg="add del">
          <ac:chgData name="Burkey, Jeff" userId="b6c7e7ff-9bcf-4e4a-9878-3dba079dd9c9" providerId="ADAL" clId="{58CF569B-31CD-4BDF-92A0-80F6E4D5625B}" dt="2021-05-12T15:25:01.023" v="2875" actId="478"/>
          <ac:spMkLst>
            <pc:docMk/>
            <pc:sldMk cId="2049729822" sldId="2096"/>
            <ac:spMk id="10" creationId="{28BFEB83-EAFB-4448-B540-8C0DB5E6543D}"/>
          </ac:spMkLst>
        </pc:spChg>
        <pc:spChg chg="add mod topLvl">
          <ac:chgData name="Burkey, Jeff" userId="b6c7e7ff-9bcf-4e4a-9878-3dba079dd9c9" providerId="ADAL" clId="{58CF569B-31CD-4BDF-92A0-80F6E4D5625B}" dt="2021-05-03T01:25:29.280" v="1000" actId="164"/>
          <ac:spMkLst>
            <pc:docMk/>
            <pc:sldMk cId="2049729822" sldId="2096"/>
            <ac:spMk id="10" creationId="{80EC06AF-113A-4FDE-AD95-C61A21ACABA4}"/>
          </ac:spMkLst>
        </pc:spChg>
        <pc:spChg chg="add del mod">
          <ac:chgData name="Burkey, Jeff" userId="b6c7e7ff-9bcf-4e4a-9878-3dba079dd9c9" providerId="ADAL" clId="{58CF569B-31CD-4BDF-92A0-80F6E4D5625B}" dt="2021-04-19T16:40:41.573" v="8"/>
          <ac:spMkLst>
            <pc:docMk/>
            <pc:sldMk cId="2049729822" sldId="2096"/>
            <ac:spMk id="10" creationId="{8288918F-1353-472D-9C4F-42CC86862411}"/>
          </ac:spMkLst>
        </pc:spChg>
        <pc:spChg chg="add mod">
          <ac:chgData name="Burkey, Jeff" userId="b6c7e7ff-9bcf-4e4a-9878-3dba079dd9c9" providerId="ADAL" clId="{58CF569B-31CD-4BDF-92A0-80F6E4D5625B}" dt="2021-05-12T15:25:39.323" v="2880" actId="693"/>
          <ac:spMkLst>
            <pc:docMk/>
            <pc:sldMk cId="2049729822" sldId="2096"/>
            <ac:spMk id="11" creationId="{2417BE92-0215-4DC7-893A-A3FF30A694A7}"/>
          </ac:spMkLst>
        </pc:spChg>
        <pc:spChg chg="add mod">
          <ac:chgData name="Burkey, Jeff" userId="b6c7e7ff-9bcf-4e4a-9878-3dba079dd9c9" providerId="ADAL" clId="{58CF569B-31CD-4BDF-92A0-80F6E4D5625B}" dt="2021-05-03T01:25:29.280" v="1000" actId="164"/>
          <ac:spMkLst>
            <pc:docMk/>
            <pc:sldMk cId="2049729822" sldId="2096"/>
            <ac:spMk id="11" creationId="{86EEF8E2-2EC2-4F5E-8430-758D4A45F1C9}"/>
          </ac:spMkLst>
        </pc:spChg>
        <pc:spChg chg="add del mod">
          <ac:chgData name="Burkey, Jeff" userId="b6c7e7ff-9bcf-4e4a-9878-3dba079dd9c9" providerId="ADAL" clId="{58CF569B-31CD-4BDF-92A0-80F6E4D5625B}" dt="2021-05-05T15:56:04.716" v="1123" actId="478"/>
          <ac:spMkLst>
            <pc:docMk/>
            <pc:sldMk cId="2049729822" sldId="2096"/>
            <ac:spMk id="14" creationId="{893410CD-5C15-4A7F-BF0D-26F2AC395FB5}"/>
          </ac:spMkLst>
        </pc:spChg>
        <pc:spChg chg="add del mod">
          <ac:chgData name="Burkey, Jeff" userId="b6c7e7ff-9bcf-4e4a-9878-3dba079dd9c9" providerId="ADAL" clId="{58CF569B-31CD-4BDF-92A0-80F6E4D5625B}" dt="2021-05-05T16:00:09.123" v="1292" actId="478"/>
          <ac:spMkLst>
            <pc:docMk/>
            <pc:sldMk cId="2049729822" sldId="2096"/>
            <ac:spMk id="15" creationId="{C43714E7-0831-4C57-89F9-3EA3442CBB6F}"/>
          </ac:spMkLst>
        </pc:spChg>
        <pc:spChg chg="add del mod">
          <ac:chgData name="Burkey, Jeff" userId="b6c7e7ff-9bcf-4e4a-9878-3dba079dd9c9" providerId="ADAL" clId="{58CF569B-31CD-4BDF-92A0-80F6E4D5625B}" dt="2021-05-05T15:55:48.004" v="1117" actId="478"/>
          <ac:spMkLst>
            <pc:docMk/>
            <pc:sldMk cId="2049729822" sldId="2096"/>
            <ac:spMk id="17" creationId="{27D313A6-D1CF-4A2F-9C85-F4864AFA3EBD}"/>
          </ac:spMkLst>
        </pc:spChg>
        <pc:spChg chg="add del mod">
          <ac:chgData name="Burkey, Jeff" userId="b6c7e7ff-9bcf-4e4a-9878-3dba079dd9c9" providerId="ADAL" clId="{58CF569B-31CD-4BDF-92A0-80F6E4D5625B}" dt="2021-05-05T16:01:14.622" v="1319" actId="478"/>
          <ac:spMkLst>
            <pc:docMk/>
            <pc:sldMk cId="2049729822" sldId="2096"/>
            <ac:spMk id="18" creationId="{13B98B2D-78AD-45D8-9246-03CF19C94469}"/>
          </ac:spMkLst>
        </pc:spChg>
        <pc:spChg chg="add del mod">
          <ac:chgData name="Burkey, Jeff" userId="b6c7e7ff-9bcf-4e4a-9878-3dba079dd9c9" providerId="ADAL" clId="{58CF569B-31CD-4BDF-92A0-80F6E4D5625B}" dt="2021-05-05T16:03:43.421" v="1405" actId="478"/>
          <ac:spMkLst>
            <pc:docMk/>
            <pc:sldMk cId="2049729822" sldId="2096"/>
            <ac:spMk id="19" creationId="{47210CCE-2CE0-41B3-9B66-313195547B34}"/>
          </ac:spMkLst>
        </pc:spChg>
        <pc:spChg chg="add del mod">
          <ac:chgData name="Burkey, Jeff" userId="b6c7e7ff-9bcf-4e4a-9878-3dba079dd9c9" providerId="ADAL" clId="{58CF569B-31CD-4BDF-92A0-80F6E4D5625B}" dt="2021-05-05T16:05:26.331" v="1425" actId="478"/>
          <ac:spMkLst>
            <pc:docMk/>
            <pc:sldMk cId="2049729822" sldId="2096"/>
            <ac:spMk id="20" creationId="{F043EDF2-521B-4E33-80A6-89BA862D3AA2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21" creationId="{65C07A2C-85F2-498B-A281-33FBF4460AE8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22" creationId="{CF26D2E7-08A1-46EC-AEDC-E1A05DF1E662}"/>
          </ac:spMkLst>
        </pc:spChg>
        <pc:spChg chg="add mod">
          <ac:chgData name="Burkey, Jeff" userId="b6c7e7ff-9bcf-4e4a-9878-3dba079dd9c9" providerId="ADAL" clId="{58CF569B-31CD-4BDF-92A0-80F6E4D5625B}" dt="2021-05-12T15:00:06.106" v="2817" actId="6549"/>
          <ac:spMkLst>
            <pc:docMk/>
            <pc:sldMk cId="2049729822" sldId="2096"/>
            <ac:spMk id="23" creationId="{F4823175-4210-4AEE-AA95-867508375CA4}"/>
          </ac:spMkLst>
        </pc:spChg>
        <pc:spChg chg="add mod">
          <ac:chgData name="Burkey, Jeff" userId="b6c7e7ff-9bcf-4e4a-9878-3dba079dd9c9" providerId="ADAL" clId="{58CF569B-31CD-4BDF-92A0-80F6E4D5625B}" dt="2021-05-07T15:15:53.232" v="2634" actId="20577"/>
          <ac:spMkLst>
            <pc:docMk/>
            <pc:sldMk cId="2049729822" sldId="2096"/>
            <ac:spMk id="24" creationId="{ABDFE81D-FAA3-4E9B-850F-ACFE84D56951}"/>
          </ac:spMkLst>
        </pc:spChg>
        <pc:spChg chg="add mod">
          <ac:chgData name="Burkey, Jeff" userId="b6c7e7ff-9bcf-4e4a-9878-3dba079dd9c9" providerId="ADAL" clId="{58CF569B-31CD-4BDF-92A0-80F6E4D5625B}" dt="2021-05-12T15:00:21.464" v="2818" actId="6549"/>
          <ac:spMkLst>
            <pc:docMk/>
            <pc:sldMk cId="2049729822" sldId="2096"/>
            <ac:spMk id="25" creationId="{C4F7B661-FEE6-4FC4-B709-08E5F0FF6145}"/>
          </ac:spMkLst>
        </pc:spChg>
        <pc:spChg chg="add del mod">
          <ac:chgData name="Burkey, Jeff" userId="b6c7e7ff-9bcf-4e4a-9878-3dba079dd9c9" providerId="ADAL" clId="{58CF569B-31CD-4BDF-92A0-80F6E4D5625B}" dt="2021-05-05T16:04:20.956" v="1410" actId="478"/>
          <ac:spMkLst>
            <pc:docMk/>
            <pc:sldMk cId="2049729822" sldId="2096"/>
            <ac:spMk id="26" creationId="{B536AC08-09C1-4755-B783-936E0B2429B5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27" creationId="{D25EEA64-04F0-40FA-9E58-2213F6AA9906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28" creationId="{F8AB27E9-569A-4D2C-8457-38FCCFD23AFA}"/>
          </ac:spMkLst>
        </pc:spChg>
        <pc:spChg chg="add mod">
          <ac:chgData name="Burkey, Jeff" userId="b6c7e7ff-9bcf-4e4a-9878-3dba079dd9c9" providerId="ADAL" clId="{58CF569B-31CD-4BDF-92A0-80F6E4D5625B}" dt="2021-05-05T16:18:21.639" v="1576" actId="1076"/>
          <ac:spMkLst>
            <pc:docMk/>
            <pc:sldMk cId="2049729822" sldId="2096"/>
            <ac:spMk id="29" creationId="{3FD99926-1FEE-4D57-BE47-6F942261C5CE}"/>
          </ac:spMkLst>
        </pc:spChg>
        <pc:spChg chg="add mod">
          <ac:chgData name="Burkey, Jeff" userId="b6c7e7ff-9bcf-4e4a-9878-3dba079dd9c9" providerId="ADAL" clId="{58CF569B-31CD-4BDF-92A0-80F6E4D5625B}" dt="2021-05-05T16:18:21.639" v="1576" actId="1076"/>
          <ac:spMkLst>
            <pc:docMk/>
            <pc:sldMk cId="2049729822" sldId="2096"/>
            <ac:spMk id="30" creationId="{FA6889A6-812C-4092-9742-21132DC0DC00}"/>
          </ac:spMkLst>
        </pc:spChg>
        <pc:spChg chg="add mod">
          <ac:chgData name="Burkey, Jeff" userId="b6c7e7ff-9bcf-4e4a-9878-3dba079dd9c9" providerId="ADAL" clId="{58CF569B-31CD-4BDF-92A0-80F6E4D5625B}" dt="2021-05-05T16:18:21.639" v="1576" actId="1076"/>
          <ac:spMkLst>
            <pc:docMk/>
            <pc:sldMk cId="2049729822" sldId="2096"/>
            <ac:spMk id="31" creationId="{D4E0EC1C-184B-4294-974D-65562AD99D84}"/>
          </ac:spMkLst>
        </pc:spChg>
        <pc:spChg chg="add mod">
          <ac:chgData name="Burkey, Jeff" userId="b6c7e7ff-9bcf-4e4a-9878-3dba079dd9c9" providerId="ADAL" clId="{58CF569B-31CD-4BDF-92A0-80F6E4D5625B}" dt="2021-05-05T16:18:21.639" v="1576" actId="1076"/>
          <ac:spMkLst>
            <pc:docMk/>
            <pc:sldMk cId="2049729822" sldId="2096"/>
            <ac:spMk id="32" creationId="{50764B58-E488-4726-BE53-3682EE90C8F1}"/>
          </ac:spMkLst>
        </pc:spChg>
        <pc:spChg chg="add mod">
          <ac:chgData name="Burkey, Jeff" userId="b6c7e7ff-9bcf-4e4a-9878-3dba079dd9c9" providerId="ADAL" clId="{58CF569B-31CD-4BDF-92A0-80F6E4D5625B}" dt="2021-05-05T16:18:21.639" v="1576" actId="1076"/>
          <ac:spMkLst>
            <pc:docMk/>
            <pc:sldMk cId="2049729822" sldId="2096"/>
            <ac:spMk id="33" creationId="{64C84E6B-9EC4-41AB-94EF-95578BC51002}"/>
          </ac:spMkLst>
        </pc:spChg>
        <pc:spChg chg="add mod">
          <ac:chgData name="Burkey, Jeff" userId="b6c7e7ff-9bcf-4e4a-9878-3dba079dd9c9" providerId="ADAL" clId="{58CF569B-31CD-4BDF-92A0-80F6E4D5625B}" dt="2021-05-05T16:18:21.639" v="1576" actId="1076"/>
          <ac:spMkLst>
            <pc:docMk/>
            <pc:sldMk cId="2049729822" sldId="2096"/>
            <ac:spMk id="34" creationId="{DE4FF145-3600-4F6B-8CA1-A5B22EFCBF23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35" creationId="{652F6E56-C872-4AA4-A8B1-18438ED9A153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36" creationId="{56FFBC1E-D264-4F03-B372-A6F7438F0C7E}"/>
          </ac:spMkLst>
        </pc:spChg>
        <pc:spChg chg="add mod">
          <ac:chgData name="Burkey, Jeff" userId="b6c7e7ff-9bcf-4e4a-9878-3dba079dd9c9" providerId="ADAL" clId="{58CF569B-31CD-4BDF-92A0-80F6E4D5625B}" dt="2021-05-05T16:18:21.639" v="1576" actId="1076"/>
          <ac:spMkLst>
            <pc:docMk/>
            <pc:sldMk cId="2049729822" sldId="2096"/>
            <ac:spMk id="37" creationId="{2B8DA5AB-6C8E-4F5A-9C3F-6A909B750B0B}"/>
          </ac:spMkLst>
        </pc:spChg>
        <pc:spChg chg="add mod">
          <ac:chgData name="Burkey, Jeff" userId="b6c7e7ff-9bcf-4e4a-9878-3dba079dd9c9" providerId="ADAL" clId="{58CF569B-31CD-4BDF-92A0-80F6E4D5625B}" dt="2021-05-05T16:18:21.639" v="1576" actId="1076"/>
          <ac:spMkLst>
            <pc:docMk/>
            <pc:sldMk cId="2049729822" sldId="2096"/>
            <ac:spMk id="38" creationId="{18C0FC33-E95D-4400-B168-F524FA6E7818}"/>
          </ac:spMkLst>
        </pc:spChg>
        <pc:spChg chg="add mod">
          <ac:chgData name="Burkey, Jeff" userId="b6c7e7ff-9bcf-4e4a-9878-3dba079dd9c9" providerId="ADAL" clId="{58CF569B-31CD-4BDF-92A0-80F6E4D5625B}" dt="2021-05-05T16:19:31.129" v="1600" actId="207"/>
          <ac:spMkLst>
            <pc:docMk/>
            <pc:sldMk cId="2049729822" sldId="2096"/>
            <ac:spMk id="39" creationId="{E5DDD009-3751-4949-BCE8-B824AEA65368}"/>
          </ac:spMkLst>
        </pc:spChg>
        <pc:spChg chg="add mod">
          <ac:chgData name="Burkey, Jeff" userId="b6c7e7ff-9bcf-4e4a-9878-3dba079dd9c9" providerId="ADAL" clId="{58CF569B-31CD-4BDF-92A0-80F6E4D5625B}" dt="2021-05-05T16:19:17.757" v="1598" actId="14100"/>
          <ac:spMkLst>
            <pc:docMk/>
            <pc:sldMk cId="2049729822" sldId="2096"/>
            <ac:spMk id="40" creationId="{24DA5268-2378-4672-9A65-8DDFF8D5E726}"/>
          </ac:spMkLst>
        </pc:spChg>
        <pc:spChg chg="add mod">
          <ac:chgData name="Burkey, Jeff" userId="b6c7e7ff-9bcf-4e4a-9878-3dba079dd9c9" providerId="ADAL" clId="{58CF569B-31CD-4BDF-92A0-80F6E4D5625B}" dt="2021-05-05T19:31:43.401" v="2090" actId="1076"/>
          <ac:spMkLst>
            <pc:docMk/>
            <pc:sldMk cId="2049729822" sldId="2096"/>
            <ac:spMk id="41" creationId="{EEA975DE-1618-4B6B-B4E6-0E647DF3B315}"/>
          </ac:spMkLst>
        </pc:spChg>
        <pc:spChg chg="add del mod">
          <ac:chgData name="Burkey, Jeff" userId="b6c7e7ff-9bcf-4e4a-9878-3dba079dd9c9" providerId="ADAL" clId="{58CF569B-31CD-4BDF-92A0-80F6E4D5625B}" dt="2021-05-05T19:32:11.622" v="2095" actId="478"/>
          <ac:spMkLst>
            <pc:docMk/>
            <pc:sldMk cId="2049729822" sldId="2096"/>
            <ac:spMk id="42" creationId="{D0AB4728-0A8F-4BE1-BB41-2656A5E53C7E}"/>
          </ac:spMkLst>
        </pc:spChg>
        <pc:spChg chg="add mod">
          <ac:chgData name="Burkey, Jeff" userId="b6c7e7ff-9bcf-4e4a-9878-3dba079dd9c9" providerId="ADAL" clId="{58CF569B-31CD-4BDF-92A0-80F6E4D5625B}" dt="2021-05-05T16:32:25.536" v="1872" actId="6549"/>
          <ac:spMkLst>
            <pc:docMk/>
            <pc:sldMk cId="2049729822" sldId="2096"/>
            <ac:spMk id="43" creationId="{14693F78-7754-4E52-B474-8F8F081E8F13}"/>
          </ac:spMkLst>
        </pc:spChg>
        <pc:spChg chg="add mod">
          <ac:chgData name="Burkey, Jeff" userId="b6c7e7ff-9bcf-4e4a-9878-3dba079dd9c9" providerId="ADAL" clId="{58CF569B-31CD-4BDF-92A0-80F6E4D5625B}" dt="2021-05-05T16:23:05.134" v="1636" actId="1076"/>
          <ac:spMkLst>
            <pc:docMk/>
            <pc:sldMk cId="2049729822" sldId="2096"/>
            <ac:spMk id="44" creationId="{790A947A-F78B-4C28-A4F0-349A8709DB7F}"/>
          </ac:spMkLst>
        </pc:spChg>
        <pc:spChg chg="add mod">
          <ac:chgData name="Burkey, Jeff" userId="b6c7e7ff-9bcf-4e4a-9878-3dba079dd9c9" providerId="ADAL" clId="{58CF569B-31CD-4BDF-92A0-80F6E4D5625B}" dt="2021-05-05T16:23:05.134" v="1636" actId="1076"/>
          <ac:spMkLst>
            <pc:docMk/>
            <pc:sldMk cId="2049729822" sldId="2096"/>
            <ac:spMk id="45" creationId="{6610E71D-DF9E-4F82-89C0-BA5CA4B5EAB8}"/>
          </ac:spMkLst>
        </pc:spChg>
        <pc:spChg chg="add mod">
          <ac:chgData name="Burkey, Jeff" userId="b6c7e7ff-9bcf-4e4a-9878-3dba079dd9c9" providerId="ADAL" clId="{58CF569B-31CD-4BDF-92A0-80F6E4D5625B}" dt="2021-05-05T19:31:43.401" v="2090" actId="1076"/>
          <ac:spMkLst>
            <pc:docMk/>
            <pc:sldMk cId="2049729822" sldId="2096"/>
            <ac:spMk id="46" creationId="{9E994F8E-A74A-4105-925D-6807D67595DF}"/>
          </ac:spMkLst>
        </pc:spChg>
        <pc:spChg chg="add del mod">
          <ac:chgData name="Burkey, Jeff" userId="b6c7e7ff-9bcf-4e4a-9878-3dba079dd9c9" providerId="ADAL" clId="{58CF569B-31CD-4BDF-92A0-80F6E4D5625B}" dt="2021-05-05T19:32:09.895" v="2094" actId="478"/>
          <ac:spMkLst>
            <pc:docMk/>
            <pc:sldMk cId="2049729822" sldId="2096"/>
            <ac:spMk id="47" creationId="{64F4F2A9-1EEB-49A1-9851-001BE8A5EC2C}"/>
          </ac:spMkLst>
        </pc:spChg>
        <pc:spChg chg="add mod">
          <ac:chgData name="Burkey, Jeff" userId="b6c7e7ff-9bcf-4e4a-9878-3dba079dd9c9" providerId="ADAL" clId="{58CF569B-31CD-4BDF-92A0-80F6E4D5625B}" dt="2021-05-05T19:30:22.769" v="2079" actId="1076"/>
          <ac:spMkLst>
            <pc:docMk/>
            <pc:sldMk cId="2049729822" sldId="2096"/>
            <ac:spMk id="48" creationId="{A064A5D5-590B-4752-AE29-48EF78AB004B}"/>
          </ac:spMkLst>
        </pc:spChg>
        <pc:spChg chg="add del mod">
          <ac:chgData name="Burkey, Jeff" userId="b6c7e7ff-9bcf-4e4a-9878-3dba079dd9c9" providerId="ADAL" clId="{58CF569B-31CD-4BDF-92A0-80F6E4D5625B}" dt="2021-05-05T19:32:08.424" v="2093" actId="478"/>
          <ac:spMkLst>
            <pc:docMk/>
            <pc:sldMk cId="2049729822" sldId="2096"/>
            <ac:spMk id="49" creationId="{C8E2014D-7AC3-48B4-BD96-3B0213E0FE87}"/>
          </ac:spMkLst>
        </pc:spChg>
        <pc:spChg chg="add del mod">
          <ac:chgData name="Burkey, Jeff" userId="b6c7e7ff-9bcf-4e4a-9878-3dba079dd9c9" providerId="ADAL" clId="{58CF569B-31CD-4BDF-92A0-80F6E4D5625B}" dt="2021-05-06T19:52:12.032" v="2576" actId="478"/>
          <ac:spMkLst>
            <pc:docMk/>
            <pc:sldMk cId="2049729822" sldId="2096"/>
            <ac:spMk id="49" creationId="{E4D875C5-A65A-4685-AD01-3181E1ED8227}"/>
          </ac:spMkLst>
        </pc:spChg>
        <pc:spChg chg="add del mod">
          <ac:chgData name="Burkey, Jeff" userId="b6c7e7ff-9bcf-4e4a-9878-3dba079dd9c9" providerId="ADAL" clId="{58CF569B-31CD-4BDF-92A0-80F6E4D5625B}" dt="2021-05-05T16:30:11.502" v="1767" actId="478"/>
          <ac:spMkLst>
            <pc:docMk/>
            <pc:sldMk cId="2049729822" sldId="2096"/>
            <ac:spMk id="50" creationId="{8245C0A5-3DCB-486E-9CAA-C806C94E4F89}"/>
          </ac:spMkLst>
        </pc:spChg>
        <pc:spChg chg="add del mod">
          <ac:chgData name="Burkey, Jeff" userId="b6c7e7ff-9bcf-4e4a-9878-3dba079dd9c9" providerId="ADAL" clId="{58CF569B-31CD-4BDF-92A0-80F6E4D5625B}" dt="2021-05-06T19:52:14.398" v="2578" actId="478"/>
          <ac:spMkLst>
            <pc:docMk/>
            <pc:sldMk cId="2049729822" sldId="2096"/>
            <ac:spMk id="50" creationId="{921D9932-D4A9-4D86-94B2-C65C7C9DD816}"/>
          </ac:spMkLst>
        </pc:spChg>
        <pc:spChg chg="add mod">
          <ac:chgData name="Burkey, Jeff" userId="b6c7e7ff-9bcf-4e4a-9878-3dba079dd9c9" providerId="ADAL" clId="{58CF569B-31CD-4BDF-92A0-80F6E4D5625B}" dt="2021-05-06T19:55:53.013" v="2604" actId="1076"/>
          <ac:spMkLst>
            <pc:docMk/>
            <pc:sldMk cId="2049729822" sldId="2096"/>
            <ac:spMk id="51" creationId="{57582AEB-92A5-47DB-ABD5-FB79A9DD6849}"/>
          </ac:spMkLst>
        </pc:spChg>
        <pc:spChg chg="add mod">
          <ac:chgData name="Burkey, Jeff" userId="b6c7e7ff-9bcf-4e4a-9878-3dba079dd9c9" providerId="ADAL" clId="{58CF569B-31CD-4BDF-92A0-80F6E4D5625B}" dt="2021-05-11T21:29:32.767" v="2717" actId="14100"/>
          <ac:spMkLst>
            <pc:docMk/>
            <pc:sldMk cId="2049729822" sldId="2096"/>
            <ac:spMk id="54" creationId="{2F32F161-ED3D-4A52-896D-9BFEEC1BC728}"/>
          </ac:spMkLst>
        </pc:spChg>
        <pc:spChg chg="add mod">
          <ac:chgData name="Burkey, Jeff" userId="b6c7e7ff-9bcf-4e4a-9878-3dba079dd9c9" providerId="ADAL" clId="{58CF569B-31CD-4BDF-92A0-80F6E4D5625B}" dt="2021-05-06T19:56:13.640" v="2607" actId="1076"/>
          <ac:spMkLst>
            <pc:docMk/>
            <pc:sldMk cId="2049729822" sldId="2096"/>
            <ac:spMk id="55" creationId="{91094961-8FD9-42BE-A64D-C8F18A681285}"/>
          </ac:spMkLst>
        </pc:spChg>
        <pc:spChg chg="add mod">
          <ac:chgData name="Burkey, Jeff" userId="b6c7e7ff-9bcf-4e4a-9878-3dba079dd9c9" providerId="ADAL" clId="{58CF569B-31CD-4BDF-92A0-80F6E4D5625B}" dt="2021-05-06T19:56:13.640" v="2607" actId="1076"/>
          <ac:spMkLst>
            <pc:docMk/>
            <pc:sldMk cId="2049729822" sldId="2096"/>
            <ac:spMk id="56" creationId="{C9876B82-038A-49F3-8860-96EF70592776}"/>
          </ac:spMkLst>
        </pc:spChg>
        <pc:spChg chg="add del mod">
          <ac:chgData name="Burkey, Jeff" userId="b6c7e7ff-9bcf-4e4a-9878-3dba079dd9c9" providerId="ADAL" clId="{58CF569B-31CD-4BDF-92A0-80F6E4D5625B}" dt="2021-05-11T21:27:07.321" v="2694" actId="478"/>
          <ac:spMkLst>
            <pc:docMk/>
            <pc:sldMk cId="2049729822" sldId="2096"/>
            <ac:spMk id="57" creationId="{D69BE108-A2A3-45D7-9291-3804C01B1EEF}"/>
          </ac:spMkLst>
        </pc:spChg>
        <pc:spChg chg="add mod">
          <ac:chgData name="Burkey, Jeff" userId="b6c7e7ff-9bcf-4e4a-9878-3dba079dd9c9" providerId="ADAL" clId="{58CF569B-31CD-4BDF-92A0-80F6E4D5625B}" dt="2021-05-11T21:29:30.304" v="2716" actId="14100"/>
          <ac:spMkLst>
            <pc:docMk/>
            <pc:sldMk cId="2049729822" sldId="2096"/>
            <ac:spMk id="58" creationId="{97F5E92F-3965-478D-AEDD-61224CD8482E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61" creationId="{AECC68A3-66E0-4825-B727-AD1A5B21C394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62" creationId="{58D28842-2E38-4CE4-9A3B-9E09F657C1D9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63" creationId="{E644DCEE-A1F4-4CFE-BEF7-E3D81BAE240F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64" creationId="{89059A7F-020B-47C8-9F84-FF7C9988EF2E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65" creationId="{CF7EDBCA-5BE4-402B-B08D-4B3F713C2007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66" creationId="{D32A6764-F1C7-44A8-8AD7-D65350A1CF46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67" creationId="{530D5691-8ECB-49AA-AFD6-2D5503D9173E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68" creationId="{CB068E1C-8F4C-4231-81C8-8CB205FA15F0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69" creationId="{C40FA01E-BAB0-4092-A950-4D4047D8B028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70" creationId="{B2651E92-9ECD-4B5E-B6EA-10F7B55D736B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71" creationId="{A92B3196-7760-4935-B8D4-29B5FA5019D2}"/>
          </ac:spMkLst>
        </pc:spChg>
        <pc:spChg chg="add mod ord">
          <ac:chgData name="Burkey, Jeff" userId="b6c7e7ff-9bcf-4e4a-9878-3dba079dd9c9" providerId="ADAL" clId="{58CF569B-31CD-4BDF-92A0-80F6E4D5625B}" dt="2021-05-12T15:23:24.824" v="2851" actId="166"/>
          <ac:spMkLst>
            <pc:docMk/>
            <pc:sldMk cId="2049729822" sldId="2096"/>
            <ac:spMk id="72" creationId="{0B7374CF-9FC2-42B2-91F0-A8260B0E6444}"/>
          </ac:spMkLst>
        </pc:spChg>
        <pc:spChg chg="add mod">
          <ac:chgData name="Burkey, Jeff" userId="b6c7e7ff-9bcf-4e4a-9878-3dba079dd9c9" providerId="ADAL" clId="{58CF569B-31CD-4BDF-92A0-80F6E4D5625B}" dt="2021-05-05T19:31:14.209" v="2087" actId="1076"/>
          <ac:spMkLst>
            <pc:docMk/>
            <pc:sldMk cId="2049729822" sldId="2096"/>
            <ac:spMk id="79" creationId="{3EA7DD47-733F-4F07-B01C-6FE0F09C0C30}"/>
          </ac:spMkLst>
        </pc:spChg>
        <pc:spChg chg="add mod">
          <ac:chgData name="Burkey, Jeff" userId="b6c7e7ff-9bcf-4e4a-9878-3dba079dd9c9" providerId="ADAL" clId="{58CF569B-31CD-4BDF-92A0-80F6E4D5625B}" dt="2021-05-05T19:31:14.209" v="2087" actId="1076"/>
          <ac:spMkLst>
            <pc:docMk/>
            <pc:sldMk cId="2049729822" sldId="2096"/>
            <ac:spMk id="80" creationId="{9F31953B-16D3-4B7B-9826-F605CA2913AE}"/>
          </ac:spMkLst>
        </pc:spChg>
        <pc:spChg chg="add mod">
          <ac:chgData name="Burkey, Jeff" userId="b6c7e7ff-9bcf-4e4a-9878-3dba079dd9c9" providerId="ADAL" clId="{58CF569B-31CD-4BDF-92A0-80F6E4D5625B}" dt="2021-05-05T19:33:56.585" v="2107" actId="14100"/>
          <ac:spMkLst>
            <pc:docMk/>
            <pc:sldMk cId="2049729822" sldId="2096"/>
            <ac:spMk id="81" creationId="{59910AB7-9095-4E92-93C5-3575D8B93449}"/>
          </ac:spMkLst>
        </pc:spChg>
        <pc:spChg chg="add mod">
          <ac:chgData name="Burkey, Jeff" userId="b6c7e7ff-9bcf-4e4a-9878-3dba079dd9c9" providerId="ADAL" clId="{58CF569B-31CD-4BDF-92A0-80F6E4D5625B}" dt="2021-05-05T19:32:21.699" v="2097" actId="1076"/>
          <ac:spMkLst>
            <pc:docMk/>
            <pc:sldMk cId="2049729822" sldId="2096"/>
            <ac:spMk id="82" creationId="{5B731BD6-AAA9-422E-B3C7-17927304E76A}"/>
          </ac:spMkLst>
        </pc:spChg>
        <pc:spChg chg="add mod">
          <ac:chgData name="Burkey, Jeff" userId="b6c7e7ff-9bcf-4e4a-9878-3dba079dd9c9" providerId="ADAL" clId="{58CF569B-31CD-4BDF-92A0-80F6E4D5625B}" dt="2021-05-05T19:33:51.735" v="2106" actId="14100"/>
          <ac:spMkLst>
            <pc:docMk/>
            <pc:sldMk cId="2049729822" sldId="2096"/>
            <ac:spMk id="83" creationId="{7D0394C8-180A-47EF-8E24-781A1A70BF87}"/>
          </ac:spMkLst>
        </pc:spChg>
        <pc:spChg chg="add mod">
          <ac:chgData name="Burkey, Jeff" userId="b6c7e7ff-9bcf-4e4a-9878-3dba079dd9c9" providerId="ADAL" clId="{58CF569B-31CD-4BDF-92A0-80F6E4D5625B}" dt="2021-05-05T19:32:26.889" v="2099" actId="1076"/>
          <ac:spMkLst>
            <pc:docMk/>
            <pc:sldMk cId="2049729822" sldId="2096"/>
            <ac:spMk id="84" creationId="{EB905FC3-E175-46CA-BED5-B811E276E640}"/>
          </ac:spMkLst>
        </pc:spChg>
        <pc:spChg chg="add del mod">
          <ac:chgData name="Burkey, Jeff" userId="b6c7e7ff-9bcf-4e4a-9878-3dba079dd9c9" providerId="ADAL" clId="{58CF569B-31CD-4BDF-92A0-80F6E4D5625B}" dt="2021-05-06T19:52:13.079" v="2577" actId="478"/>
          <ac:spMkLst>
            <pc:docMk/>
            <pc:sldMk cId="2049729822" sldId="2096"/>
            <ac:spMk id="85" creationId="{A34471C6-7AA4-4683-885A-D55DC9A38C8B}"/>
          </ac:spMkLst>
        </pc:spChg>
        <pc:grpChg chg="add del mod">
          <ac:chgData name="Burkey, Jeff" userId="b6c7e7ff-9bcf-4e4a-9878-3dba079dd9c9" providerId="ADAL" clId="{58CF569B-31CD-4BDF-92A0-80F6E4D5625B}" dt="2021-05-03T01:25:19.114" v="999" actId="165"/>
          <ac:grpSpMkLst>
            <pc:docMk/>
            <pc:sldMk cId="2049729822" sldId="2096"/>
            <ac:grpSpMk id="9" creationId="{D1BCF01A-7991-4E41-A6CA-E189AA7595B2}"/>
          </ac:grpSpMkLst>
        </pc:grpChg>
        <pc:grpChg chg="add del mod">
          <ac:chgData name="Burkey, Jeff" userId="b6c7e7ff-9bcf-4e4a-9878-3dba079dd9c9" providerId="ADAL" clId="{58CF569B-31CD-4BDF-92A0-80F6E4D5625B}" dt="2021-05-05T15:55:22.268" v="1113" actId="478"/>
          <ac:grpSpMkLst>
            <pc:docMk/>
            <pc:sldMk cId="2049729822" sldId="2096"/>
            <ac:grpSpMk id="13" creationId="{4E507C81-DC17-410D-AC47-7E40144B7CFD}"/>
          </ac:grpSpMkLst>
        </pc:grpChg>
        <pc:graphicFrameChg chg="del mod">
          <ac:chgData name="Burkey, Jeff" userId="b6c7e7ff-9bcf-4e4a-9878-3dba079dd9c9" providerId="ADAL" clId="{58CF569B-31CD-4BDF-92A0-80F6E4D5625B}" dt="2021-04-19T16:39:58.616" v="3" actId="478"/>
          <ac:graphicFrameMkLst>
            <pc:docMk/>
            <pc:sldMk cId="2049729822" sldId="2096"/>
            <ac:graphicFrameMk id="6" creationId="{040089E8-7131-4747-9970-48C6BA750BFC}"/>
          </ac:graphicFrameMkLst>
        </pc:graphicFrameChg>
        <pc:picChg chg="add del mod">
          <ac:chgData name="Burkey, Jeff" userId="b6c7e7ff-9bcf-4e4a-9878-3dba079dd9c9" providerId="ADAL" clId="{58CF569B-31CD-4BDF-92A0-80F6E4D5625B}" dt="2021-04-19T16:40:05.881" v="5" actId="478"/>
          <ac:picMkLst>
            <pc:docMk/>
            <pc:sldMk cId="2049729822" sldId="2096"/>
            <ac:picMk id="4" creationId="{12A501AD-62EF-4623-B42A-9058E103A638}"/>
          </ac:picMkLst>
        </pc:picChg>
        <pc:picChg chg="add del mod">
          <ac:chgData name="Burkey, Jeff" userId="b6c7e7ff-9bcf-4e4a-9878-3dba079dd9c9" providerId="ADAL" clId="{58CF569B-31CD-4BDF-92A0-80F6E4D5625B}" dt="2021-04-19T16:40:40.046" v="7" actId="478"/>
          <ac:picMkLst>
            <pc:docMk/>
            <pc:sldMk cId="2049729822" sldId="2096"/>
            <ac:picMk id="8" creationId="{FBAA4B3D-FA8D-4088-B9DD-0AED6B76D2AE}"/>
          </ac:picMkLst>
        </pc:picChg>
        <pc:picChg chg="add del mod modCrop">
          <ac:chgData name="Burkey, Jeff" userId="b6c7e7ff-9bcf-4e4a-9878-3dba079dd9c9" providerId="ADAL" clId="{58CF569B-31CD-4BDF-92A0-80F6E4D5625B}" dt="2021-05-05T15:55:19.976" v="1112" actId="478"/>
          <ac:picMkLst>
            <pc:docMk/>
            <pc:sldMk cId="2049729822" sldId="2096"/>
            <ac:picMk id="12" creationId="{A215BC49-CC23-4AA1-9B0C-0536D4EF4C3A}"/>
          </ac:picMkLst>
        </pc:picChg>
        <pc:cxnChg chg="add del mod">
          <ac:chgData name="Burkey, Jeff" userId="b6c7e7ff-9bcf-4e4a-9878-3dba079dd9c9" providerId="ADAL" clId="{58CF569B-31CD-4BDF-92A0-80F6E4D5625B}" dt="2021-05-05T19:31:03.104" v="2085" actId="478"/>
          <ac:cxnSpMkLst>
            <pc:docMk/>
            <pc:sldMk cId="2049729822" sldId="2096"/>
            <ac:cxnSpMk id="52" creationId="{4E3E7CA6-5178-4493-916E-757C417761F9}"/>
          </ac:cxnSpMkLst>
        </pc:cxnChg>
        <pc:cxnChg chg="add mod">
          <ac:chgData name="Burkey, Jeff" userId="b6c7e7ff-9bcf-4e4a-9878-3dba079dd9c9" providerId="ADAL" clId="{58CF569B-31CD-4BDF-92A0-80F6E4D5625B}" dt="2021-05-06T19:56:01.625" v="2605" actId="692"/>
          <ac:cxnSpMkLst>
            <pc:docMk/>
            <pc:sldMk cId="2049729822" sldId="2096"/>
            <ac:cxnSpMk id="52" creationId="{9FE12EAE-91D3-4CEC-827D-31E8A9C5BE9E}"/>
          </ac:cxnSpMkLst>
        </pc:cxnChg>
        <pc:cxnChg chg="add mod">
          <ac:chgData name="Burkey, Jeff" userId="b6c7e7ff-9bcf-4e4a-9878-3dba079dd9c9" providerId="ADAL" clId="{58CF569B-31CD-4BDF-92A0-80F6E4D5625B}" dt="2021-05-05T19:31:00.594" v="2084" actId="692"/>
          <ac:cxnSpMkLst>
            <pc:docMk/>
            <pc:sldMk cId="2049729822" sldId="2096"/>
            <ac:cxnSpMk id="78" creationId="{37C144D5-53D7-477F-87DB-CE59DB4D2195}"/>
          </ac:cxnSpMkLst>
        </pc:cxnChg>
      </pc:sldChg>
      <pc:sldChg chg="del">
        <pc:chgData name="Burkey, Jeff" userId="b6c7e7ff-9bcf-4e4a-9878-3dba079dd9c9" providerId="ADAL" clId="{58CF569B-31CD-4BDF-92A0-80F6E4D5625B}" dt="2021-05-03T00:39:49.658" v="418" actId="47"/>
        <pc:sldMkLst>
          <pc:docMk/>
          <pc:sldMk cId="858212725" sldId="2098"/>
        </pc:sldMkLst>
      </pc:sldChg>
      <pc:sldChg chg="addSp delSp modSp new mod setBg delDesignElem">
        <pc:chgData name="Burkey, Jeff" userId="b6c7e7ff-9bcf-4e4a-9878-3dba079dd9c9" providerId="ADAL" clId="{58CF569B-31CD-4BDF-92A0-80F6E4D5625B}" dt="2021-05-11T21:32:22.263" v="2754" actId="1076"/>
        <pc:sldMkLst>
          <pc:docMk/>
          <pc:sldMk cId="57029530" sldId="2099"/>
        </pc:sldMkLst>
        <pc:spChg chg="mod ord">
          <ac:chgData name="Burkey, Jeff" userId="b6c7e7ff-9bcf-4e4a-9878-3dba079dd9c9" providerId="ADAL" clId="{58CF569B-31CD-4BDF-92A0-80F6E4D5625B}" dt="2021-05-11T21:32:20.641" v="2753" actId="14100"/>
          <ac:spMkLst>
            <pc:docMk/>
            <pc:sldMk cId="57029530" sldId="2099"/>
            <ac:spMk id="2" creationId="{6987134F-E4DA-42DA-8626-3C1BDF95A508}"/>
          </ac:spMkLst>
        </pc:spChg>
        <pc:spChg chg="del">
          <ac:chgData name="Burkey, Jeff" userId="b6c7e7ff-9bcf-4e4a-9878-3dba079dd9c9" providerId="ADAL" clId="{58CF569B-31CD-4BDF-92A0-80F6E4D5625B}" dt="2021-05-02T18:12:03.710" v="16"/>
          <ac:spMkLst>
            <pc:docMk/>
            <pc:sldMk cId="57029530" sldId="2099"/>
            <ac:spMk id="3" creationId="{2E5D83E3-1B29-4694-8F6C-22F771081B2B}"/>
          </ac:spMkLst>
        </pc:spChg>
        <pc:spChg chg="add del mod">
          <ac:chgData name="Burkey, Jeff" userId="b6c7e7ff-9bcf-4e4a-9878-3dba079dd9c9" providerId="ADAL" clId="{58CF569B-31CD-4BDF-92A0-80F6E4D5625B}" dt="2021-05-02T19:29:37.937" v="46" actId="478"/>
          <ac:spMkLst>
            <pc:docMk/>
            <pc:sldMk cId="57029530" sldId="2099"/>
            <ac:spMk id="8" creationId="{CDA1C424-0703-4F29-A8AF-B7EF327AF468}"/>
          </ac:spMkLst>
        </pc:spChg>
        <pc:spChg chg="add del">
          <ac:chgData name="Burkey, Jeff" userId="b6c7e7ff-9bcf-4e4a-9878-3dba079dd9c9" providerId="ADAL" clId="{58CF569B-31CD-4BDF-92A0-80F6E4D5625B}" dt="2021-05-02T19:29:25.120" v="43"/>
          <ac:spMkLst>
            <pc:docMk/>
            <pc:sldMk cId="57029530" sldId="2099"/>
            <ac:spMk id="9" creationId="{7E2FD86B-DF06-49F8-965C-00A292E6F9CB}"/>
          </ac:spMkLst>
        </pc:spChg>
        <pc:spChg chg="add del mod">
          <ac:chgData name="Burkey, Jeff" userId="b6c7e7ff-9bcf-4e4a-9878-3dba079dd9c9" providerId="ADAL" clId="{58CF569B-31CD-4BDF-92A0-80F6E4D5625B}" dt="2021-05-02T21:11:48.393" v="155"/>
          <ac:spMkLst>
            <pc:docMk/>
            <pc:sldMk cId="57029530" sldId="2099"/>
            <ac:spMk id="11" creationId="{B79FB38D-6C0D-47F9-A7CA-05F9EADBC02A}"/>
          </ac:spMkLst>
        </pc:spChg>
        <pc:spChg chg="add del">
          <ac:chgData name="Burkey, Jeff" userId="b6c7e7ff-9bcf-4e4a-9878-3dba079dd9c9" providerId="ADAL" clId="{58CF569B-31CD-4BDF-92A0-80F6E4D5625B}" dt="2021-05-11T21:29:48.931" v="2722"/>
          <ac:spMkLst>
            <pc:docMk/>
            <pc:sldMk cId="57029530" sldId="2099"/>
            <ac:spMk id="12" creationId="{5DF40726-9B19-4165-9C26-757D16E19E23}"/>
          </ac:spMkLst>
        </pc:spChg>
        <pc:spChg chg="add del">
          <ac:chgData name="Burkey, Jeff" userId="b6c7e7ff-9bcf-4e4a-9878-3dba079dd9c9" providerId="ADAL" clId="{58CF569B-31CD-4BDF-92A0-80F6E4D5625B}" dt="2021-05-11T21:29:48.931" v="2722"/>
          <ac:spMkLst>
            <pc:docMk/>
            <pc:sldMk cId="57029530" sldId="2099"/>
            <ac:spMk id="14" creationId="{2089CB41-F399-4AEB-980C-5BFB1049CBED}"/>
          </ac:spMkLst>
        </pc:spChg>
        <pc:spChg chg="add del">
          <ac:chgData name="Burkey, Jeff" userId="b6c7e7ff-9bcf-4e4a-9878-3dba079dd9c9" providerId="ADAL" clId="{58CF569B-31CD-4BDF-92A0-80F6E4D5625B}" dt="2021-05-11T21:29:48.931" v="2722"/>
          <ac:spMkLst>
            <pc:docMk/>
            <pc:sldMk cId="57029530" sldId="2099"/>
            <ac:spMk id="16" creationId="{1BFC967B-3DD6-463D-9DB9-6E4419AE0DAA}"/>
          </ac:spMkLst>
        </pc:spChg>
        <pc:spChg chg="add del mod">
          <ac:chgData name="Burkey, Jeff" userId="b6c7e7ff-9bcf-4e4a-9878-3dba079dd9c9" providerId="ADAL" clId="{58CF569B-31CD-4BDF-92A0-80F6E4D5625B}" dt="2021-05-02T21:12:02.362" v="159" actId="478"/>
          <ac:spMkLst>
            <pc:docMk/>
            <pc:sldMk cId="57029530" sldId="2099"/>
            <ac:spMk id="17" creationId="{2AE544A5-97BD-42B0-A80A-A755EE6EE6EE}"/>
          </ac:spMkLst>
        </pc:spChg>
        <pc:spChg chg="add del mod">
          <ac:chgData name="Burkey, Jeff" userId="b6c7e7ff-9bcf-4e4a-9878-3dba079dd9c9" providerId="ADAL" clId="{58CF569B-31CD-4BDF-92A0-80F6E4D5625B}" dt="2021-05-02T21:12:12.785" v="161" actId="478"/>
          <ac:spMkLst>
            <pc:docMk/>
            <pc:sldMk cId="57029530" sldId="2099"/>
            <ac:spMk id="19" creationId="{D5EC7A01-C764-4D95-B83E-3CF7F379958F}"/>
          </ac:spMkLst>
        </pc:spChg>
        <pc:spChg chg="add del mod">
          <ac:chgData name="Burkey, Jeff" userId="b6c7e7ff-9bcf-4e4a-9878-3dba079dd9c9" providerId="ADAL" clId="{58CF569B-31CD-4BDF-92A0-80F6E4D5625B}" dt="2021-05-02T21:12:15.926" v="162"/>
          <ac:spMkLst>
            <pc:docMk/>
            <pc:sldMk cId="57029530" sldId="2099"/>
            <ac:spMk id="21" creationId="{975FB940-E7E0-40F3-97D1-781286867D50}"/>
          </ac:spMkLst>
        </pc:spChg>
        <pc:spChg chg="add mod">
          <ac:chgData name="Burkey, Jeff" userId="b6c7e7ff-9bcf-4e4a-9878-3dba079dd9c9" providerId="ADAL" clId="{58CF569B-31CD-4BDF-92A0-80F6E4D5625B}" dt="2021-05-02T21:12:22.825" v="164" actId="478"/>
          <ac:spMkLst>
            <pc:docMk/>
            <pc:sldMk cId="57029530" sldId="2099"/>
            <ac:spMk id="24" creationId="{B667703A-5086-4732-AD65-47C30437EB47}"/>
          </ac:spMkLst>
        </pc:spChg>
        <pc:spChg chg="add del">
          <ac:chgData name="Burkey, Jeff" userId="b6c7e7ff-9bcf-4e4a-9878-3dba079dd9c9" providerId="ADAL" clId="{58CF569B-31CD-4BDF-92A0-80F6E4D5625B}" dt="2021-05-11T21:31:01.651" v="2737" actId="26606"/>
          <ac:spMkLst>
            <pc:docMk/>
            <pc:sldMk cId="57029530" sldId="2099"/>
            <ac:spMk id="34" creationId="{AE94ADDC-FBCA-4838-8D97-4B0770AFC1FC}"/>
          </ac:spMkLst>
        </pc:spChg>
        <pc:spChg chg="add del">
          <ac:chgData name="Burkey, Jeff" userId="b6c7e7ff-9bcf-4e4a-9878-3dba079dd9c9" providerId="ADAL" clId="{58CF569B-31CD-4BDF-92A0-80F6E4D5625B}" dt="2021-05-11T21:31:48.981" v="2747"/>
          <ac:spMkLst>
            <pc:docMk/>
            <pc:sldMk cId="57029530" sldId="2099"/>
            <ac:spMk id="49" creationId="{AE94ADDC-FBCA-4838-8D97-4B0770AFC1FC}"/>
          </ac:spMkLst>
        </pc:spChg>
        <pc:graphicFrameChg chg="add del mod">
          <ac:chgData name="Burkey, Jeff" userId="b6c7e7ff-9bcf-4e4a-9878-3dba079dd9c9" providerId="ADAL" clId="{58CF569B-31CD-4BDF-92A0-80F6E4D5625B}" dt="2021-05-02T19:29:28.287" v="44" actId="478"/>
          <ac:graphicFrameMkLst>
            <pc:docMk/>
            <pc:sldMk cId="57029530" sldId="2099"/>
            <ac:graphicFrameMk id="6" creationId="{3A3DC16E-9A8C-4A93-909A-D5DD675A7A3A}"/>
          </ac:graphicFrameMkLst>
        </pc:graphicFrameChg>
        <pc:graphicFrameChg chg="add del mod">
          <ac:chgData name="Burkey, Jeff" userId="b6c7e7ff-9bcf-4e4a-9878-3dba079dd9c9" providerId="ADAL" clId="{58CF569B-31CD-4BDF-92A0-80F6E4D5625B}" dt="2021-05-02T21:11:52.763" v="157" actId="478"/>
          <ac:graphicFrameMkLst>
            <pc:docMk/>
            <pc:sldMk cId="57029530" sldId="2099"/>
            <ac:graphicFrameMk id="13" creationId="{CC2CA408-D3EA-4958-AB46-8F7825E48E29}"/>
          </ac:graphicFrameMkLst>
        </pc:graphicFrameChg>
        <pc:graphicFrameChg chg="add del mod">
          <ac:chgData name="Burkey, Jeff" userId="b6c7e7ff-9bcf-4e4a-9878-3dba079dd9c9" providerId="ADAL" clId="{58CF569B-31CD-4BDF-92A0-80F6E4D5625B}" dt="2021-05-02T21:12:22.825" v="164" actId="478"/>
          <ac:graphicFrameMkLst>
            <pc:docMk/>
            <pc:sldMk cId="57029530" sldId="2099"/>
            <ac:graphicFrameMk id="22" creationId="{A0D0D544-FBC2-464D-9594-71672E5FFF87}"/>
          </ac:graphicFrameMkLst>
        </pc:graphicFrameChg>
        <pc:picChg chg="add mod">
          <ac:chgData name="Burkey, Jeff" userId="b6c7e7ff-9bcf-4e4a-9878-3dba079dd9c9" providerId="ADAL" clId="{58CF569B-31CD-4BDF-92A0-80F6E4D5625B}" dt="2021-05-11T21:32:14.775" v="2750" actId="1076"/>
          <ac:picMkLst>
            <pc:docMk/>
            <pc:sldMk cId="57029530" sldId="2099"/>
            <ac:picMk id="5" creationId="{0620909E-2BA9-4F49-BCE6-3BD559580863}"/>
          </ac:picMkLst>
        </pc:picChg>
        <pc:picChg chg="mod">
          <ac:chgData name="Burkey, Jeff" userId="b6c7e7ff-9bcf-4e4a-9878-3dba079dd9c9" providerId="ADAL" clId="{58CF569B-31CD-4BDF-92A0-80F6E4D5625B}" dt="2021-05-11T21:32:22.263" v="2754" actId="1076"/>
          <ac:picMkLst>
            <pc:docMk/>
            <pc:sldMk cId="57029530" sldId="2099"/>
            <ac:picMk id="25" creationId="{E0870CFB-BB97-42FC-8DD8-B147AEB3113E}"/>
          </ac:picMkLst>
        </pc:picChg>
        <pc:picChg chg="add del">
          <ac:chgData name="Burkey, Jeff" userId="b6c7e7ff-9bcf-4e4a-9878-3dba079dd9c9" providerId="ADAL" clId="{58CF569B-31CD-4BDF-92A0-80F6E4D5625B}" dt="2021-05-11T21:31:01.651" v="2737" actId="26606"/>
          <ac:picMkLst>
            <pc:docMk/>
            <pc:sldMk cId="57029530" sldId="2099"/>
            <ac:picMk id="30" creationId="{E1408BAF-1350-4BC5-9C72-82A08BB07B46}"/>
          </ac:picMkLst>
        </pc:picChg>
        <pc:picChg chg="add del">
          <ac:chgData name="Burkey, Jeff" userId="b6c7e7ff-9bcf-4e4a-9878-3dba079dd9c9" providerId="ADAL" clId="{58CF569B-31CD-4BDF-92A0-80F6E4D5625B}" dt="2021-05-11T21:31:01.651" v="2737" actId="26606"/>
          <ac:picMkLst>
            <pc:docMk/>
            <pc:sldMk cId="57029530" sldId="2099"/>
            <ac:picMk id="32" creationId="{60E67B53-E530-4CC6-B1E7-4CCC1FD6323F}"/>
          </ac:picMkLst>
        </pc:picChg>
        <pc:picChg chg="add del">
          <ac:chgData name="Burkey, Jeff" userId="b6c7e7ff-9bcf-4e4a-9878-3dba079dd9c9" providerId="ADAL" clId="{58CF569B-31CD-4BDF-92A0-80F6E4D5625B}" dt="2021-05-11T21:31:01.651" v="2737" actId="26606"/>
          <ac:picMkLst>
            <pc:docMk/>
            <pc:sldMk cId="57029530" sldId="2099"/>
            <ac:picMk id="36" creationId="{EDB06F6B-6027-4B19-829E-EEDE917268FE}"/>
          </ac:picMkLst>
        </pc:picChg>
        <pc:picChg chg="add del">
          <ac:chgData name="Burkey, Jeff" userId="b6c7e7ff-9bcf-4e4a-9878-3dba079dd9c9" providerId="ADAL" clId="{58CF569B-31CD-4BDF-92A0-80F6E4D5625B}" dt="2021-05-11T21:31:01.651" v="2737" actId="26606"/>
          <ac:picMkLst>
            <pc:docMk/>
            <pc:sldMk cId="57029530" sldId="2099"/>
            <ac:picMk id="38" creationId="{F0CA11D6-C4F1-476E-8455-2C26DEDE94AB}"/>
          </ac:picMkLst>
        </pc:picChg>
        <pc:picChg chg="add del">
          <ac:chgData name="Burkey, Jeff" userId="b6c7e7ff-9bcf-4e4a-9878-3dba079dd9c9" providerId="ADAL" clId="{58CF569B-31CD-4BDF-92A0-80F6E4D5625B}" dt="2021-05-11T21:31:01.651" v="2737" actId="26606"/>
          <ac:picMkLst>
            <pc:docMk/>
            <pc:sldMk cId="57029530" sldId="2099"/>
            <ac:picMk id="40" creationId="{90717727-6E80-4D56-AF23-9E0AE1D5ADC1}"/>
          </ac:picMkLst>
        </pc:picChg>
        <pc:picChg chg="add del">
          <ac:chgData name="Burkey, Jeff" userId="b6c7e7ff-9bcf-4e4a-9878-3dba079dd9c9" providerId="ADAL" clId="{58CF569B-31CD-4BDF-92A0-80F6E4D5625B}" dt="2021-05-11T21:31:48.981" v="2747"/>
          <ac:picMkLst>
            <pc:docMk/>
            <pc:sldMk cId="57029530" sldId="2099"/>
            <ac:picMk id="45" creationId="{E1408BAF-1350-4BC5-9C72-82A08BB07B46}"/>
          </ac:picMkLst>
        </pc:picChg>
        <pc:picChg chg="add del">
          <ac:chgData name="Burkey, Jeff" userId="b6c7e7ff-9bcf-4e4a-9878-3dba079dd9c9" providerId="ADAL" clId="{58CF569B-31CD-4BDF-92A0-80F6E4D5625B}" dt="2021-05-11T21:31:48.981" v="2747"/>
          <ac:picMkLst>
            <pc:docMk/>
            <pc:sldMk cId="57029530" sldId="2099"/>
            <ac:picMk id="47" creationId="{60E67B53-E530-4CC6-B1E7-4CCC1FD6323F}"/>
          </ac:picMkLst>
        </pc:picChg>
        <pc:picChg chg="add del">
          <ac:chgData name="Burkey, Jeff" userId="b6c7e7ff-9bcf-4e4a-9878-3dba079dd9c9" providerId="ADAL" clId="{58CF569B-31CD-4BDF-92A0-80F6E4D5625B}" dt="2021-05-11T21:31:48.981" v="2747"/>
          <ac:picMkLst>
            <pc:docMk/>
            <pc:sldMk cId="57029530" sldId="2099"/>
            <ac:picMk id="51" creationId="{EDB06F6B-6027-4B19-829E-EEDE917268FE}"/>
          </ac:picMkLst>
        </pc:picChg>
        <pc:picChg chg="add del">
          <ac:chgData name="Burkey, Jeff" userId="b6c7e7ff-9bcf-4e4a-9878-3dba079dd9c9" providerId="ADAL" clId="{58CF569B-31CD-4BDF-92A0-80F6E4D5625B}" dt="2021-05-11T21:31:48.981" v="2747"/>
          <ac:picMkLst>
            <pc:docMk/>
            <pc:sldMk cId="57029530" sldId="2099"/>
            <ac:picMk id="53" creationId="{F0CA11D6-C4F1-476E-8455-2C26DEDE94AB}"/>
          </ac:picMkLst>
        </pc:picChg>
        <pc:picChg chg="add del">
          <ac:chgData name="Burkey, Jeff" userId="b6c7e7ff-9bcf-4e4a-9878-3dba079dd9c9" providerId="ADAL" clId="{58CF569B-31CD-4BDF-92A0-80F6E4D5625B}" dt="2021-05-11T21:31:48.981" v="2747"/>
          <ac:picMkLst>
            <pc:docMk/>
            <pc:sldMk cId="57029530" sldId="2099"/>
            <ac:picMk id="55" creationId="{90717727-6E80-4D56-AF23-9E0AE1D5ADC1}"/>
          </ac:picMkLst>
        </pc:picChg>
      </pc:sldChg>
      <pc:sldChg chg="addSp delSp modSp new mod ord modAnim">
        <pc:chgData name="Burkey, Jeff" userId="b6c7e7ff-9bcf-4e4a-9878-3dba079dd9c9" providerId="ADAL" clId="{58CF569B-31CD-4BDF-92A0-80F6E4D5625B}" dt="2021-05-12T15:10:54.181" v="2828"/>
        <pc:sldMkLst>
          <pc:docMk/>
          <pc:sldMk cId="3326579475" sldId="2100"/>
        </pc:sldMkLst>
        <pc:spChg chg="mod">
          <ac:chgData name="Burkey, Jeff" userId="b6c7e7ff-9bcf-4e4a-9878-3dba079dd9c9" providerId="ADAL" clId="{58CF569B-31CD-4BDF-92A0-80F6E4D5625B}" dt="2021-05-05T20:49:28.934" v="2384" actId="1076"/>
          <ac:spMkLst>
            <pc:docMk/>
            <pc:sldMk cId="3326579475" sldId="2100"/>
            <ac:spMk id="2" creationId="{E4296956-819E-429D-BEC6-4669D56C715C}"/>
          </ac:spMkLst>
        </pc:spChg>
        <pc:spChg chg="add del mod">
          <ac:chgData name="Burkey, Jeff" userId="b6c7e7ff-9bcf-4e4a-9878-3dba079dd9c9" providerId="ADAL" clId="{58CF569B-31CD-4BDF-92A0-80F6E4D5625B}" dt="2021-05-05T19:53:40.389" v="2111" actId="478"/>
          <ac:spMkLst>
            <pc:docMk/>
            <pc:sldMk cId="3326579475" sldId="2100"/>
            <ac:spMk id="6" creationId="{5C984368-F45E-4952-9FB6-1A2FB2245832}"/>
          </ac:spMkLst>
        </pc:spChg>
        <pc:spChg chg="add mod">
          <ac:chgData name="Burkey, Jeff" userId="b6c7e7ff-9bcf-4e4a-9878-3dba079dd9c9" providerId="ADAL" clId="{58CF569B-31CD-4BDF-92A0-80F6E4D5625B}" dt="2021-05-11T21:36:42.723" v="2755" actId="1076"/>
          <ac:spMkLst>
            <pc:docMk/>
            <pc:sldMk cId="3326579475" sldId="2100"/>
            <ac:spMk id="8" creationId="{E194AA85-C331-4F94-83D6-16B61F23FCEC}"/>
          </ac:spMkLst>
        </pc:spChg>
        <pc:spChg chg="add mod">
          <ac:chgData name="Burkey, Jeff" userId="b6c7e7ff-9bcf-4e4a-9878-3dba079dd9c9" providerId="ADAL" clId="{58CF569B-31CD-4BDF-92A0-80F6E4D5625B}" dt="2021-05-11T21:36:55.480" v="2760" actId="1076"/>
          <ac:spMkLst>
            <pc:docMk/>
            <pc:sldMk cId="3326579475" sldId="2100"/>
            <ac:spMk id="9" creationId="{7C5B7166-FD17-40D1-BC12-826745FA08F0}"/>
          </ac:spMkLst>
        </pc:spChg>
        <pc:spChg chg="add mod">
          <ac:chgData name="Burkey, Jeff" userId="b6c7e7ff-9bcf-4e4a-9878-3dba079dd9c9" providerId="ADAL" clId="{58CF569B-31CD-4BDF-92A0-80F6E4D5625B}" dt="2021-05-07T15:18:15.253" v="2641" actId="14100"/>
          <ac:spMkLst>
            <pc:docMk/>
            <pc:sldMk cId="3326579475" sldId="2100"/>
            <ac:spMk id="270" creationId="{2946BCCF-80F3-4135-8DFC-7DAEBC4E18D5}"/>
          </ac:spMkLst>
        </pc:spChg>
        <pc:spChg chg="add mod">
          <ac:chgData name="Burkey, Jeff" userId="b6c7e7ff-9bcf-4e4a-9878-3dba079dd9c9" providerId="ADAL" clId="{58CF569B-31CD-4BDF-92A0-80F6E4D5625B}" dt="2021-05-07T15:18:31.037" v="2644" actId="14100"/>
          <ac:spMkLst>
            <pc:docMk/>
            <pc:sldMk cId="3326579475" sldId="2100"/>
            <ac:spMk id="271" creationId="{BDB67DFD-7E7E-4081-BDA4-F4793CCD739F}"/>
          </ac:spMkLst>
        </pc:spChg>
        <pc:spChg chg="add del">
          <ac:chgData name="Burkey, Jeff" userId="b6c7e7ff-9bcf-4e4a-9878-3dba079dd9c9" providerId="ADAL" clId="{58CF569B-31CD-4BDF-92A0-80F6E4D5625B}" dt="2021-05-05T20:13:05.427" v="2332" actId="478"/>
          <ac:spMkLst>
            <pc:docMk/>
            <pc:sldMk cId="3326579475" sldId="2100"/>
            <ac:spMk id="711" creationId="{04E44E53-5866-4F2A-8741-1735F273A303}"/>
          </ac:spMkLst>
        </pc:spChg>
        <pc:spChg chg="add mod">
          <ac:chgData name="Burkey, Jeff" userId="b6c7e7ff-9bcf-4e4a-9878-3dba079dd9c9" providerId="ADAL" clId="{58CF569B-31CD-4BDF-92A0-80F6E4D5625B}" dt="2021-05-05T20:50:12.834" v="2388" actId="1582"/>
          <ac:spMkLst>
            <pc:docMk/>
            <pc:sldMk cId="3326579475" sldId="2100"/>
            <ac:spMk id="725" creationId="{D44FD9D2-9C89-462D-8017-3DD342B8D16C}"/>
          </ac:spMkLst>
        </pc:spChg>
        <pc:spChg chg="add mod">
          <ac:chgData name="Burkey, Jeff" userId="b6c7e7ff-9bcf-4e4a-9878-3dba079dd9c9" providerId="ADAL" clId="{58CF569B-31CD-4BDF-92A0-80F6E4D5625B}" dt="2021-05-05T20:50:42.039" v="2393" actId="14100"/>
          <ac:spMkLst>
            <pc:docMk/>
            <pc:sldMk cId="3326579475" sldId="2100"/>
            <ac:spMk id="726" creationId="{E74D2BF6-DB0D-4D43-B43E-726710B35419}"/>
          </ac:spMkLst>
        </pc:spChg>
        <pc:grpChg chg="add mod">
          <ac:chgData name="Burkey, Jeff" userId="b6c7e7ff-9bcf-4e4a-9878-3dba079dd9c9" providerId="ADAL" clId="{58CF569B-31CD-4BDF-92A0-80F6E4D5625B}" dt="2021-05-05T20:14:04.060" v="2336" actId="164"/>
          <ac:grpSpMkLst>
            <pc:docMk/>
            <pc:sldMk cId="3326579475" sldId="2100"/>
            <ac:grpSpMk id="23" creationId="{F9338572-4E0C-4F24-8968-8271E6057219}"/>
          </ac:grpSpMkLst>
        </pc:grpChg>
        <pc:grpChg chg="add mod">
          <ac:chgData name="Burkey, Jeff" userId="b6c7e7ff-9bcf-4e4a-9878-3dba079dd9c9" providerId="ADAL" clId="{58CF569B-31CD-4BDF-92A0-80F6E4D5625B}" dt="2021-05-05T20:14:04.060" v="2336" actId="164"/>
          <ac:grpSpMkLst>
            <pc:docMk/>
            <pc:sldMk cId="3326579475" sldId="2100"/>
            <ac:grpSpMk id="24" creationId="{187C5DFE-D1CD-4C99-AB2E-28220972CAF9}"/>
          </ac:grpSpMkLst>
        </pc:grpChg>
        <pc:grpChg chg="add mod">
          <ac:chgData name="Burkey, Jeff" userId="b6c7e7ff-9bcf-4e4a-9878-3dba079dd9c9" providerId="ADAL" clId="{58CF569B-31CD-4BDF-92A0-80F6E4D5625B}" dt="2021-05-05T20:14:04.060" v="2336" actId="164"/>
          <ac:grpSpMkLst>
            <pc:docMk/>
            <pc:sldMk cId="3326579475" sldId="2100"/>
            <ac:grpSpMk id="27" creationId="{30BF58F9-0D98-4AB4-A936-7FF233F8AC08}"/>
          </ac:grpSpMkLst>
        </pc:grpChg>
        <pc:grpChg chg="add del mod">
          <ac:chgData name="Burkey, Jeff" userId="b6c7e7ff-9bcf-4e4a-9878-3dba079dd9c9" providerId="ADAL" clId="{58CF569B-31CD-4BDF-92A0-80F6E4D5625B}" dt="2021-05-05T20:12:18.586" v="2325" actId="478"/>
          <ac:grpSpMkLst>
            <pc:docMk/>
            <pc:sldMk cId="3326579475" sldId="2100"/>
            <ac:grpSpMk id="30" creationId="{236782DF-51FD-4CB3-A2EA-EEA8181FF9B7}"/>
          </ac:grpSpMkLst>
        </pc:grpChg>
        <pc:grpChg chg="add del mod">
          <ac:chgData name="Burkey, Jeff" userId="b6c7e7ff-9bcf-4e4a-9878-3dba079dd9c9" providerId="ADAL" clId="{58CF569B-31CD-4BDF-92A0-80F6E4D5625B}" dt="2021-05-05T20:12:20.229" v="2326" actId="478"/>
          <ac:grpSpMkLst>
            <pc:docMk/>
            <pc:sldMk cId="3326579475" sldId="2100"/>
            <ac:grpSpMk id="33" creationId="{5E8A8025-6031-40D1-9CBA-F24677FA59B7}"/>
          </ac:grpSpMkLst>
        </pc:grpChg>
        <pc:grpChg chg="add del mod">
          <ac:chgData name="Burkey, Jeff" userId="b6c7e7ff-9bcf-4e4a-9878-3dba079dd9c9" providerId="ADAL" clId="{58CF569B-31CD-4BDF-92A0-80F6E4D5625B}" dt="2021-05-05T20:12:21.268" v="2327" actId="478"/>
          <ac:grpSpMkLst>
            <pc:docMk/>
            <pc:sldMk cId="3326579475" sldId="2100"/>
            <ac:grpSpMk id="36" creationId="{06579347-0EBD-4B39-84C8-9F570873AF39}"/>
          </ac:grpSpMkLst>
        </pc:grpChg>
        <pc:grpChg chg="add del mod">
          <ac:chgData name="Burkey, Jeff" userId="b6c7e7ff-9bcf-4e4a-9878-3dba079dd9c9" providerId="ADAL" clId="{58CF569B-31CD-4BDF-92A0-80F6E4D5625B}" dt="2021-05-05T20:12:22.694" v="2328" actId="478"/>
          <ac:grpSpMkLst>
            <pc:docMk/>
            <pc:sldMk cId="3326579475" sldId="2100"/>
            <ac:grpSpMk id="39" creationId="{A2DF359D-A7CF-4465-B028-EFAF3B06D00A}"/>
          </ac:grpSpMkLst>
        </pc:grpChg>
        <pc:grpChg chg="add del mod">
          <ac:chgData name="Burkey, Jeff" userId="b6c7e7ff-9bcf-4e4a-9878-3dba079dd9c9" providerId="ADAL" clId="{58CF569B-31CD-4BDF-92A0-80F6E4D5625B}" dt="2021-05-05T20:12:24.435" v="2329" actId="478"/>
          <ac:grpSpMkLst>
            <pc:docMk/>
            <pc:sldMk cId="3326579475" sldId="2100"/>
            <ac:grpSpMk id="42" creationId="{1B8EF725-5A3E-495F-AE16-F2FC55CF0CCA}"/>
          </ac:grpSpMkLst>
        </pc:grpChg>
        <pc:grpChg chg="add del mod">
          <ac:chgData name="Burkey, Jeff" userId="b6c7e7ff-9bcf-4e4a-9878-3dba079dd9c9" providerId="ADAL" clId="{58CF569B-31CD-4BDF-92A0-80F6E4D5625B}" dt="2021-05-05T20:12:27.142" v="2330" actId="478"/>
          <ac:grpSpMkLst>
            <pc:docMk/>
            <pc:sldMk cId="3326579475" sldId="2100"/>
            <ac:grpSpMk id="45" creationId="{7337D7A3-5C31-4A97-99DC-CF32072643F4}"/>
          </ac:grpSpMkLst>
        </pc:grpChg>
        <pc:grpChg chg="add mod">
          <ac:chgData name="Burkey, Jeff" userId="b6c7e7ff-9bcf-4e4a-9878-3dba079dd9c9" providerId="ADAL" clId="{58CF569B-31CD-4BDF-92A0-80F6E4D5625B}" dt="2021-05-05T20:14:04.060" v="2336" actId="164"/>
          <ac:grpSpMkLst>
            <pc:docMk/>
            <pc:sldMk cId="3326579475" sldId="2100"/>
            <ac:grpSpMk id="48" creationId="{4E6CC774-5BA3-428E-B75E-325F2BECB8B0}"/>
          </ac:grpSpMkLst>
        </pc:grpChg>
        <pc:grpChg chg="add del mod">
          <ac:chgData name="Burkey, Jeff" userId="b6c7e7ff-9bcf-4e4a-9878-3dba079dd9c9" providerId="ADAL" clId="{58CF569B-31CD-4BDF-92A0-80F6E4D5625B}" dt="2021-05-05T20:12:06.595" v="2324" actId="478"/>
          <ac:grpSpMkLst>
            <pc:docMk/>
            <pc:sldMk cId="3326579475" sldId="2100"/>
            <ac:grpSpMk id="51" creationId="{501C714C-278C-4754-B893-92EB571861CD}"/>
          </ac:grpSpMkLst>
        </pc:grpChg>
        <pc:grpChg chg="add del mod">
          <ac:chgData name="Burkey, Jeff" userId="b6c7e7ff-9bcf-4e4a-9878-3dba079dd9c9" providerId="ADAL" clId="{58CF569B-31CD-4BDF-92A0-80F6E4D5625B}" dt="2021-05-05T20:12:06.595" v="2324" actId="478"/>
          <ac:grpSpMkLst>
            <pc:docMk/>
            <pc:sldMk cId="3326579475" sldId="2100"/>
            <ac:grpSpMk id="54" creationId="{1B9279FE-4B55-4E6E-B23C-C1D1E8230D41}"/>
          </ac:grpSpMkLst>
        </pc:grpChg>
        <pc:grpChg chg="add del mod">
          <ac:chgData name="Burkey, Jeff" userId="b6c7e7ff-9bcf-4e4a-9878-3dba079dd9c9" providerId="ADAL" clId="{58CF569B-31CD-4BDF-92A0-80F6E4D5625B}" dt="2021-05-05T20:12:06.595" v="2324" actId="478"/>
          <ac:grpSpMkLst>
            <pc:docMk/>
            <pc:sldMk cId="3326579475" sldId="2100"/>
            <ac:grpSpMk id="57" creationId="{DB619F38-FEF0-473E-B201-845A7B3193AD}"/>
          </ac:grpSpMkLst>
        </pc:grpChg>
        <pc:grpChg chg="add mod">
          <ac:chgData name="Burkey, Jeff" userId="b6c7e7ff-9bcf-4e4a-9878-3dba079dd9c9" providerId="ADAL" clId="{58CF569B-31CD-4BDF-92A0-80F6E4D5625B}" dt="2021-05-05T20:00:57.984" v="2158" actId="1076"/>
          <ac:grpSpMkLst>
            <pc:docMk/>
            <pc:sldMk cId="3326579475" sldId="2100"/>
            <ac:grpSpMk id="60" creationId="{3385CB38-FF12-46DB-97DF-649947D10636}"/>
          </ac:grpSpMkLst>
        </pc:grpChg>
        <pc:grpChg chg="add del mod">
          <ac:chgData name="Burkey, Jeff" userId="b6c7e7ff-9bcf-4e4a-9878-3dba079dd9c9" providerId="ADAL" clId="{58CF569B-31CD-4BDF-92A0-80F6E4D5625B}" dt="2021-05-05T20:12:01.419" v="2323" actId="478"/>
          <ac:grpSpMkLst>
            <pc:docMk/>
            <pc:sldMk cId="3326579475" sldId="2100"/>
            <ac:grpSpMk id="63" creationId="{25443C14-2790-47A6-B7FE-307631166006}"/>
          </ac:grpSpMkLst>
        </pc:grpChg>
        <pc:grpChg chg="add del mod">
          <ac:chgData name="Burkey, Jeff" userId="b6c7e7ff-9bcf-4e4a-9878-3dba079dd9c9" providerId="ADAL" clId="{58CF569B-31CD-4BDF-92A0-80F6E4D5625B}" dt="2021-05-05T20:12:01.419" v="2323" actId="478"/>
          <ac:grpSpMkLst>
            <pc:docMk/>
            <pc:sldMk cId="3326579475" sldId="2100"/>
            <ac:grpSpMk id="66" creationId="{7D34F3C9-4F0E-4E4A-BA7D-8D25023EBEEC}"/>
          </ac:grpSpMkLst>
        </pc:grpChg>
        <pc:grpChg chg="add del mod">
          <ac:chgData name="Burkey, Jeff" userId="b6c7e7ff-9bcf-4e4a-9878-3dba079dd9c9" providerId="ADAL" clId="{58CF569B-31CD-4BDF-92A0-80F6E4D5625B}" dt="2021-05-05T20:12:01.419" v="2323" actId="478"/>
          <ac:grpSpMkLst>
            <pc:docMk/>
            <pc:sldMk cId="3326579475" sldId="2100"/>
            <ac:grpSpMk id="69" creationId="{3C9F28CB-3423-4269-8D26-EC9BBCD79311}"/>
          </ac:grpSpMkLst>
        </pc:grpChg>
        <pc:grpChg chg="add del mod">
          <ac:chgData name="Burkey, Jeff" userId="b6c7e7ff-9bcf-4e4a-9878-3dba079dd9c9" providerId="ADAL" clId="{58CF569B-31CD-4BDF-92A0-80F6E4D5625B}" dt="2021-05-05T20:12:01.419" v="2323" actId="478"/>
          <ac:grpSpMkLst>
            <pc:docMk/>
            <pc:sldMk cId="3326579475" sldId="2100"/>
            <ac:grpSpMk id="72" creationId="{E7CA4BC6-B6FD-424B-B358-6EA71F9D5925}"/>
          </ac:grpSpMkLst>
        </pc:grpChg>
        <pc:grpChg chg="add del mod">
          <ac:chgData name="Burkey, Jeff" userId="b6c7e7ff-9bcf-4e4a-9878-3dba079dd9c9" providerId="ADAL" clId="{58CF569B-31CD-4BDF-92A0-80F6E4D5625B}" dt="2021-05-05T20:12:01.419" v="2323" actId="478"/>
          <ac:grpSpMkLst>
            <pc:docMk/>
            <pc:sldMk cId="3326579475" sldId="2100"/>
            <ac:grpSpMk id="75" creationId="{577FD145-AB6F-4E64-B354-CC203C52B2BA}"/>
          </ac:grpSpMkLst>
        </pc:grpChg>
        <pc:grpChg chg="add del mod">
          <ac:chgData name="Burkey, Jeff" userId="b6c7e7ff-9bcf-4e4a-9878-3dba079dd9c9" providerId="ADAL" clId="{58CF569B-31CD-4BDF-92A0-80F6E4D5625B}" dt="2021-05-05T20:12:01.419" v="2323" actId="478"/>
          <ac:grpSpMkLst>
            <pc:docMk/>
            <pc:sldMk cId="3326579475" sldId="2100"/>
            <ac:grpSpMk id="78" creationId="{BDF4A0C5-4F3E-4DDF-B839-92CA75A7FA8F}"/>
          </ac:grpSpMkLst>
        </pc:grpChg>
        <pc:grpChg chg="add del mod">
          <ac:chgData name="Burkey, Jeff" userId="b6c7e7ff-9bcf-4e4a-9878-3dba079dd9c9" providerId="ADAL" clId="{58CF569B-31CD-4BDF-92A0-80F6E4D5625B}" dt="2021-05-05T20:11:52.456" v="2322" actId="478"/>
          <ac:grpSpMkLst>
            <pc:docMk/>
            <pc:sldMk cId="3326579475" sldId="2100"/>
            <ac:grpSpMk id="81" creationId="{499695B4-7D42-4691-8F93-B97F90385F1D}"/>
          </ac:grpSpMkLst>
        </pc:grpChg>
        <pc:grpChg chg="add del mod">
          <ac:chgData name="Burkey, Jeff" userId="b6c7e7ff-9bcf-4e4a-9878-3dba079dd9c9" providerId="ADAL" clId="{58CF569B-31CD-4BDF-92A0-80F6E4D5625B}" dt="2021-05-05T20:11:52.456" v="2322" actId="478"/>
          <ac:grpSpMkLst>
            <pc:docMk/>
            <pc:sldMk cId="3326579475" sldId="2100"/>
            <ac:grpSpMk id="84" creationId="{1BD81456-CD5B-4972-85AC-06F8E94ADAE8}"/>
          </ac:grpSpMkLst>
        </pc:grpChg>
        <pc:grpChg chg="add del mod">
          <ac:chgData name="Burkey, Jeff" userId="b6c7e7ff-9bcf-4e4a-9878-3dba079dd9c9" providerId="ADAL" clId="{58CF569B-31CD-4BDF-92A0-80F6E4D5625B}" dt="2021-05-05T20:11:52.456" v="2322" actId="478"/>
          <ac:grpSpMkLst>
            <pc:docMk/>
            <pc:sldMk cId="3326579475" sldId="2100"/>
            <ac:grpSpMk id="87" creationId="{E3BCAF1C-61F8-455B-A026-769BEA4F59E9}"/>
          </ac:grpSpMkLst>
        </pc:grpChg>
        <pc:grpChg chg="add del mod">
          <ac:chgData name="Burkey, Jeff" userId="b6c7e7ff-9bcf-4e4a-9878-3dba079dd9c9" providerId="ADAL" clId="{58CF569B-31CD-4BDF-92A0-80F6E4D5625B}" dt="2021-05-05T20:11:52.456" v="2322" actId="478"/>
          <ac:grpSpMkLst>
            <pc:docMk/>
            <pc:sldMk cId="3326579475" sldId="2100"/>
            <ac:grpSpMk id="90" creationId="{679B9CD0-87ED-4E8C-A02D-1C4D6DA3CA24}"/>
          </ac:grpSpMkLst>
        </pc:grpChg>
        <pc:grpChg chg="add del mod">
          <ac:chgData name="Burkey, Jeff" userId="b6c7e7ff-9bcf-4e4a-9878-3dba079dd9c9" providerId="ADAL" clId="{58CF569B-31CD-4BDF-92A0-80F6E4D5625B}" dt="2021-05-05T20:11:52.456" v="2322" actId="478"/>
          <ac:grpSpMkLst>
            <pc:docMk/>
            <pc:sldMk cId="3326579475" sldId="2100"/>
            <ac:grpSpMk id="93" creationId="{D1E0FDC6-43F7-4197-BF3A-A393DD69396C}"/>
          </ac:grpSpMkLst>
        </pc:grpChg>
        <pc:grpChg chg="add del mod">
          <ac:chgData name="Burkey, Jeff" userId="b6c7e7ff-9bcf-4e4a-9878-3dba079dd9c9" providerId="ADAL" clId="{58CF569B-31CD-4BDF-92A0-80F6E4D5625B}" dt="2021-05-05T20:11:52.456" v="2322" actId="478"/>
          <ac:grpSpMkLst>
            <pc:docMk/>
            <pc:sldMk cId="3326579475" sldId="2100"/>
            <ac:grpSpMk id="96" creationId="{B89269AA-D152-4F29-B1F7-7DFE6CCD9C61}"/>
          </ac:grpSpMkLst>
        </pc:grpChg>
        <pc:grpChg chg="add mod">
          <ac:chgData name="Burkey, Jeff" userId="b6c7e7ff-9bcf-4e4a-9878-3dba079dd9c9" providerId="ADAL" clId="{58CF569B-31CD-4BDF-92A0-80F6E4D5625B}" dt="2021-05-05T20:02:39.149" v="2181" actId="1076"/>
          <ac:grpSpMkLst>
            <pc:docMk/>
            <pc:sldMk cId="3326579475" sldId="2100"/>
            <ac:grpSpMk id="99" creationId="{018984CB-DF07-4FCE-ACDE-453836E4DAF1}"/>
          </ac:grpSpMkLst>
        </pc:grpChg>
        <pc:grpChg chg="add del mod">
          <ac:chgData name="Burkey, Jeff" userId="b6c7e7ff-9bcf-4e4a-9878-3dba079dd9c9" providerId="ADAL" clId="{58CF569B-31CD-4BDF-92A0-80F6E4D5625B}" dt="2021-05-05T20:11:46.562" v="2321" actId="478"/>
          <ac:grpSpMkLst>
            <pc:docMk/>
            <pc:sldMk cId="3326579475" sldId="2100"/>
            <ac:grpSpMk id="102" creationId="{3C07BCB9-7B97-4FFB-A98D-C90AB8AAB5C1}"/>
          </ac:grpSpMkLst>
        </pc:grpChg>
        <pc:grpChg chg="add del mod">
          <ac:chgData name="Burkey, Jeff" userId="b6c7e7ff-9bcf-4e4a-9878-3dba079dd9c9" providerId="ADAL" clId="{58CF569B-31CD-4BDF-92A0-80F6E4D5625B}" dt="2021-05-05T20:11:46.562" v="2321" actId="478"/>
          <ac:grpSpMkLst>
            <pc:docMk/>
            <pc:sldMk cId="3326579475" sldId="2100"/>
            <ac:grpSpMk id="105" creationId="{4F65DDA9-8E77-401E-A4BF-97F69A2FD24D}"/>
          </ac:grpSpMkLst>
        </pc:grpChg>
        <pc:grpChg chg="add del mod">
          <ac:chgData name="Burkey, Jeff" userId="b6c7e7ff-9bcf-4e4a-9878-3dba079dd9c9" providerId="ADAL" clId="{58CF569B-31CD-4BDF-92A0-80F6E4D5625B}" dt="2021-05-05T20:11:46.562" v="2321" actId="478"/>
          <ac:grpSpMkLst>
            <pc:docMk/>
            <pc:sldMk cId="3326579475" sldId="2100"/>
            <ac:grpSpMk id="108" creationId="{61C4AF22-DF99-4F69-AEDE-3B5D15F3C33C}"/>
          </ac:grpSpMkLst>
        </pc:grpChg>
        <pc:grpChg chg="add del mod">
          <ac:chgData name="Burkey, Jeff" userId="b6c7e7ff-9bcf-4e4a-9878-3dba079dd9c9" providerId="ADAL" clId="{58CF569B-31CD-4BDF-92A0-80F6E4D5625B}" dt="2021-05-05T20:11:33.418" v="2320" actId="478"/>
          <ac:grpSpMkLst>
            <pc:docMk/>
            <pc:sldMk cId="3326579475" sldId="2100"/>
            <ac:grpSpMk id="111" creationId="{135140A2-E6DA-4A94-BEED-06A6AB631CB2}"/>
          </ac:grpSpMkLst>
        </pc:grpChg>
        <pc:grpChg chg="add del mod">
          <ac:chgData name="Burkey, Jeff" userId="b6c7e7ff-9bcf-4e4a-9878-3dba079dd9c9" providerId="ADAL" clId="{58CF569B-31CD-4BDF-92A0-80F6E4D5625B}" dt="2021-05-05T20:11:33.418" v="2320" actId="478"/>
          <ac:grpSpMkLst>
            <pc:docMk/>
            <pc:sldMk cId="3326579475" sldId="2100"/>
            <ac:grpSpMk id="114" creationId="{1E156E7B-0B79-49BF-9E04-1DDD90E32F5B}"/>
          </ac:grpSpMkLst>
        </pc:grpChg>
        <pc:grpChg chg="add del mod">
          <ac:chgData name="Burkey, Jeff" userId="b6c7e7ff-9bcf-4e4a-9878-3dba079dd9c9" providerId="ADAL" clId="{58CF569B-31CD-4BDF-92A0-80F6E4D5625B}" dt="2021-05-05T20:11:33.418" v="2320" actId="478"/>
          <ac:grpSpMkLst>
            <pc:docMk/>
            <pc:sldMk cId="3326579475" sldId="2100"/>
            <ac:grpSpMk id="117" creationId="{D2D4EEB5-11D7-456F-B007-82C02E63A4CD}"/>
          </ac:grpSpMkLst>
        </pc:grpChg>
        <pc:grpChg chg="add del mod">
          <ac:chgData name="Burkey, Jeff" userId="b6c7e7ff-9bcf-4e4a-9878-3dba079dd9c9" providerId="ADAL" clId="{58CF569B-31CD-4BDF-92A0-80F6E4D5625B}" dt="2021-05-05T20:11:33.418" v="2320" actId="478"/>
          <ac:grpSpMkLst>
            <pc:docMk/>
            <pc:sldMk cId="3326579475" sldId="2100"/>
            <ac:grpSpMk id="120" creationId="{D16AE03E-752C-422B-98F3-ABFAAFFAD043}"/>
          </ac:grpSpMkLst>
        </pc:grpChg>
        <pc:grpChg chg="add del mod">
          <ac:chgData name="Burkey, Jeff" userId="b6c7e7ff-9bcf-4e4a-9878-3dba079dd9c9" providerId="ADAL" clId="{58CF569B-31CD-4BDF-92A0-80F6E4D5625B}" dt="2021-05-05T20:11:33.418" v="2320" actId="478"/>
          <ac:grpSpMkLst>
            <pc:docMk/>
            <pc:sldMk cId="3326579475" sldId="2100"/>
            <ac:grpSpMk id="123" creationId="{DECFF58B-22E0-4107-8BC0-D3D491019322}"/>
          </ac:grpSpMkLst>
        </pc:grpChg>
        <pc:grpChg chg="add mod">
          <ac:chgData name="Burkey, Jeff" userId="b6c7e7ff-9bcf-4e4a-9878-3dba079dd9c9" providerId="ADAL" clId="{58CF569B-31CD-4BDF-92A0-80F6E4D5625B}" dt="2021-05-05T20:02:39.149" v="2181" actId="1076"/>
          <ac:grpSpMkLst>
            <pc:docMk/>
            <pc:sldMk cId="3326579475" sldId="2100"/>
            <ac:grpSpMk id="126" creationId="{0E8BC76D-81C3-4C1A-848E-74FCEB694551}"/>
          </ac:grpSpMkLst>
        </pc:grpChg>
        <pc:grpChg chg="add del mod">
          <ac:chgData name="Burkey, Jeff" userId="b6c7e7ff-9bcf-4e4a-9878-3dba079dd9c9" providerId="ADAL" clId="{58CF569B-31CD-4BDF-92A0-80F6E4D5625B}" dt="2021-05-05T20:11:26.979" v="2319" actId="478"/>
          <ac:grpSpMkLst>
            <pc:docMk/>
            <pc:sldMk cId="3326579475" sldId="2100"/>
            <ac:grpSpMk id="129" creationId="{2E554620-F1A2-496E-9932-B41D328F3A69}"/>
          </ac:grpSpMkLst>
        </pc:grpChg>
        <pc:grpChg chg="add del mod">
          <ac:chgData name="Burkey, Jeff" userId="b6c7e7ff-9bcf-4e4a-9878-3dba079dd9c9" providerId="ADAL" clId="{58CF569B-31CD-4BDF-92A0-80F6E4D5625B}" dt="2021-05-05T20:11:26.979" v="2319" actId="478"/>
          <ac:grpSpMkLst>
            <pc:docMk/>
            <pc:sldMk cId="3326579475" sldId="2100"/>
            <ac:grpSpMk id="132" creationId="{B45F392D-81B1-48AF-B232-DEEF103697FF}"/>
          </ac:grpSpMkLst>
        </pc:grpChg>
        <pc:grpChg chg="add del mod">
          <ac:chgData name="Burkey, Jeff" userId="b6c7e7ff-9bcf-4e4a-9878-3dba079dd9c9" providerId="ADAL" clId="{58CF569B-31CD-4BDF-92A0-80F6E4D5625B}" dt="2021-05-05T20:11:26.979" v="2319" actId="478"/>
          <ac:grpSpMkLst>
            <pc:docMk/>
            <pc:sldMk cId="3326579475" sldId="2100"/>
            <ac:grpSpMk id="135" creationId="{3740CE56-1731-4CF7-B187-CFB85E49E608}"/>
          </ac:grpSpMkLst>
        </pc:grpChg>
        <pc:grpChg chg="add del mod">
          <ac:chgData name="Burkey, Jeff" userId="b6c7e7ff-9bcf-4e4a-9878-3dba079dd9c9" providerId="ADAL" clId="{58CF569B-31CD-4BDF-92A0-80F6E4D5625B}" dt="2021-05-05T20:11:26.979" v="2319" actId="478"/>
          <ac:grpSpMkLst>
            <pc:docMk/>
            <pc:sldMk cId="3326579475" sldId="2100"/>
            <ac:grpSpMk id="138" creationId="{75DAB869-BECC-4D51-8A43-A4782F22D995}"/>
          </ac:grpSpMkLst>
        </pc:grpChg>
        <pc:grpChg chg="add mod">
          <ac:chgData name="Burkey, Jeff" userId="b6c7e7ff-9bcf-4e4a-9878-3dba079dd9c9" providerId="ADAL" clId="{58CF569B-31CD-4BDF-92A0-80F6E4D5625B}" dt="2021-05-05T20:10:39.728" v="2306" actId="1035"/>
          <ac:grpSpMkLst>
            <pc:docMk/>
            <pc:sldMk cId="3326579475" sldId="2100"/>
            <ac:grpSpMk id="141" creationId="{2156B3CA-EE94-4153-BCEE-616D56F571EA}"/>
          </ac:grpSpMkLst>
        </pc:grpChg>
        <pc:grpChg chg="add del mod">
          <ac:chgData name="Burkey, Jeff" userId="b6c7e7ff-9bcf-4e4a-9878-3dba079dd9c9" providerId="ADAL" clId="{58CF569B-31CD-4BDF-92A0-80F6E4D5625B}" dt="2021-05-05T20:09:36.690" v="2293" actId="478"/>
          <ac:grpSpMkLst>
            <pc:docMk/>
            <pc:sldMk cId="3326579475" sldId="2100"/>
            <ac:grpSpMk id="144" creationId="{B92A8B46-F8A1-4557-B48C-C29B3980EC27}"/>
          </ac:grpSpMkLst>
        </pc:grpChg>
        <pc:grpChg chg="add del mod">
          <ac:chgData name="Burkey, Jeff" userId="b6c7e7ff-9bcf-4e4a-9878-3dba079dd9c9" providerId="ADAL" clId="{58CF569B-31CD-4BDF-92A0-80F6E4D5625B}" dt="2021-05-05T20:09:36.690" v="2293" actId="478"/>
          <ac:grpSpMkLst>
            <pc:docMk/>
            <pc:sldMk cId="3326579475" sldId="2100"/>
            <ac:grpSpMk id="147" creationId="{D56E6C0E-C159-4C90-BF62-3FA2986EEAF7}"/>
          </ac:grpSpMkLst>
        </pc:grpChg>
        <pc:grpChg chg="add del mod">
          <ac:chgData name="Burkey, Jeff" userId="b6c7e7ff-9bcf-4e4a-9878-3dba079dd9c9" providerId="ADAL" clId="{58CF569B-31CD-4BDF-92A0-80F6E4D5625B}" dt="2021-05-05T20:09:36.690" v="2293" actId="478"/>
          <ac:grpSpMkLst>
            <pc:docMk/>
            <pc:sldMk cId="3326579475" sldId="2100"/>
            <ac:grpSpMk id="150" creationId="{F46DDF06-C5C6-463E-84EB-02CDC44F152F}"/>
          </ac:grpSpMkLst>
        </pc:grpChg>
        <pc:grpChg chg="add del mod">
          <ac:chgData name="Burkey, Jeff" userId="b6c7e7ff-9bcf-4e4a-9878-3dba079dd9c9" providerId="ADAL" clId="{58CF569B-31CD-4BDF-92A0-80F6E4D5625B}" dt="2021-05-05T20:09:36.690" v="2293" actId="478"/>
          <ac:grpSpMkLst>
            <pc:docMk/>
            <pc:sldMk cId="3326579475" sldId="2100"/>
            <ac:grpSpMk id="153" creationId="{20D88BA3-A880-4AAB-B8FD-4D5E8E399333}"/>
          </ac:grpSpMkLst>
        </pc:grpChg>
        <pc:grpChg chg="add del mod">
          <ac:chgData name="Burkey, Jeff" userId="b6c7e7ff-9bcf-4e4a-9878-3dba079dd9c9" providerId="ADAL" clId="{58CF569B-31CD-4BDF-92A0-80F6E4D5625B}" dt="2021-05-05T20:09:36.690" v="2293" actId="478"/>
          <ac:grpSpMkLst>
            <pc:docMk/>
            <pc:sldMk cId="3326579475" sldId="2100"/>
            <ac:grpSpMk id="156" creationId="{737952E1-1BF3-4F1A-9412-7EA04E6241EC}"/>
          </ac:grpSpMkLst>
        </pc:grpChg>
        <pc:grpChg chg="add del mod">
          <ac:chgData name="Burkey, Jeff" userId="b6c7e7ff-9bcf-4e4a-9878-3dba079dd9c9" providerId="ADAL" clId="{58CF569B-31CD-4BDF-92A0-80F6E4D5625B}" dt="2021-05-05T20:09:36.690" v="2293" actId="478"/>
          <ac:grpSpMkLst>
            <pc:docMk/>
            <pc:sldMk cId="3326579475" sldId="2100"/>
            <ac:grpSpMk id="159" creationId="{305586AB-47A6-4B57-92DE-88687E2BF5D2}"/>
          </ac:grpSpMkLst>
        </pc:grpChg>
        <pc:grpChg chg="add del mod">
          <ac:chgData name="Burkey, Jeff" userId="b6c7e7ff-9bcf-4e4a-9878-3dba079dd9c9" providerId="ADAL" clId="{58CF569B-31CD-4BDF-92A0-80F6E4D5625B}" dt="2021-05-05T20:09:36.690" v="2293" actId="478"/>
          <ac:grpSpMkLst>
            <pc:docMk/>
            <pc:sldMk cId="3326579475" sldId="2100"/>
            <ac:grpSpMk id="162" creationId="{C41C0C6B-05BC-4EB8-939D-45A2DA0A5173}"/>
          </ac:grpSpMkLst>
        </pc:grpChg>
        <pc:grpChg chg="add del mod">
          <ac:chgData name="Burkey, Jeff" userId="b6c7e7ff-9bcf-4e4a-9878-3dba079dd9c9" providerId="ADAL" clId="{58CF569B-31CD-4BDF-92A0-80F6E4D5625B}" dt="2021-05-05T20:09:36.690" v="2293" actId="478"/>
          <ac:grpSpMkLst>
            <pc:docMk/>
            <pc:sldMk cId="3326579475" sldId="2100"/>
            <ac:grpSpMk id="165" creationId="{5DD76AD8-83DD-45F4-AEEA-7CEB9F59A82A}"/>
          </ac:grpSpMkLst>
        </pc:grpChg>
        <pc:grpChg chg="add del mod">
          <ac:chgData name="Burkey, Jeff" userId="b6c7e7ff-9bcf-4e4a-9878-3dba079dd9c9" providerId="ADAL" clId="{58CF569B-31CD-4BDF-92A0-80F6E4D5625B}" dt="2021-05-05T20:09:36.690" v="2293" actId="478"/>
          <ac:grpSpMkLst>
            <pc:docMk/>
            <pc:sldMk cId="3326579475" sldId="2100"/>
            <ac:grpSpMk id="168" creationId="{B553BD5C-D771-4C6D-B3D8-131F7235F5D2}"/>
          </ac:grpSpMkLst>
        </pc:grpChg>
        <pc:grpChg chg="add del mod">
          <ac:chgData name="Burkey, Jeff" userId="b6c7e7ff-9bcf-4e4a-9878-3dba079dd9c9" providerId="ADAL" clId="{58CF569B-31CD-4BDF-92A0-80F6E4D5625B}" dt="2021-05-05T20:09:28.491" v="2292" actId="478"/>
          <ac:grpSpMkLst>
            <pc:docMk/>
            <pc:sldMk cId="3326579475" sldId="2100"/>
            <ac:grpSpMk id="171" creationId="{9514D048-9BD3-4FA9-8206-D54B7CF98ED4}"/>
          </ac:grpSpMkLst>
        </pc:grpChg>
        <pc:grpChg chg="add del mod">
          <ac:chgData name="Burkey, Jeff" userId="b6c7e7ff-9bcf-4e4a-9878-3dba079dd9c9" providerId="ADAL" clId="{58CF569B-31CD-4BDF-92A0-80F6E4D5625B}" dt="2021-05-05T20:09:28.491" v="2292" actId="478"/>
          <ac:grpSpMkLst>
            <pc:docMk/>
            <pc:sldMk cId="3326579475" sldId="2100"/>
            <ac:grpSpMk id="174" creationId="{1963C2C0-D3C0-499C-8DF7-C02DDCCC7B5F}"/>
          </ac:grpSpMkLst>
        </pc:grpChg>
        <pc:grpChg chg="add del mod">
          <ac:chgData name="Burkey, Jeff" userId="b6c7e7ff-9bcf-4e4a-9878-3dba079dd9c9" providerId="ADAL" clId="{58CF569B-31CD-4BDF-92A0-80F6E4D5625B}" dt="2021-05-05T20:09:28.491" v="2292" actId="478"/>
          <ac:grpSpMkLst>
            <pc:docMk/>
            <pc:sldMk cId="3326579475" sldId="2100"/>
            <ac:grpSpMk id="177" creationId="{A893BCCF-7545-47CD-952D-4A9B7D3769C0}"/>
          </ac:grpSpMkLst>
        </pc:grpChg>
        <pc:grpChg chg="add del mod">
          <ac:chgData name="Burkey, Jeff" userId="b6c7e7ff-9bcf-4e4a-9878-3dba079dd9c9" providerId="ADAL" clId="{58CF569B-31CD-4BDF-92A0-80F6E4D5625B}" dt="2021-05-05T20:09:28.491" v="2292" actId="478"/>
          <ac:grpSpMkLst>
            <pc:docMk/>
            <pc:sldMk cId="3326579475" sldId="2100"/>
            <ac:grpSpMk id="180" creationId="{C5652CCE-35FE-4413-B14A-5C8A6BBAE9F8}"/>
          </ac:grpSpMkLst>
        </pc:grpChg>
        <pc:grpChg chg="add mod">
          <ac:chgData name="Burkey, Jeff" userId="b6c7e7ff-9bcf-4e4a-9878-3dba079dd9c9" providerId="ADAL" clId="{58CF569B-31CD-4BDF-92A0-80F6E4D5625B}" dt="2021-05-05T20:11:10.532" v="2318" actId="1038"/>
          <ac:grpSpMkLst>
            <pc:docMk/>
            <pc:sldMk cId="3326579475" sldId="2100"/>
            <ac:grpSpMk id="183" creationId="{494FC779-2601-4314-8F14-D93071D64142}"/>
          </ac:grpSpMkLst>
        </pc:grpChg>
        <pc:grpChg chg="add del mod">
          <ac:chgData name="Burkey, Jeff" userId="b6c7e7ff-9bcf-4e4a-9878-3dba079dd9c9" providerId="ADAL" clId="{58CF569B-31CD-4BDF-92A0-80F6E4D5625B}" dt="2021-05-05T20:09:22.410" v="2291" actId="478"/>
          <ac:grpSpMkLst>
            <pc:docMk/>
            <pc:sldMk cId="3326579475" sldId="2100"/>
            <ac:grpSpMk id="186" creationId="{8D1BA53D-4255-4C25-904E-8D829EDED33A}"/>
          </ac:grpSpMkLst>
        </pc:grpChg>
        <pc:grpChg chg="add del mod">
          <ac:chgData name="Burkey, Jeff" userId="b6c7e7ff-9bcf-4e4a-9878-3dba079dd9c9" providerId="ADAL" clId="{58CF569B-31CD-4BDF-92A0-80F6E4D5625B}" dt="2021-05-05T20:09:22.410" v="2291" actId="478"/>
          <ac:grpSpMkLst>
            <pc:docMk/>
            <pc:sldMk cId="3326579475" sldId="2100"/>
            <ac:grpSpMk id="189" creationId="{D0DF8A27-A8EB-4786-ACAF-B7834DC8C7B7}"/>
          </ac:grpSpMkLst>
        </pc:grpChg>
        <pc:grpChg chg="add del mod">
          <ac:chgData name="Burkey, Jeff" userId="b6c7e7ff-9bcf-4e4a-9878-3dba079dd9c9" providerId="ADAL" clId="{58CF569B-31CD-4BDF-92A0-80F6E4D5625B}" dt="2021-05-05T20:09:22.410" v="2291" actId="478"/>
          <ac:grpSpMkLst>
            <pc:docMk/>
            <pc:sldMk cId="3326579475" sldId="2100"/>
            <ac:grpSpMk id="192" creationId="{455023E4-0F71-4882-9C88-A8DA49590C23}"/>
          </ac:grpSpMkLst>
        </pc:grpChg>
        <pc:grpChg chg="add del mod">
          <ac:chgData name="Burkey, Jeff" userId="b6c7e7ff-9bcf-4e4a-9878-3dba079dd9c9" providerId="ADAL" clId="{58CF569B-31CD-4BDF-92A0-80F6E4D5625B}" dt="2021-05-05T20:09:22.410" v="2291" actId="478"/>
          <ac:grpSpMkLst>
            <pc:docMk/>
            <pc:sldMk cId="3326579475" sldId="2100"/>
            <ac:grpSpMk id="195" creationId="{84739A75-BC7A-4A49-8949-A1257F5AB1D2}"/>
          </ac:grpSpMkLst>
        </pc:grpChg>
        <pc:grpChg chg="add del mod">
          <ac:chgData name="Burkey, Jeff" userId="b6c7e7ff-9bcf-4e4a-9878-3dba079dd9c9" providerId="ADAL" clId="{58CF569B-31CD-4BDF-92A0-80F6E4D5625B}" dt="2021-05-05T20:09:22.410" v="2291" actId="478"/>
          <ac:grpSpMkLst>
            <pc:docMk/>
            <pc:sldMk cId="3326579475" sldId="2100"/>
            <ac:grpSpMk id="198" creationId="{E0249636-7633-4E6C-A1DD-44FF4A5B990F}"/>
          </ac:grpSpMkLst>
        </pc:grpChg>
        <pc:grpChg chg="add del mod">
          <ac:chgData name="Burkey, Jeff" userId="b6c7e7ff-9bcf-4e4a-9878-3dba079dd9c9" providerId="ADAL" clId="{58CF569B-31CD-4BDF-92A0-80F6E4D5625B}" dt="2021-05-05T20:09:01.507" v="2289" actId="478"/>
          <ac:grpSpMkLst>
            <pc:docMk/>
            <pc:sldMk cId="3326579475" sldId="2100"/>
            <ac:grpSpMk id="201" creationId="{6F9497AD-1FF1-4EBA-A3D6-57D74AC97F24}"/>
          </ac:grpSpMkLst>
        </pc:grpChg>
        <pc:grpChg chg="add del mod">
          <ac:chgData name="Burkey, Jeff" userId="b6c7e7ff-9bcf-4e4a-9878-3dba079dd9c9" providerId="ADAL" clId="{58CF569B-31CD-4BDF-92A0-80F6E4D5625B}" dt="2021-05-05T20:09:01.507" v="2289" actId="478"/>
          <ac:grpSpMkLst>
            <pc:docMk/>
            <pc:sldMk cId="3326579475" sldId="2100"/>
            <ac:grpSpMk id="204" creationId="{F4CC4A38-B524-4293-ABE1-04EA7209026D}"/>
          </ac:grpSpMkLst>
        </pc:grpChg>
        <pc:grpChg chg="add del mod">
          <ac:chgData name="Burkey, Jeff" userId="b6c7e7ff-9bcf-4e4a-9878-3dba079dd9c9" providerId="ADAL" clId="{58CF569B-31CD-4BDF-92A0-80F6E4D5625B}" dt="2021-05-05T20:09:01.507" v="2289" actId="478"/>
          <ac:grpSpMkLst>
            <pc:docMk/>
            <pc:sldMk cId="3326579475" sldId="2100"/>
            <ac:grpSpMk id="207" creationId="{DA6755E7-8515-4ED3-99A2-F22DFBC8BF79}"/>
          </ac:grpSpMkLst>
        </pc:grpChg>
        <pc:grpChg chg="add del mod">
          <ac:chgData name="Burkey, Jeff" userId="b6c7e7ff-9bcf-4e4a-9878-3dba079dd9c9" providerId="ADAL" clId="{58CF569B-31CD-4BDF-92A0-80F6E4D5625B}" dt="2021-05-05T20:09:01.507" v="2289" actId="478"/>
          <ac:grpSpMkLst>
            <pc:docMk/>
            <pc:sldMk cId="3326579475" sldId="2100"/>
            <ac:grpSpMk id="210" creationId="{C5D62D0E-3954-472D-BA3F-BFFBA697AFE0}"/>
          </ac:grpSpMkLst>
        </pc:grpChg>
        <pc:grpChg chg="add del mod">
          <ac:chgData name="Burkey, Jeff" userId="b6c7e7ff-9bcf-4e4a-9878-3dba079dd9c9" providerId="ADAL" clId="{58CF569B-31CD-4BDF-92A0-80F6E4D5625B}" dt="2021-05-05T20:09:01.507" v="2289" actId="478"/>
          <ac:grpSpMkLst>
            <pc:docMk/>
            <pc:sldMk cId="3326579475" sldId="2100"/>
            <ac:grpSpMk id="213" creationId="{BBE169D1-ED98-40B1-B6DD-2DE36A5EF7D4}"/>
          </ac:grpSpMkLst>
        </pc:grpChg>
        <pc:grpChg chg="add del mod">
          <ac:chgData name="Burkey, Jeff" userId="b6c7e7ff-9bcf-4e4a-9878-3dba079dd9c9" providerId="ADAL" clId="{58CF569B-31CD-4BDF-92A0-80F6E4D5625B}" dt="2021-05-05T20:09:01.507" v="2289" actId="478"/>
          <ac:grpSpMkLst>
            <pc:docMk/>
            <pc:sldMk cId="3326579475" sldId="2100"/>
            <ac:grpSpMk id="216" creationId="{A95043F7-33C7-4195-B979-A7FDEC2EC156}"/>
          </ac:grpSpMkLst>
        </pc:grpChg>
        <pc:grpChg chg="add del mod">
          <ac:chgData name="Burkey, Jeff" userId="b6c7e7ff-9bcf-4e4a-9878-3dba079dd9c9" providerId="ADAL" clId="{58CF569B-31CD-4BDF-92A0-80F6E4D5625B}" dt="2021-05-05T20:09:01.507" v="2289" actId="478"/>
          <ac:grpSpMkLst>
            <pc:docMk/>
            <pc:sldMk cId="3326579475" sldId="2100"/>
            <ac:grpSpMk id="219" creationId="{4970E479-6FE5-404F-8EB0-84C3339BC0C3}"/>
          </ac:grpSpMkLst>
        </pc:grpChg>
        <pc:grpChg chg="add mod">
          <ac:chgData name="Burkey, Jeff" userId="b6c7e7ff-9bcf-4e4a-9878-3dba079dd9c9" providerId="ADAL" clId="{58CF569B-31CD-4BDF-92A0-80F6E4D5625B}" dt="2021-05-05T20:02:39.149" v="2181" actId="1076"/>
          <ac:grpSpMkLst>
            <pc:docMk/>
            <pc:sldMk cId="3326579475" sldId="2100"/>
            <ac:grpSpMk id="222" creationId="{8984ED5D-3FE5-4BFD-941A-BE39BDD7D8DB}"/>
          </ac:grpSpMkLst>
        </pc:grpChg>
        <pc:grpChg chg="add del mod">
          <ac:chgData name="Burkey, Jeff" userId="b6c7e7ff-9bcf-4e4a-9878-3dba079dd9c9" providerId="ADAL" clId="{58CF569B-31CD-4BDF-92A0-80F6E4D5625B}" dt="2021-05-05T20:09:06.155" v="2290" actId="478"/>
          <ac:grpSpMkLst>
            <pc:docMk/>
            <pc:sldMk cId="3326579475" sldId="2100"/>
            <ac:grpSpMk id="225" creationId="{A99F22BC-9496-4993-A3F6-B293CA467BB5}"/>
          </ac:grpSpMkLst>
        </pc:grpChg>
        <pc:grpChg chg="add del mod">
          <ac:chgData name="Burkey, Jeff" userId="b6c7e7ff-9bcf-4e4a-9878-3dba079dd9c9" providerId="ADAL" clId="{58CF569B-31CD-4BDF-92A0-80F6E4D5625B}" dt="2021-05-05T20:09:06.155" v="2290" actId="478"/>
          <ac:grpSpMkLst>
            <pc:docMk/>
            <pc:sldMk cId="3326579475" sldId="2100"/>
            <ac:grpSpMk id="228" creationId="{6C94B277-D984-4CBD-9D54-C19996FDBF9F}"/>
          </ac:grpSpMkLst>
        </pc:grpChg>
        <pc:grpChg chg="add del mod">
          <ac:chgData name="Burkey, Jeff" userId="b6c7e7ff-9bcf-4e4a-9878-3dba079dd9c9" providerId="ADAL" clId="{58CF569B-31CD-4BDF-92A0-80F6E4D5625B}" dt="2021-05-05T20:08:53.127" v="2288" actId="478"/>
          <ac:grpSpMkLst>
            <pc:docMk/>
            <pc:sldMk cId="3326579475" sldId="2100"/>
            <ac:grpSpMk id="231" creationId="{9C59D7F5-F8F8-46A2-94FE-03324D4DB7A0}"/>
          </ac:grpSpMkLst>
        </pc:grpChg>
        <pc:grpChg chg="add del mod">
          <ac:chgData name="Burkey, Jeff" userId="b6c7e7ff-9bcf-4e4a-9878-3dba079dd9c9" providerId="ADAL" clId="{58CF569B-31CD-4BDF-92A0-80F6E4D5625B}" dt="2021-05-05T20:08:53.127" v="2288" actId="478"/>
          <ac:grpSpMkLst>
            <pc:docMk/>
            <pc:sldMk cId="3326579475" sldId="2100"/>
            <ac:grpSpMk id="234" creationId="{38B02342-5592-4EE5-8B0C-348C4F10639C}"/>
          </ac:grpSpMkLst>
        </pc:grpChg>
        <pc:grpChg chg="add del mod">
          <ac:chgData name="Burkey, Jeff" userId="b6c7e7ff-9bcf-4e4a-9878-3dba079dd9c9" providerId="ADAL" clId="{58CF569B-31CD-4BDF-92A0-80F6E4D5625B}" dt="2021-05-05T20:08:53.127" v="2288" actId="478"/>
          <ac:grpSpMkLst>
            <pc:docMk/>
            <pc:sldMk cId="3326579475" sldId="2100"/>
            <ac:grpSpMk id="237" creationId="{84C3E2C1-C5C5-4595-8814-919829AD1990}"/>
          </ac:grpSpMkLst>
        </pc:grpChg>
        <pc:grpChg chg="add del mod">
          <ac:chgData name="Burkey, Jeff" userId="b6c7e7ff-9bcf-4e4a-9878-3dba079dd9c9" providerId="ADAL" clId="{58CF569B-31CD-4BDF-92A0-80F6E4D5625B}" dt="2021-05-05T20:08:53.127" v="2288" actId="478"/>
          <ac:grpSpMkLst>
            <pc:docMk/>
            <pc:sldMk cId="3326579475" sldId="2100"/>
            <ac:grpSpMk id="240" creationId="{F4464EC7-A4EA-42D6-9F19-818EAC0E0EA5}"/>
          </ac:grpSpMkLst>
        </pc:grpChg>
        <pc:grpChg chg="add del mod">
          <ac:chgData name="Burkey, Jeff" userId="b6c7e7ff-9bcf-4e4a-9878-3dba079dd9c9" providerId="ADAL" clId="{58CF569B-31CD-4BDF-92A0-80F6E4D5625B}" dt="2021-05-05T20:08:53.127" v="2288" actId="478"/>
          <ac:grpSpMkLst>
            <pc:docMk/>
            <pc:sldMk cId="3326579475" sldId="2100"/>
            <ac:grpSpMk id="243" creationId="{03E6A116-BDFD-44D4-B069-B7EBD16CF23D}"/>
          </ac:grpSpMkLst>
        </pc:grpChg>
        <pc:grpChg chg="add del mod">
          <ac:chgData name="Burkey, Jeff" userId="b6c7e7ff-9bcf-4e4a-9878-3dba079dd9c9" providerId="ADAL" clId="{58CF569B-31CD-4BDF-92A0-80F6E4D5625B}" dt="2021-05-05T20:08:53.127" v="2288" actId="478"/>
          <ac:grpSpMkLst>
            <pc:docMk/>
            <pc:sldMk cId="3326579475" sldId="2100"/>
            <ac:grpSpMk id="246" creationId="{38A7733E-53A5-40F3-8EE0-C2B74F7490CF}"/>
          </ac:grpSpMkLst>
        </pc:grpChg>
        <pc:grpChg chg="add del mod">
          <ac:chgData name="Burkey, Jeff" userId="b6c7e7ff-9bcf-4e4a-9878-3dba079dd9c9" providerId="ADAL" clId="{58CF569B-31CD-4BDF-92A0-80F6E4D5625B}" dt="2021-05-05T20:08:53.127" v="2288" actId="478"/>
          <ac:grpSpMkLst>
            <pc:docMk/>
            <pc:sldMk cId="3326579475" sldId="2100"/>
            <ac:grpSpMk id="249" creationId="{E569A706-2A31-4A7D-8483-3B4192222AD9}"/>
          </ac:grpSpMkLst>
        </pc:grpChg>
        <pc:grpChg chg="add del mod">
          <ac:chgData name="Burkey, Jeff" userId="b6c7e7ff-9bcf-4e4a-9878-3dba079dd9c9" providerId="ADAL" clId="{58CF569B-31CD-4BDF-92A0-80F6E4D5625B}" dt="2021-05-05T20:08:53.127" v="2288" actId="478"/>
          <ac:grpSpMkLst>
            <pc:docMk/>
            <pc:sldMk cId="3326579475" sldId="2100"/>
            <ac:grpSpMk id="252" creationId="{18B83247-3861-4C18-B5B4-1EFF767EBBDC}"/>
          </ac:grpSpMkLst>
        </pc:grpChg>
        <pc:grpChg chg="add mod">
          <ac:chgData name="Burkey, Jeff" userId="b6c7e7ff-9bcf-4e4a-9878-3dba079dd9c9" providerId="ADAL" clId="{58CF569B-31CD-4BDF-92A0-80F6E4D5625B}" dt="2021-05-05T20:02:39.149" v="2181" actId="1076"/>
          <ac:grpSpMkLst>
            <pc:docMk/>
            <pc:sldMk cId="3326579475" sldId="2100"/>
            <ac:grpSpMk id="255" creationId="{63FEC66F-FFAE-4C4C-80CC-957F7666DEA4}"/>
          </ac:grpSpMkLst>
        </pc:grpChg>
        <pc:grpChg chg="add del mod">
          <ac:chgData name="Burkey, Jeff" userId="b6c7e7ff-9bcf-4e4a-9878-3dba079dd9c9" providerId="ADAL" clId="{58CF569B-31CD-4BDF-92A0-80F6E4D5625B}" dt="2021-05-05T20:08:21.896" v="2286" actId="478"/>
          <ac:grpSpMkLst>
            <pc:docMk/>
            <pc:sldMk cId="3326579475" sldId="2100"/>
            <ac:grpSpMk id="258" creationId="{98FCD48B-82DB-47CE-871A-8551BB2B9A58}"/>
          </ac:grpSpMkLst>
        </pc:grpChg>
        <pc:grpChg chg="add mod">
          <ac:chgData name="Burkey, Jeff" userId="b6c7e7ff-9bcf-4e4a-9878-3dba079dd9c9" providerId="ADAL" clId="{58CF569B-31CD-4BDF-92A0-80F6E4D5625B}" dt="2021-05-05T20:14:14.686" v="2337" actId="164"/>
          <ac:grpSpMkLst>
            <pc:docMk/>
            <pc:sldMk cId="3326579475" sldId="2100"/>
            <ac:grpSpMk id="261" creationId="{331EC0B6-519F-4AA8-93DE-EBD53E424FE2}"/>
          </ac:grpSpMkLst>
        </pc:grpChg>
        <pc:grpChg chg="add mod">
          <ac:chgData name="Burkey, Jeff" userId="b6c7e7ff-9bcf-4e4a-9878-3dba079dd9c9" providerId="ADAL" clId="{58CF569B-31CD-4BDF-92A0-80F6E4D5625B}" dt="2021-05-05T20:14:14.686" v="2337" actId="164"/>
          <ac:grpSpMkLst>
            <pc:docMk/>
            <pc:sldMk cId="3326579475" sldId="2100"/>
            <ac:grpSpMk id="264" creationId="{F259D7E6-FD99-4CBE-8A2A-024B082031B7}"/>
          </ac:grpSpMkLst>
        </pc:grpChg>
        <pc:grpChg chg="add mod">
          <ac:chgData name="Burkey, Jeff" userId="b6c7e7ff-9bcf-4e4a-9878-3dba079dd9c9" providerId="ADAL" clId="{58CF569B-31CD-4BDF-92A0-80F6E4D5625B}" dt="2021-05-05T20:14:14.686" v="2337" actId="164"/>
          <ac:grpSpMkLst>
            <pc:docMk/>
            <pc:sldMk cId="3326579475" sldId="2100"/>
            <ac:grpSpMk id="267" creationId="{3DDD60AD-F48B-4560-A7E1-63AE745D2249}"/>
          </ac:grpSpMkLst>
        </pc:grpChg>
        <pc:grpChg chg="add del mod">
          <ac:chgData name="Burkey, Jeff" userId="b6c7e7ff-9bcf-4e4a-9878-3dba079dd9c9" providerId="ADAL" clId="{58CF569B-31CD-4BDF-92A0-80F6E4D5625B}" dt="2021-05-05T20:07:44.844" v="2284" actId="478"/>
          <ac:grpSpMkLst>
            <pc:docMk/>
            <pc:sldMk cId="3326579475" sldId="2100"/>
            <ac:grpSpMk id="270" creationId="{0B7B0423-BEE1-4070-A398-122FCBCDD5C1}"/>
          </ac:grpSpMkLst>
        </pc:grpChg>
        <pc:grpChg chg="add del mod">
          <ac:chgData name="Burkey, Jeff" userId="b6c7e7ff-9bcf-4e4a-9878-3dba079dd9c9" providerId="ADAL" clId="{58CF569B-31CD-4BDF-92A0-80F6E4D5625B}" dt="2021-05-05T20:07:44.844" v="2284" actId="478"/>
          <ac:grpSpMkLst>
            <pc:docMk/>
            <pc:sldMk cId="3326579475" sldId="2100"/>
            <ac:grpSpMk id="273" creationId="{FF3F93BC-637E-4E2B-9AFF-BD74CBE6AD9E}"/>
          </ac:grpSpMkLst>
        </pc:grpChg>
        <pc:grpChg chg="add del mod">
          <ac:chgData name="Burkey, Jeff" userId="b6c7e7ff-9bcf-4e4a-9878-3dba079dd9c9" providerId="ADAL" clId="{58CF569B-31CD-4BDF-92A0-80F6E4D5625B}" dt="2021-05-05T20:07:44.844" v="2284" actId="478"/>
          <ac:grpSpMkLst>
            <pc:docMk/>
            <pc:sldMk cId="3326579475" sldId="2100"/>
            <ac:grpSpMk id="276" creationId="{C1C6FE32-6925-4175-A20E-C19E3848FCCB}"/>
          </ac:grpSpMkLst>
        </pc:grpChg>
        <pc:grpChg chg="add del mod">
          <ac:chgData name="Burkey, Jeff" userId="b6c7e7ff-9bcf-4e4a-9878-3dba079dd9c9" providerId="ADAL" clId="{58CF569B-31CD-4BDF-92A0-80F6E4D5625B}" dt="2021-05-05T20:07:44.844" v="2284" actId="478"/>
          <ac:grpSpMkLst>
            <pc:docMk/>
            <pc:sldMk cId="3326579475" sldId="2100"/>
            <ac:grpSpMk id="279" creationId="{01EF19FA-3703-40FC-90B3-E9B22DD2DE30}"/>
          </ac:grpSpMkLst>
        </pc:grpChg>
        <pc:grpChg chg="add del mod">
          <ac:chgData name="Burkey, Jeff" userId="b6c7e7ff-9bcf-4e4a-9878-3dba079dd9c9" providerId="ADAL" clId="{58CF569B-31CD-4BDF-92A0-80F6E4D5625B}" dt="2021-05-05T20:07:44.844" v="2284" actId="478"/>
          <ac:grpSpMkLst>
            <pc:docMk/>
            <pc:sldMk cId="3326579475" sldId="2100"/>
            <ac:grpSpMk id="282" creationId="{D5FD0A26-B8EC-4EE2-8F38-A7A39AE2CA22}"/>
          </ac:grpSpMkLst>
        </pc:grpChg>
        <pc:grpChg chg="add del mod">
          <ac:chgData name="Burkey, Jeff" userId="b6c7e7ff-9bcf-4e4a-9878-3dba079dd9c9" providerId="ADAL" clId="{58CF569B-31CD-4BDF-92A0-80F6E4D5625B}" dt="2021-05-05T20:07:44.844" v="2284" actId="478"/>
          <ac:grpSpMkLst>
            <pc:docMk/>
            <pc:sldMk cId="3326579475" sldId="2100"/>
            <ac:grpSpMk id="285" creationId="{2421AEE5-A9F8-4A8E-8487-17E2FF1F32EC}"/>
          </ac:grpSpMkLst>
        </pc:grpChg>
        <pc:grpChg chg="add del mod">
          <ac:chgData name="Burkey, Jeff" userId="b6c7e7ff-9bcf-4e4a-9878-3dba079dd9c9" providerId="ADAL" clId="{58CF569B-31CD-4BDF-92A0-80F6E4D5625B}" dt="2021-05-05T20:07:44.844" v="2284" actId="478"/>
          <ac:grpSpMkLst>
            <pc:docMk/>
            <pc:sldMk cId="3326579475" sldId="2100"/>
            <ac:grpSpMk id="288" creationId="{CC14EE54-D322-44F4-89F9-1DA1093555B2}"/>
          </ac:grpSpMkLst>
        </pc:grpChg>
        <pc:grpChg chg="add mod">
          <ac:chgData name="Burkey, Jeff" userId="b6c7e7ff-9bcf-4e4a-9878-3dba079dd9c9" providerId="ADAL" clId="{58CF569B-31CD-4BDF-92A0-80F6E4D5625B}" dt="2021-05-05T20:14:22.030" v="2338" actId="164"/>
          <ac:grpSpMkLst>
            <pc:docMk/>
            <pc:sldMk cId="3326579475" sldId="2100"/>
            <ac:grpSpMk id="291" creationId="{2AFD79E2-61F5-479F-9A26-716DF25ADAF4}"/>
          </ac:grpSpMkLst>
        </pc:grpChg>
        <pc:grpChg chg="add mod">
          <ac:chgData name="Burkey, Jeff" userId="b6c7e7ff-9bcf-4e4a-9878-3dba079dd9c9" providerId="ADAL" clId="{58CF569B-31CD-4BDF-92A0-80F6E4D5625B}" dt="2021-05-05T20:14:22.030" v="2338" actId="164"/>
          <ac:grpSpMkLst>
            <pc:docMk/>
            <pc:sldMk cId="3326579475" sldId="2100"/>
            <ac:grpSpMk id="294" creationId="{9A0AA8D8-FF0A-4DD2-9A31-74B9B6B452DA}"/>
          </ac:grpSpMkLst>
        </pc:grpChg>
        <pc:grpChg chg="add del mod">
          <ac:chgData name="Burkey, Jeff" userId="b6c7e7ff-9bcf-4e4a-9878-3dba079dd9c9" providerId="ADAL" clId="{58CF569B-31CD-4BDF-92A0-80F6E4D5625B}" dt="2021-05-05T20:07:48.728" v="2285" actId="478"/>
          <ac:grpSpMkLst>
            <pc:docMk/>
            <pc:sldMk cId="3326579475" sldId="2100"/>
            <ac:grpSpMk id="297" creationId="{E4335C12-A607-46A3-8F24-89BF50BA774F}"/>
          </ac:grpSpMkLst>
        </pc:grpChg>
        <pc:grpChg chg="add del mod">
          <ac:chgData name="Burkey, Jeff" userId="b6c7e7ff-9bcf-4e4a-9878-3dba079dd9c9" providerId="ADAL" clId="{58CF569B-31CD-4BDF-92A0-80F6E4D5625B}" dt="2021-05-05T20:07:44.844" v="2284" actId="478"/>
          <ac:grpSpMkLst>
            <pc:docMk/>
            <pc:sldMk cId="3326579475" sldId="2100"/>
            <ac:grpSpMk id="300" creationId="{9E57369E-FCC3-46E5-B2C8-461A87F48697}"/>
          </ac:grpSpMkLst>
        </pc:grpChg>
        <pc:grpChg chg="add del mod">
          <ac:chgData name="Burkey, Jeff" userId="b6c7e7ff-9bcf-4e4a-9878-3dba079dd9c9" providerId="ADAL" clId="{58CF569B-31CD-4BDF-92A0-80F6E4D5625B}" dt="2021-05-05T20:07:44.844" v="2284" actId="478"/>
          <ac:grpSpMkLst>
            <pc:docMk/>
            <pc:sldMk cId="3326579475" sldId="2100"/>
            <ac:grpSpMk id="303" creationId="{E859EED9-86AE-431B-8A72-2806A4B48B9B}"/>
          </ac:grpSpMkLst>
        </pc:grpChg>
        <pc:grpChg chg="add del mod">
          <ac:chgData name="Burkey, Jeff" userId="b6c7e7ff-9bcf-4e4a-9878-3dba079dd9c9" providerId="ADAL" clId="{58CF569B-31CD-4BDF-92A0-80F6E4D5625B}" dt="2021-05-05T20:07:44.844" v="2284" actId="478"/>
          <ac:grpSpMkLst>
            <pc:docMk/>
            <pc:sldMk cId="3326579475" sldId="2100"/>
            <ac:grpSpMk id="306" creationId="{FD582F9E-66C8-43C4-838B-6FB62737DDFF}"/>
          </ac:grpSpMkLst>
        </pc:grpChg>
        <pc:grpChg chg="add del mod">
          <ac:chgData name="Burkey, Jeff" userId="b6c7e7ff-9bcf-4e4a-9878-3dba079dd9c9" providerId="ADAL" clId="{58CF569B-31CD-4BDF-92A0-80F6E4D5625B}" dt="2021-05-05T20:07:44.844" v="2284" actId="478"/>
          <ac:grpSpMkLst>
            <pc:docMk/>
            <pc:sldMk cId="3326579475" sldId="2100"/>
            <ac:grpSpMk id="309" creationId="{49136C9A-9A7B-47AF-8F12-237F6300DE57}"/>
          </ac:grpSpMkLst>
        </pc:grpChg>
        <pc:grpChg chg="add del mod">
          <ac:chgData name="Burkey, Jeff" userId="b6c7e7ff-9bcf-4e4a-9878-3dba079dd9c9" providerId="ADAL" clId="{58CF569B-31CD-4BDF-92A0-80F6E4D5625B}" dt="2021-05-05T20:07:44.844" v="2284" actId="478"/>
          <ac:grpSpMkLst>
            <pc:docMk/>
            <pc:sldMk cId="3326579475" sldId="2100"/>
            <ac:grpSpMk id="312" creationId="{53FA8A89-D0AE-4FE5-A19D-B52153D7BCF9}"/>
          </ac:grpSpMkLst>
        </pc:grpChg>
        <pc:grpChg chg="add del mod">
          <ac:chgData name="Burkey, Jeff" userId="b6c7e7ff-9bcf-4e4a-9878-3dba079dd9c9" providerId="ADAL" clId="{58CF569B-31CD-4BDF-92A0-80F6E4D5625B}" dt="2021-05-05T20:07:44.844" v="2284" actId="478"/>
          <ac:grpSpMkLst>
            <pc:docMk/>
            <pc:sldMk cId="3326579475" sldId="2100"/>
            <ac:grpSpMk id="315" creationId="{2955C108-6A90-4C09-9882-006CC60EDF4B}"/>
          </ac:grpSpMkLst>
        </pc:grpChg>
        <pc:grpChg chg="add del mod">
          <ac:chgData name="Burkey, Jeff" userId="b6c7e7ff-9bcf-4e4a-9878-3dba079dd9c9" providerId="ADAL" clId="{58CF569B-31CD-4BDF-92A0-80F6E4D5625B}" dt="2021-05-05T20:07:44.844" v="2284" actId="478"/>
          <ac:grpSpMkLst>
            <pc:docMk/>
            <pc:sldMk cId="3326579475" sldId="2100"/>
            <ac:grpSpMk id="318" creationId="{04FCE740-C4D4-4FD1-9B90-E661E82787A2}"/>
          </ac:grpSpMkLst>
        </pc:grpChg>
        <pc:grpChg chg="add del mod">
          <ac:chgData name="Burkey, Jeff" userId="b6c7e7ff-9bcf-4e4a-9878-3dba079dd9c9" providerId="ADAL" clId="{58CF569B-31CD-4BDF-92A0-80F6E4D5625B}" dt="2021-05-05T20:07:22.507" v="2280" actId="478"/>
          <ac:grpSpMkLst>
            <pc:docMk/>
            <pc:sldMk cId="3326579475" sldId="2100"/>
            <ac:grpSpMk id="321" creationId="{95A65009-AC12-486C-8A6A-F714AA9F57FF}"/>
          </ac:grpSpMkLst>
        </pc:grpChg>
        <pc:grpChg chg="add del mod">
          <ac:chgData name="Burkey, Jeff" userId="b6c7e7ff-9bcf-4e4a-9878-3dba079dd9c9" providerId="ADAL" clId="{58CF569B-31CD-4BDF-92A0-80F6E4D5625B}" dt="2021-05-05T20:07:24.030" v="2281" actId="478"/>
          <ac:grpSpMkLst>
            <pc:docMk/>
            <pc:sldMk cId="3326579475" sldId="2100"/>
            <ac:grpSpMk id="324" creationId="{297AA571-08EB-400D-885E-317D49BB85AB}"/>
          </ac:grpSpMkLst>
        </pc:grpChg>
        <pc:grpChg chg="add mod">
          <ac:chgData name="Burkey, Jeff" userId="b6c7e7ff-9bcf-4e4a-9878-3dba079dd9c9" providerId="ADAL" clId="{58CF569B-31CD-4BDF-92A0-80F6E4D5625B}" dt="2021-05-05T20:11:02.071" v="2314" actId="1035"/>
          <ac:grpSpMkLst>
            <pc:docMk/>
            <pc:sldMk cId="3326579475" sldId="2100"/>
            <ac:grpSpMk id="327" creationId="{0DCE4A92-C029-4725-9B31-5D9F3A43E340}"/>
          </ac:grpSpMkLst>
        </pc:grpChg>
        <pc:grpChg chg="add del mod">
          <ac:chgData name="Burkey, Jeff" userId="b6c7e7ff-9bcf-4e4a-9878-3dba079dd9c9" providerId="ADAL" clId="{58CF569B-31CD-4BDF-92A0-80F6E4D5625B}" dt="2021-05-05T20:07:19.363" v="2279" actId="478"/>
          <ac:grpSpMkLst>
            <pc:docMk/>
            <pc:sldMk cId="3326579475" sldId="2100"/>
            <ac:grpSpMk id="330" creationId="{12397E11-5466-421C-A88A-05D637836AB9}"/>
          </ac:grpSpMkLst>
        </pc:grpChg>
        <pc:grpChg chg="add del mod">
          <ac:chgData name="Burkey, Jeff" userId="b6c7e7ff-9bcf-4e4a-9878-3dba079dd9c9" providerId="ADAL" clId="{58CF569B-31CD-4BDF-92A0-80F6E4D5625B}" dt="2021-05-05T20:07:19.363" v="2279" actId="478"/>
          <ac:grpSpMkLst>
            <pc:docMk/>
            <pc:sldMk cId="3326579475" sldId="2100"/>
            <ac:grpSpMk id="333" creationId="{95EEB789-E017-45C8-A6EE-CA9D5683F1DB}"/>
          </ac:grpSpMkLst>
        </pc:grpChg>
        <pc:grpChg chg="add del mod">
          <ac:chgData name="Burkey, Jeff" userId="b6c7e7ff-9bcf-4e4a-9878-3dba079dd9c9" providerId="ADAL" clId="{58CF569B-31CD-4BDF-92A0-80F6E4D5625B}" dt="2021-05-05T20:07:19.363" v="2279" actId="478"/>
          <ac:grpSpMkLst>
            <pc:docMk/>
            <pc:sldMk cId="3326579475" sldId="2100"/>
            <ac:grpSpMk id="336" creationId="{3E05A6BF-B9E0-44B7-B0D0-8F9D891CEFAE}"/>
          </ac:grpSpMkLst>
        </pc:grpChg>
        <pc:grpChg chg="add del mod">
          <ac:chgData name="Burkey, Jeff" userId="b6c7e7ff-9bcf-4e4a-9878-3dba079dd9c9" providerId="ADAL" clId="{58CF569B-31CD-4BDF-92A0-80F6E4D5625B}" dt="2021-05-05T20:07:19.363" v="2279" actId="478"/>
          <ac:grpSpMkLst>
            <pc:docMk/>
            <pc:sldMk cId="3326579475" sldId="2100"/>
            <ac:grpSpMk id="339" creationId="{5F621086-BDAB-4EEB-9E9D-DE4E546848A7}"/>
          </ac:grpSpMkLst>
        </pc:grpChg>
        <pc:grpChg chg="add del mod">
          <ac:chgData name="Burkey, Jeff" userId="b6c7e7ff-9bcf-4e4a-9878-3dba079dd9c9" providerId="ADAL" clId="{58CF569B-31CD-4BDF-92A0-80F6E4D5625B}" dt="2021-05-05T20:07:19.363" v="2279" actId="478"/>
          <ac:grpSpMkLst>
            <pc:docMk/>
            <pc:sldMk cId="3326579475" sldId="2100"/>
            <ac:grpSpMk id="342" creationId="{85205C4A-1C51-42A1-8DBF-59248FE37A5A}"/>
          </ac:grpSpMkLst>
        </pc:grpChg>
        <pc:grpChg chg="add del mod">
          <ac:chgData name="Burkey, Jeff" userId="b6c7e7ff-9bcf-4e4a-9878-3dba079dd9c9" providerId="ADAL" clId="{58CF569B-31CD-4BDF-92A0-80F6E4D5625B}" dt="2021-05-05T20:07:19.363" v="2279" actId="478"/>
          <ac:grpSpMkLst>
            <pc:docMk/>
            <pc:sldMk cId="3326579475" sldId="2100"/>
            <ac:grpSpMk id="345" creationId="{F9BB61CB-F572-4E0E-A280-A6FEF70DF85F}"/>
          </ac:grpSpMkLst>
        </pc:grpChg>
        <pc:grpChg chg="add del mod">
          <ac:chgData name="Burkey, Jeff" userId="b6c7e7ff-9bcf-4e4a-9878-3dba079dd9c9" providerId="ADAL" clId="{58CF569B-31CD-4BDF-92A0-80F6E4D5625B}" dt="2021-05-05T20:07:19.363" v="2279" actId="478"/>
          <ac:grpSpMkLst>
            <pc:docMk/>
            <pc:sldMk cId="3326579475" sldId="2100"/>
            <ac:grpSpMk id="348" creationId="{5E4223EF-3B15-43DF-A970-1D9FE4680F02}"/>
          </ac:grpSpMkLst>
        </pc:grpChg>
        <pc:grpChg chg="add del mod">
          <ac:chgData name="Burkey, Jeff" userId="b6c7e7ff-9bcf-4e4a-9878-3dba079dd9c9" providerId="ADAL" clId="{58CF569B-31CD-4BDF-92A0-80F6E4D5625B}" dt="2021-05-05T20:07:08.276" v="2278" actId="478"/>
          <ac:grpSpMkLst>
            <pc:docMk/>
            <pc:sldMk cId="3326579475" sldId="2100"/>
            <ac:grpSpMk id="351" creationId="{46006FC1-251C-4EFD-8E24-8236ADB2D064}"/>
          </ac:grpSpMkLst>
        </pc:grpChg>
        <pc:grpChg chg="add del mod">
          <ac:chgData name="Burkey, Jeff" userId="b6c7e7ff-9bcf-4e4a-9878-3dba079dd9c9" providerId="ADAL" clId="{58CF569B-31CD-4BDF-92A0-80F6E4D5625B}" dt="2021-05-05T20:07:08.276" v="2278" actId="478"/>
          <ac:grpSpMkLst>
            <pc:docMk/>
            <pc:sldMk cId="3326579475" sldId="2100"/>
            <ac:grpSpMk id="354" creationId="{33ECD748-A2C1-4B68-9405-AA689D6FE251}"/>
          </ac:grpSpMkLst>
        </pc:grpChg>
        <pc:grpChg chg="add del mod">
          <ac:chgData name="Burkey, Jeff" userId="b6c7e7ff-9bcf-4e4a-9878-3dba079dd9c9" providerId="ADAL" clId="{58CF569B-31CD-4BDF-92A0-80F6E4D5625B}" dt="2021-05-05T20:07:08.276" v="2278" actId="478"/>
          <ac:grpSpMkLst>
            <pc:docMk/>
            <pc:sldMk cId="3326579475" sldId="2100"/>
            <ac:grpSpMk id="357" creationId="{44821176-B7A7-42FE-B501-ABD0BB88A821}"/>
          </ac:grpSpMkLst>
        </pc:grpChg>
        <pc:grpChg chg="add del mod">
          <ac:chgData name="Burkey, Jeff" userId="b6c7e7ff-9bcf-4e4a-9878-3dba079dd9c9" providerId="ADAL" clId="{58CF569B-31CD-4BDF-92A0-80F6E4D5625B}" dt="2021-05-05T20:07:08.276" v="2278" actId="478"/>
          <ac:grpSpMkLst>
            <pc:docMk/>
            <pc:sldMk cId="3326579475" sldId="2100"/>
            <ac:grpSpMk id="360" creationId="{2083B2D6-07B9-48F7-B1C1-833A170FC9D8}"/>
          </ac:grpSpMkLst>
        </pc:grpChg>
        <pc:grpChg chg="add del mod">
          <ac:chgData name="Burkey, Jeff" userId="b6c7e7ff-9bcf-4e4a-9878-3dba079dd9c9" providerId="ADAL" clId="{58CF569B-31CD-4BDF-92A0-80F6E4D5625B}" dt="2021-05-05T20:07:08.276" v="2278" actId="478"/>
          <ac:grpSpMkLst>
            <pc:docMk/>
            <pc:sldMk cId="3326579475" sldId="2100"/>
            <ac:grpSpMk id="363" creationId="{E67035CC-7BA1-436B-8DCA-0CD8754D6B07}"/>
          </ac:grpSpMkLst>
        </pc:grpChg>
        <pc:grpChg chg="add del mod">
          <ac:chgData name="Burkey, Jeff" userId="b6c7e7ff-9bcf-4e4a-9878-3dba079dd9c9" providerId="ADAL" clId="{58CF569B-31CD-4BDF-92A0-80F6E4D5625B}" dt="2021-05-05T20:07:08.276" v="2278" actId="478"/>
          <ac:grpSpMkLst>
            <pc:docMk/>
            <pc:sldMk cId="3326579475" sldId="2100"/>
            <ac:grpSpMk id="366" creationId="{918C3971-91D3-473A-9580-8BBF37247673}"/>
          </ac:grpSpMkLst>
        </pc:grpChg>
        <pc:grpChg chg="add del mod">
          <ac:chgData name="Burkey, Jeff" userId="b6c7e7ff-9bcf-4e4a-9878-3dba079dd9c9" providerId="ADAL" clId="{58CF569B-31CD-4BDF-92A0-80F6E4D5625B}" dt="2021-05-05T20:07:08.276" v="2278" actId="478"/>
          <ac:grpSpMkLst>
            <pc:docMk/>
            <pc:sldMk cId="3326579475" sldId="2100"/>
            <ac:grpSpMk id="369" creationId="{226F507F-DEE9-4E14-973B-89AD4E379631}"/>
          </ac:grpSpMkLst>
        </pc:grpChg>
        <pc:grpChg chg="add del mod">
          <ac:chgData name="Burkey, Jeff" userId="b6c7e7ff-9bcf-4e4a-9878-3dba079dd9c9" providerId="ADAL" clId="{58CF569B-31CD-4BDF-92A0-80F6E4D5625B}" dt="2021-05-05T20:07:08.276" v="2278" actId="478"/>
          <ac:grpSpMkLst>
            <pc:docMk/>
            <pc:sldMk cId="3326579475" sldId="2100"/>
            <ac:grpSpMk id="372" creationId="{AABFA191-5FC0-4CCD-A225-2F43678B4AEF}"/>
          </ac:grpSpMkLst>
        </pc:grpChg>
        <pc:grpChg chg="add del mod">
          <ac:chgData name="Burkey, Jeff" userId="b6c7e7ff-9bcf-4e4a-9878-3dba079dd9c9" providerId="ADAL" clId="{58CF569B-31CD-4BDF-92A0-80F6E4D5625B}" dt="2021-05-05T20:07:08.276" v="2278" actId="478"/>
          <ac:grpSpMkLst>
            <pc:docMk/>
            <pc:sldMk cId="3326579475" sldId="2100"/>
            <ac:grpSpMk id="375" creationId="{372BD77D-EB00-41F9-A3CA-C56102A9A3A3}"/>
          </ac:grpSpMkLst>
        </pc:grpChg>
        <pc:grpChg chg="add mod">
          <ac:chgData name="Burkey, Jeff" userId="b6c7e7ff-9bcf-4e4a-9878-3dba079dd9c9" providerId="ADAL" clId="{58CF569B-31CD-4BDF-92A0-80F6E4D5625B}" dt="2021-05-05T20:02:39.149" v="2181" actId="1076"/>
          <ac:grpSpMkLst>
            <pc:docMk/>
            <pc:sldMk cId="3326579475" sldId="2100"/>
            <ac:grpSpMk id="378" creationId="{92F9F494-7E3F-4A56-9FFA-A5E737E0527D}"/>
          </ac:grpSpMkLst>
        </pc:grpChg>
        <pc:grpChg chg="add mod">
          <ac:chgData name="Burkey, Jeff" userId="b6c7e7ff-9bcf-4e4a-9878-3dba079dd9c9" providerId="ADAL" clId="{58CF569B-31CD-4BDF-92A0-80F6E4D5625B}" dt="2021-05-05T20:14:29.550" v="2339" actId="164"/>
          <ac:grpSpMkLst>
            <pc:docMk/>
            <pc:sldMk cId="3326579475" sldId="2100"/>
            <ac:grpSpMk id="381" creationId="{FD4BEE4B-37BA-46DF-99EE-DA79D1DFAC90}"/>
          </ac:grpSpMkLst>
        </pc:grpChg>
        <pc:grpChg chg="add mod">
          <ac:chgData name="Burkey, Jeff" userId="b6c7e7ff-9bcf-4e4a-9878-3dba079dd9c9" providerId="ADAL" clId="{58CF569B-31CD-4BDF-92A0-80F6E4D5625B}" dt="2021-05-05T20:14:29.550" v="2339" actId="164"/>
          <ac:grpSpMkLst>
            <pc:docMk/>
            <pc:sldMk cId="3326579475" sldId="2100"/>
            <ac:grpSpMk id="384" creationId="{2A96628F-8B6D-4657-8927-577379921107}"/>
          </ac:grpSpMkLst>
        </pc:grpChg>
        <pc:grpChg chg="add mod">
          <ac:chgData name="Burkey, Jeff" userId="b6c7e7ff-9bcf-4e4a-9878-3dba079dd9c9" providerId="ADAL" clId="{58CF569B-31CD-4BDF-92A0-80F6E4D5625B}" dt="2021-05-05T20:14:29.550" v="2339" actId="164"/>
          <ac:grpSpMkLst>
            <pc:docMk/>
            <pc:sldMk cId="3326579475" sldId="2100"/>
            <ac:grpSpMk id="387" creationId="{11982A44-C248-40EB-B735-DD67D281D1B0}"/>
          </ac:grpSpMkLst>
        </pc:grpChg>
        <pc:grpChg chg="add mod">
          <ac:chgData name="Burkey, Jeff" userId="b6c7e7ff-9bcf-4e4a-9878-3dba079dd9c9" providerId="ADAL" clId="{58CF569B-31CD-4BDF-92A0-80F6E4D5625B}" dt="2021-05-05T20:14:29.550" v="2339" actId="164"/>
          <ac:grpSpMkLst>
            <pc:docMk/>
            <pc:sldMk cId="3326579475" sldId="2100"/>
            <ac:grpSpMk id="390" creationId="{8DC6897A-E72A-4CF1-ABB1-13B8855E174D}"/>
          </ac:grpSpMkLst>
        </pc:grpChg>
        <pc:grpChg chg="add mod">
          <ac:chgData name="Burkey, Jeff" userId="b6c7e7ff-9bcf-4e4a-9878-3dba079dd9c9" providerId="ADAL" clId="{58CF569B-31CD-4BDF-92A0-80F6E4D5625B}" dt="2021-05-05T20:14:29.550" v="2339" actId="164"/>
          <ac:grpSpMkLst>
            <pc:docMk/>
            <pc:sldMk cId="3326579475" sldId="2100"/>
            <ac:grpSpMk id="393" creationId="{B842F60B-D4C7-432A-AF2A-3378CFC90FBE}"/>
          </ac:grpSpMkLst>
        </pc:grpChg>
        <pc:grpChg chg="add mod">
          <ac:chgData name="Burkey, Jeff" userId="b6c7e7ff-9bcf-4e4a-9878-3dba079dd9c9" providerId="ADAL" clId="{58CF569B-31CD-4BDF-92A0-80F6E4D5625B}" dt="2021-05-05T20:14:29.550" v="2339" actId="164"/>
          <ac:grpSpMkLst>
            <pc:docMk/>
            <pc:sldMk cId="3326579475" sldId="2100"/>
            <ac:grpSpMk id="396" creationId="{F123601C-5F8B-44BA-8D62-8E85071C465A}"/>
          </ac:grpSpMkLst>
        </pc:grpChg>
        <pc:grpChg chg="add mod">
          <ac:chgData name="Burkey, Jeff" userId="b6c7e7ff-9bcf-4e4a-9878-3dba079dd9c9" providerId="ADAL" clId="{58CF569B-31CD-4BDF-92A0-80F6E4D5625B}" dt="2021-05-05T20:14:29.550" v="2339" actId="164"/>
          <ac:grpSpMkLst>
            <pc:docMk/>
            <pc:sldMk cId="3326579475" sldId="2100"/>
            <ac:grpSpMk id="399" creationId="{5CD3886E-FFF5-4239-989A-4709A36497D8}"/>
          </ac:grpSpMkLst>
        </pc:grpChg>
        <pc:grpChg chg="add mod">
          <ac:chgData name="Burkey, Jeff" userId="b6c7e7ff-9bcf-4e4a-9878-3dba079dd9c9" providerId="ADAL" clId="{58CF569B-31CD-4BDF-92A0-80F6E4D5625B}" dt="2021-05-05T20:14:29.550" v="2339" actId="164"/>
          <ac:grpSpMkLst>
            <pc:docMk/>
            <pc:sldMk cId="3326579475" sldId="2100"/>
            <ac:grpSpMk id="402" creationId="{3B589178-89C1-48A6-8DCE-0F0CC82F177C}"/>
          </ac:grpSpMkLst>
        </pc:grpChg>
        <pc:grpChg chg="add mod">
          <ac:chgData name="Burkey, Jeff" userId="b6c7e7ff-9bcf-4e4a-9878-3dba079dd9c9" providerId="ADAL" clId="{58CF569B-31CD-4BDF-92A0-80F6E4D5625B}" dt="2021-05-05T20:14:29.550" v="2339" actId="164"/>
          <ac:grpSpMkLst>
            <pc:docMk/>
            <pc:sldMk cId="3326579475" sldId="2100"/>
            <ac:grpSpMk id="405" creationId="{6A5448A6-E98C-45AD-AD66-4F0BB850652D}"/>
          </ac:grpSpMkLst>
        </pc:grpChg>
        <pc:grpChg chg="add mod">
          <ac:chgData name="Burkey, Jeff" userId="b6c7e7ff-9bcf-4e4a-9878-3dba079dd9c9" providerId="ADAL" clId="{58CF569B-31CD-4BDF-92A0-80F6E4D5625B}" dt="2021-05-05T20:14:29.550" v="2339" actId="164"/>
          <ac:grpSpMkLst>
            <pc:docMk/>
            <pc:sldMk cId="3326579475" sldId="2100"/>
            <ac:grpSpMk id="408" creationId="{5D88F89F-1655-47F6-ABCC-46386CDC0EC0}"/>
          </ac:grpSpMkLst>
        </pc:grpChg>
        <pc:grpChg chg="add mod">
          <ac:chgData name="Burkey, Jeff" userId="b6c7e7ff-9bcf-4e4a-9878-3dba079dd9c9" providerId="ADAL" clId="{58CF569B-31CD-4BDF-92A0-80F6E4D5625B}" dt="2021-05-05T20:14:29.550" v="2339" actId="164"/>
          <ac:grpSpMkLst>
            <pc:docMk/>
            <pc:sldMk cId="3326579475" sldId="2100"/>
            <ac:grpSpMk id="411" creationId="{FDD2F64F-3BC3-4E3C-8965-FB0C9209EC07}"/>
          </ac:grpSpMkLst>
        </pc:grpChg>
        <pc:grpChg chg="add del mod">
          <ac:chgData name="Burkey, Jeff" userId="b6c7e7ff-9bcf-4e4a-9878-3dba079dd9c9" providerId="ADAL" clId="{58CF569B-31CD-4BDF-92A0-80F6E4D5625B}" dt="2021-05-05T20:05:33.217" v="2259" actId="478"/>
          <ac:grpSpMkLst>
            <pc:docMk/>
            <pc:sldMk cId="3326579475" sldId="2100"/>
            <ac:grpSpMk id="414" creationId="{14EC65E0-591D-412E-909C-DDED089B0A84}"/>
          </ac:grpSpMkLst>
        </pc:grpChg>
        <pc:grpChg chg="add mod">
          <ac:chgData name="Burkey, Jeff" userId="b6c7e7ff-9bcf-4e4a-9878-3dba079dd9c9" providerId="ADAL" clId="{58CF569B-31CD-4BDF-92A0-80F6E4D5625B}" dt="2021-05-05T20:14:37.055" v="2340" actId="164"/>
          <ac:grpSpMkLst>
            <pc:docMk/>
            <pc:sldMk cId="3326579475" sldId="2100"/>
            <ac:grpSpMk id="417" creationId="{4B5CCB2F-53A0-43C2-9184-CFCB92BF2660}"/>
          </ac:grpSpMkLst>
        </pc:grpChg>
        <pc:grpChg chg="add mod">
          <ac:chgData name="Burkey, Jeff" userId="b6c7e7ff-9bcf-4e4a-9878-3dba079dd9c9" providerId="ADAL" clId="{58CF569B-31CD-4BDF-92A0-80F6E4D5625B}" dt="2021-05-05T20:14:37.055" v="2340" actId="164"/>
          <ac:grpSpMkLst>
            <pc:docMk/>
            <pc:sldMk cId="3326579475" sldId="2100"/>
            <ac:grpSpMk id="420" creationId="{AFF92A14-7E13-4D72-AD63-C6774136FE15}"/>
          </ac:grpSpMkLst>
        </pc:grpChg>
        <pc:grpChg chg="add mod">
          <ac:chgData name="Burkey, Jeff" userId="b6c7e7ff-9bcf-4e4a-9878-3dba079dd9c9" providerId="ADAL" clId="{58CF569B-31CD-4BDF-92A0-80F6E4D5625B}" dt="2021-05-05T20:14:37.055" v="2340" actId="164"/>
          <ac:grpSpMkLst>
            <pc:docMk/>
            <pc:sldMk cId="3326579475" sldId="2100"/>
            <ac:grpSpMk id="423" creationId="{08E69AEA-5AB8-4207-8B90-8F6A8D661216}"/>
          </ac:grpSpMkLst>
        </pc:grpChg>
        <pc:grpChg chg="add mod">
          <ac:chgData name="Burkey, Jeff" userId="b6c7e7ff-9bcf-4e4a-9878-3dba079dd9c9" providerId="ADAL" clId="{58CF569B-31CD-4BDF-92A0-80F6E4D5625B}" dt="2021-05-05T20:14:37.055" v="2340" actId="164"/>
          <ac:grpSpMkLst>
            <pc:docMk/>
            <pc:sldMk cId="3326579475" sldId="2100"/>
            <ac:grpSpMk id="426" creationId="{21BDBD2D-3C2D-4F7C-A244-E9F6BDDBD8BD}"/>
          </ac:grpSpMkLst>
        </pc:grpChg>
        <pc:grpChg chg="add mod">
          <ac:chgData name="Burkey, Jeff" userId="b6c7e7ff-9bcf-4e4a-9878-3dba079dd9c9" providerId="ADAL" clId="{58CF569B-31CD-4BDF-92A0-80F6E4D5625B}" dt="2021-05-05T20:14:37.055" v="2340" actId="164"/>
          <ac:grpSpMkLst>
            <pc:docMk/>
            <pc:sldMk cId="3326579475" sldId="2100"/>
            <ac:grpSpMk id="429" creationId="{DD7C0589-690A-4C3D-86A2-6180A36D4F5E}"/>
          </ac:grpSpMkLst>
        </pc:grpChg>
        <pc:grpChg chg="add mod">
          <ac:chgData name="Burkey, Jeff" userId="b6c7e7ff-9bcf-4e4a-9878-3dba079dd9c9" providerId="ADAL" clId="{58CF569B-31CD-4BDF-92A0-80F6E4D5625B}" dt="2021-05-05T20:14:37.055" v="2340" actId="164"/>
          <ac:grpSpMkLst>
            <pc:docMk/>
            <pc:sldMk cId="3326579475" sldId="2100"/>
            <ac:grpSpMk id="432" creationId="{5A494012-8FF0-41F7-8A6D-64E4F44E4BF5}"/>
          </ac:grpSpMkLst>
        </pc:grpChg>
        <pc:grpChg chg="add mod">
          <ac:chgData name="Burkey, Jeff" userId="b6c7e7ff-9bcf-4e4a-9878-3dba079dd9c9" providerId="ADAL" clId="{58CF569B-31CD-4BDF-92A0-80F6E4D5625B}" dt="2021-05-05T20:14:37.055" v="2340" actId="164"/>
          <ac:grpSpMkLst>
            <pc:docMk/>
            <pc:sldMk cId="3326579475" sldId="2100"/>
            <ac:grpSpMk id="435" creationId="{3D0B3252-CE9F-40F2-B364-737185283C5B}"/>
          </ac:grpSpMkLst>
        </pc:grpChg>
        <pc:grpChg chg="add mod">
          <ac:chgData name="Burkey, Jeff" userId="b6c7e7ff-9bcf-4e4a-9878-3dba079dd9c9" providerId="ADAL" clId="{58CF569B-31CD-4BDF-92A0-80F6E4D5625B}" dt="2021-05-05T20:14:37.055" v="2340" actId="164"/>
          <ac:grpSpMkLst>
            <pc:docMk/>
            <pc:sldMk cId="3326579475" sldId="2100"/>
            <ac:grpSpMk id="438" creationId="{42CDD54E-08EC-483E-BCCE-E95754532C91}"/>
          </ac:grpSpMkLst>
        </pc:grpChg>
        <pc:grpChg chg="add del mod">
          <ac:chgData name="Burkey, Jeff" userId="b6c7e7ff-9bcf-4e4a-9878-3dba079dd9c9" providerId="ADAL" clId="{58CF569B-31CD-4BDF-92A0-80F6E4D5625B}" dt="2021-05-05T20:05:30.932" v="2258" actId="478"/>
          <ac:grpSpMkLst>
            <pc:docMk/>
            <pc:sldMk cId="3326579475" sldId="2100"/>
            <ac:grpSpMk id="441" creationId="{45559AA4-96BC-42C9-9C25-ED6604E60328}"/>
          </ac:grpSpMkLst>
        </pc:grpChg>
        <pc:grpChg chg="add mod">
          <ac:chgData name="Burkey, Jeff" userId="b6c7e7ff-9bcf-4e4a-9878-3dba079dd9c9" providerId="ADAL" clId="{58CF569B-31CD-4BDF-92A0-80F6E4D5625B}" dt="2021-05-05T20:14:37.055" v="2340" actId="164"/>
          <ac:grpSpMkLst>
            <pc:docMk/>
            <pc:sldMk cId="3326579475" sldId="2100"/>
            <ac:grpSpMk id="444" creationId="{C09B917A-0CBD-4474-8303-4E8A2135CC33}"/>
          </ac:grpSpMkLst>
        </pc:grpChg>
        <pc:grpChg chg="add del mod">
          <ac:chgData name="Burkey, Jeff" userId="b6c7e7ff-9bcf-4e4a-9878-3dba079dd9c9" providerId="ADAL" clId="{58CF569B-31CD-4BDF-92A0-80F6E4D5625B}" dt="2021-05-05T20:05:43.878" v="2261" actId="478"/>
          <ac:grpSpMkLst>
            <pc:docMk/>
            <pc:sldMk cId="3326579475" sldId="2100"/>
            <ac:grpSpMk id="447" creationId="{D2EB204B-3B0D-4D5F-B362-6663D5954271}"/>
          </ac:grpSpMkLst>
        </pc:grpChg>
        <pc:grpChg chg="add mod">
          <ac:chgData name="Burkey, Jeff" userId="b6c7e7ff-9bcf-4e4a-9878-3dba079dd9c9" providerId="ADAL" clId="{58CF569B-31CD-4BDF-92A0-80F6E4D5625B}" dt="2021-05-05T20:14:50.492" v="2341" actId="164"/>
          <ac:grpSpMkLst>
            <pc:docMk/>
            <pc:sldMk cId="3326579475" sldId="2100"/>
            <ac:grpSpMk id="450" creationId="{0E1571AF-4472-4B40-BAB5-C49579C42017}"/>
          </ac:grpSpMkLst>
        </pc:grpChg>
        <pc:grpChg chg="add mod">
          <ac:chgData name="Burkey, Jeff" userId="b6c7e7ff-9bcf-4e4a-9878-3dba079dd9c9" providerId="ADAL" clId="{58CF569B-31CD-4BDF-92A0-80F6E4D5625B}" dt="2021-05-05T20:14:50.492" v="2341" actId="164"/>
          <ac:grpSpMkLst>
            <pc:docMk/>
            <pc:sldMk cId="3326579475" sldId="2100"/>
            <ac:grpSpMk id="453" creationId="{EDAA8E52-03D6-495A-9AA0-31E7DB91E014}"/>
          </ac:grpSpMkLst>
        </pc:grpChg>
        <pc:grpChg chg="add mod">
          <ac:chgData name="Burkey, Jeff" userId="b6c7e7ff-9bcf-4e4a-9878-3dba079dd9c9" providerId="ADAL" clId="{58CF569B-31CD-4BDF-92A0-80F6E4D5625B}" dt="2021-05-05T20:14:50.492" v="2341" actId="164"/>
          <ac:grpSpMkLst>
            <pc:docMk/>
            <pc:sldMk cId="3326579475" sldId="2100"/>
            <ac:grpSpMk id="456" creationId="{44F44DE8-A44E-4733-8DB8-D771AEF5115E}"/>
          </ac:grpSpMkLst>
        </pc:grpChg>
        <pc:grpChg chg="add del mod">
          <ac:chgData name="Burkey, Jeff" userId="b6c7e7ff-9bcf-4e4a-9878-3dba079dd9c9" providerId="ADAL" clId="{58CF569B-31CD-4BDF-92A0-80F6E4D5625B}" dt="2021-05-05T20:06:13.248" v="2268" actId="478"/>
          <ac:grpSpMkLst>
            <pc:docMk/>
            <pc:sldMk cId="3326579475" sldId="2100"/>
            <ac:grpSpMk id="459" creationId="{3245F2EE-0060-45AA-900B-89056CDAF18D}"/>
          </ac:grpSpMkLst>
        </pc:grpChg>
        <pc:grpChg chg="add del mod">
          <ac:chgData name="Burkey, Jeff" userId="b6c7e7ff-9bcf-4e4a-9878-3dba079dd9c9" providerId="ADAL" clId="{58CF569B-31CD-4BDF-92A0-80F6E4D5625B}" dt="2021-05-05T20:06:11.612" v="2267" actId="478"/>
          <ac:grpSpMkLst>
            <pc:docMk/>
            <pc:sldMk cId="3326579475" sldId="2100"/>
            <ac:grpSpMk id="462" creationId="{EA0BA801-8A54-404A-8842-0D80B323CCB6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465" creationId="{E0EDCB35-6967-459E-A305-D58383BBFBF6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468" creationId="{49A074A6-9C6B-4DB7-B22D-4BE77555490B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471" creationId="{4D03EEFD-C87B-4A56-929E-A9E0E9C68B05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474" creationId="{E61FBA84-6765-414A-819A-033D307D7C35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477" creationId="{D4594A0F-2E1F-48B1-B701-1E2EB62B06D7}"/>
          </ac:grpSpMkLst>
        </pc:grpChg>
        <pc:grpChg chg="add del mod">
          <ac:chgData name="Burkey, Jeff" userId="b6c7e7ff-9bcf-4e4a-9878-3dba079dd9c9" providerId="ADAL" clId="{58CF569B-31CD-4BDF-92A0-80F6E4D5625B}" dt="2021-05-05T20:05:42.350" v="2260" actId="478"/>
          <ac:grpSpMkLst>
            <pc:docMk/>
            <pc:sldMk cId="3326579475" sldId="2100"/>
            <ac:grpSpMk id="480" creationId="{7EF8EBBE-8010-4B43-94D8-C9FDD75E5E08}"/>
          </ac:grpSpMkLst>
        </pc:grpChg>
        <pc:grpChg chg="add mod">
          <ac:chgData name="Burkey, Jeff" userId="b6c7e7ff-9bcf-4e4a-9878-3dba079dd9c9" providerId="ADAL" clId="{58CF569B-31CD-4BDF-92A0-80F6E4D5625B}" dt="2021-05-05T20:14:57.211" v="2342" actId="164"/>
          <ac:grpSpMkLst>
            <pc:docMk/>
            <pc:sldMk cId="3326579475" sldId="2100"/>
            <ac:grpSpMk id="483" creationId="{8705078D-9447-44AE-BDDA-0A5B7176F84A}"/>
          </ac:grpSpMkLst>
        </pc:grpChg>
        <pc:grpChg chg="add mod">
          <ac:chgData name="Burkey, Jeff" userId="b6c7e7ff-9bcf-4e4a-9878-3dba079dd9c9" providerId="ADAL" clId="{58CF569B-31CD-4BDF-92A0-80F6E4D5625B}" dt="2021-05-05T20:14:57.211" v="2342" actId="164"/>
          <ac:grpSpMkLst>
            <pc:docMk/>
            <pc:sldMk cId="3326579475" sldId="2100"/>
            <ac:grpSpMk id="486" creationId="{72F82A54-48F2-4DE4-A803-55F9FCC2B3EA}"/>
          </ac:grpSpMkLst>
        </pc:grpChg>
        <pc:grpChg chg="add mod">
          <ac:chgData name="Burkey, Jeff" userId="b6c7e7ff-9bcf-4e4a-9878-3dba079dd9c9" providerId="ADAL" clId="{58CF569B-31CD-4BDF-92A0-80F6E4D5625B}" dt="2021-05-05T20:14:57.211" v="2342" actId="164"/>
          <ac:grpSpMkLst>
            <pc:docMk/>
            <pc:sldMk cId="3326579475" sldId="2100"/>
            <ac:grpSpMk id="489" creationId="{5EBDB359-D106-405A-8AE8-837D3F7D9DC3}"/>
          </ac:grpSpMkLst>
        </pc:grpChg>
        <pc:grpChg chg="add del mod">
          <ac:chgData name="Burkey, Jeff" userId="b6c7e7ff-9bcf-4e4a-9878-3dba079dd9c9" providerId="ADAL" clId="{58CF569B-31CD-4BDF-92A0-80F6E4D5625B}" dt="2021-05-05T20:06:15.058" v="2269" actId="478"/>
          <ac:grpSpMkLst>
            <pc:docMk/>
            <pc:sldMk cId="3326579475" sldId="2100"/>
            <ac:grpSpMk id="492" creationId="{4947B6A9-5B38-4C31-A914-E12089995865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495" creationId="{62B1BA62-24D0-4863-A4B1-CA97B5A2D9F2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498" creationId="{02D503E4-B335-4537-AE82-8EC4A1494328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01" creationId="{F2ACDF16-F4BF-42EB-BF5F-39F3797A6026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04" creationId="{DB0078BD-387F-4F4F-9096-48DFB0A02688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07" creationId="{E006B537-A7E8-410F-AAE2-898A21A56F6D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10" creationId="{F5CFCF45-FEFF-4A02-B0C0-F4AC136CBA63}"/>
          </ac:grpSpMkLst>
        </pc:grpChg>
        <pc:grpChg chg="add del mod">
          <ac:chgData name="Burkey, Jeff" userId="b6c7e7ff-9bcf-4e4a-9878-3dba079dd9c9" providerId="ADAL" clId="{58CF569B-31CD-4BDF-92A0-80F6E4D5625B}" dt="2021-05-05T20:05:46.347" v="2262" actId="478"/>
          <ac:grpSpMkLst>
            <pc:docMk/>
            <pc:sldMk cId="3326579475" sldId="2100"/>
            <ac:grpSpMk id="513" creationId="{52712F10-90EB-453A-B456-7C8028337015}"/>
          </ac:grpSpMkLst>
        </pc:grpChg>
        <pc:grpChg chg="add mod">
          <ac:chgData name="Burkey, Jeff" userId="b6c7e7ff-9bcf-4e4a-9878-3dba079dd9c9" providerId="ADAL" clId="{58CF569B-31CD-4BDF-92A0-80F6E4D5625B}" dt="2021-05-05T20:15:03.611" v="2343" actId="164"/>
          <ac:grpSpMkLst>
            <pc:docMk/>
            <pc:sldMk cId="3326579475" sldId="2100"/>
            <ac:grpSpMk id="516" creationId="{8C09EF53-4941-41F0-9DDE-7B9A1E265620}"/>
          </ac:grpSpMkLst>
        </pc:grpChg>
        <pc:grpChg chg="add mod">
          <ac:chgData name="Burkey, Jeff" userId="b6c7e7ff-9bcf-4e4a-9878-3dba079dd9c9" providerId="ADAL" clId="{58CF569B-31CD-4BDF-92A0-80F6E4D5625B}" dt="2021-05-05T20:15:03.611" v="2343" actId="164"/>
          <ac:grpSpMkLst>
            <pc:docMk/>
            <pc:sldMk cId="3326579475" sldId="2100"/>
            <ac:grpSpMk id="519" creationId="{25B3D42F-64A7-4DF8-937E-FECB6E8D5194}"/>
          </ac:grpSpMkLst>
        </pc:grpChg>
        <pc:grpChg chg="add mod">
          <ac:chgData name="Burkey, Jeff" userId="b6c7e7ff-9bcf-4e4a-9878-3dba079dd9c9" providerId="ADAL" clId="{58CF569B-31CD-4BDF-92A0-80F6E4D5625B}" dt="2021-05-05T20:15:03.611" v="2343" actId="164"/>
          <ac:grpSpMkLst>
            <pc:docMk/>
            <pc:sldMk cId="3326579475" sldId="2100"/>
            <ac:grpSpMk id="522" creationId="{EE3923CC-BD3D-41C6-BE0F-562B89D78B3A}"/>
          </ac:grpSpMkLst>
        </pc:grpChg>
        <pc:grpChg chg="add del mod">
          <ac:chgData name="Burkey, Jeff" userId="b6c7e7ff-9bcf-4e4a-9878-3dba079dd9c9" providerId="ADAL" clId="{58CF569B-31CD-4BDF-92A0-80F6E4D5625B}" dt="2021-05-05T20:06:16.762" v="2270" actId="478"/>
          <ac:grpSpMkLst>
            <pc:docMk/>
            <pc:sldMk cId="3326579475" sldId="2100"/>
            <ac:grpSpMk id="525" creationId="{20E8644E-113F-49A2-9DAB-EBAA0CD81162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28" creationId="{5604A654-A81D-4031-8217-14FE57D5B527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31" creationId="{4303CCDA-767C-41DA-9391-DBE7B0D09F19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34" creationId="{A2205159-0EC9-4A70-897E-BEADE87957FF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37" creationId="{1A88D90F-8FAD-4E5F-A8F7-0641C9F1AF97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40" creationId="{C289FE76-1097-4FAC-8C17-89C364104ADC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43" creationId="{7CF371D5-E3A5-41EE-BAE4-FF8ECBE25295}"/>
          </ac:grpSpMkLst>
        </pc:grpChg>
        <pc:grpChg chg="add del mod">
          <ac:chgData name="Burkey, Jeff" userId="b6c7e7ff-9bcf-4e4a-9878-3dba079dd9c9" providerId="ADAL" clId="{58CF569B-31CD-4BDF-92A0-80F6E4D5625B}" dt="2021-05-05T20:05:57.926" v="2263" actId="478"/>
          <ac:grpSpMkLst>
            <pc:docMk/>
            <pc:sldMk cId="3326579475" sldId="2100"/>
            <ac:grpSpMk id="546" creationId="{F350BD19-A041-4528-83B0-361281AF8F35}"/>
          </ac:grpSpMkLst>
        </pc:grpChg>
        <pc:grpChg chg="add mod">
          <ac:chgData name="Burkey, Jeff" userId="b6c7e7ff-9bcf-4e4a-9878-3dba079dd9c9" providerId="ADAL" clId="{58CF569B-31CD-4BDF-92A0-80F6E4D5625B}" dt="2021-05-05T20:15:10.001" v="2344" actId="164"/>
          <ac:grpSpMkLst>
            <pc:docMk/>
            <pc:sldMk cId="3326579475" sldId="2100"/>
            <ac:grpSpMk id="549" creationId="{4C38871E-5D48-4CE4-95F6-5D5A615BC2C6}"/>
          </ac:grpSpMkLst>
        </pc:grpChg>
        <pc:grpChg chg="add mod">
          <ac:chgData name="Burkey, Jeff" userId="b6c7e7ff-9bcf-4e4a-9878-3dba079dd9c9" providerId="ADAL" clId="{58CF569B-31CD-4BDF-92A0-80F6E4D5625B}" dt="2021-05-05T20:15:10.001" v="2344" actId="164"/>
          <ac:grpSpMkLst>
            <pc:docMk/>
            <pc:sldMk cId="3326579475" sldId="2100"/>
            <ac:grpSpMk id="552" creationId="{0F728D1B-AC30-4725-B321-F603745116E9}"/>
          </ac:grpSpMkLst>
        </pc:grpChg>
        <pc:grpChg chg="add mod">
          <ac:chgData name="Burkey, Jeff" userId="b6c7e7ff-9bcf-4e4a-9878-3dba079dd9c9" providerId="ADAL" clId="{58CF569B-31CD-4BDF-92A0-80F6E4D5625B}" dt="2021-05-05T20:15:10.001" v="2344" actId="164"/>
          <ac:grpSpMkLst>
            <pc:docMk/>
            <pc:sldMk cId="3326579475" sldId="2100"/>
            <ac:grpSpMk id="555" creationId="{97ACA822-4023-4799-A51C-6AEA504CFF66}"/>
          </ac:grpSpMkLst>
        </pc:grpChg>
        <pc:grpChg chg="add del mod">
          <ac:chgData name="Burkey, Jeff" userId="b6c7e7ff-9bcf-4e4a-9878-3dba079dd9c9" providerId="ADAL" clId="{58CF569B-31CD-4BDF-92A0-80F6E4D5625B}" dt="2021-05-05T20:06:18.436" v="2271" actId="478"/>
          <ac:grpSpMkLst>
            <pc:docMk/>
            <pc:sldMk cId="3326579475" sldId="2100"/>
            <ac:grpSpMk id="558" creationId="{AB9388E4-1A76-43D3-9F5C-3AF46BFC7C4D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61" creationId="{7CBEB22E-77D8-4D8B-9332-44F74F4B6F93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64" creationId="{B4264537-E950-4D7A-A1B7-2D1600EB52C6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67" creationId="{F3002B2B-E0B6-4250-B157-B5185B85C7D1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70" creationId="{0A130B6A-97E0-418D-985A-8958B7DBD602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73" creationId="{EB11C00D-5434-469C-9AE2-9818B4DB1F79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76" creationId="{B5195773-EE3D-49C8-AF4B-538C551B1194}"/>
          </ac:grpSpMkLst>
        </pc:grpChg>
        <pc:grpChg chg="add del mod">
          <ac:chgData name="Burkey, Jeff" userId="b6c7e7ff-9bcf-4e4a-9878-3dba079dd9c9" providerId="ADAL" clId="{58CF569B-31CD-4BDF-92A0-80F6E4D5625B}" dt="2021-05-05T20:05:59.626" v="2264" actId="478"/>
          <ac:grpSpMkLst>
            <pc:docMk/>
            <pc:sldMk cId="3326579475" sldId="2100"/>
            <ac:grpSpMk id="579" creationId="{05F8E515-E7E7-41A7-9650-6C5534F8F104}"/>
          </ac:grpSpMkLst>
        </pc:grpChg>
        <pc:grpChg chg="add mod">
          <ac:chgData name="Burkey, Jeff" userId="b6c7e7ff-9bcf-4e4a-9878-3dba079dd9c9" providerId="ADAL" clId="{58CF569B-31CD-4BDF-92A0-80F6E4D5625B}" dt="2021-05-05T20:15:15.601" v="2345" actId="164"/>
          <ac:grpSpMkLst>
            <pc:docMk/>
            <pc:sldMk cId="3326579475" sldId="2100"/>
            <ac:grpSpMk id="582" creationId="{1601D640-880F-418B-A617-788FA77479B9}"/>
          </ac:grpSpMkLst>
        </pc:grpChg>
        <pc:grpChg chg="add mod">
          <ac:chgData name="Burkey, Jeff" userId="b6c7e7ff-9bcf-4e4a-9878-3dba079dd9c9" providerId="ADAL" clId="{58CF569B-31CD-4BDF-92A0-80F6E4D5625B}" dt="2021-05-05T20:15:15.601" v="2345" actId="164"/>
          <ac:grpSpMkLst>
            <pc:docMk/>
            <pc:sldMk cId="3326579475" sldId="2100"/>
            <ac:grpSpMk id="585" creationId="{69541ED2-6491-4815-BE6A-7C3AEF7AA08F}"/>
          </ac:grpSpMkLst>
        </pc:grpChg>
        <pc:grpChg chg="add mod">
          <ac:chgData name="Burkey, Jeff" userId="b6c7e7ff-9bcf-4e4a-9878-3dba079dd9c9" providerId="ADAL" clId="{58CF569B-31CD-4BDF-92A0-80F6E4D5625B}" dt="2021-05-05T20:15:15.601" v="2345" actId="164"/>
          <ac:grpSpMkLst>
            <pc:docMk/>
            <pc:sldMk cId="3326579475" sldId="2100"/>
            <ac:grpSpMk id="588" creationId="{CB6CB3C2-D03E-4778-9F3F-01DBA2B01101}"/>
          </ac:grpSpMkLst>
        </pc:grpChg>
        <pc:grpChg chg="add del mod">
          <ac:chgData name="Burkey, Jeff" userId="b6c7e7ff-9bcf-4e4a-9878-3dba079dd9c9" providerId="ADAL" clId="{58CF569B-31CD-4BDF-92A0-80F6E4D5625B}" dt="2021-05-05T20:06:20.619" v="2272" actId="478"/>
          <ac:grpSpMkLst>
            <pc:docMk/>
            <pc:sldMk cId="3326579475" sldId="2100"/>
            <ac:grpSpMk id="591" creationId="{3CB33339-C88F-4AE6-BB44-38DF299D1005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94" creationId="{6E765793-644D-427E-90D8-37030D751183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597" creationId="{773A6468-B210-450D-A64C-008B4AAC0AD5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600" creationId="{11A2AC1B-66ED-4642-857F-D629996EBD55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603" creationId="{A74277EA-B7FD-4F57-BA99-D0410F3C8703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606" creationId="{E2226319-9BD3-4185-A808-65C90C5C43E1}"/>
          </ac:grpSpMkLst>
        </pc:grpChg>
        <pc:grpChg chg="add del mod">
          <ac:chgData name="Burkey, Jeff" userId="b6c7e7ff-9bcf-4e4a-9878-3dba079dd9c9" providerId="ADAL" clId="{58CF569B-31CD-4BDF-92A0-80F6E4D5625B}" dt="2021-05-05T20:06:31.112" v="2273" actId="478"/>
          <ac:grpSpMkLst>
            <pc:docMk/>
            <pc:sldMk cId="3326579475" sldId="2100"/>
            <ac:grpSpMk id="609" creationId="{1361E9AF-C056-441C-8D56-7D7C552651A1}"/>
          </ac:grpSpMkLst>
        </pc:grpChg>
        <pc:grpChg chg="add del mod">
          <ac:chgData name="Burkey, Jeff" userId="b6c7e7ff-9bcf-4e4a-9878-3dba079dd9c9" providerId="ADAL" clId="{58CF569B-31CD-4BDF-92A0-80F6E4D5625B}" dt="2021-05-05T20:06:01.373" v="2265" actId="478"/>
          <ac:grpSpMkLst>
            <pc:docMk/>
            <pc:sldMk cId="3326579475" sldId="2100"/>
            <ac:grpSpMk id="612" creationId="{4826C0F4-6BCF-4C6B-8AE4-722857D3ECDB}"/>
          </ac:grpSpMkLst>
        </pc:grpChg>
        <pc:grpChg chg="add mod">
          <ac:chgData name="Burkey, Jeff" userId="b6c7e7ff-9bcf-4e4a-9878-3dba079dd9c9" providerId="ADAL" clId="{58CF569B-31CD-4BDF-92A0-80F6E4D5625B}" dt="2021-05-05T20:15:21.840" v="2346" actId="164"/>
          <ac:grpSpMkLst>
            <pc:docMk/>
            <pc:sldMk cId="3326579475" sldId="2100"/>
            <ac:grpSpMk id="615" creationId="{35B38E3E-560D-47A9-B2BC-AD1E8C0CAC2D}"/>
          </ac:grpSpMkLst>
        </pc:grpChg>
        <pc:grpChg chg="add mod">
          <ac:chgData name="Burkey, Jeff" userId="b6c7e7ff-9bcf-4e4a-9878-3dba079dd9c9" providerId="ADAL" clId="{58CF569B-31CD-4BDF-92A0-80F6E4D5625B}" dt="2021-05-05T20:15:21.840" v="2346" actId="164"/>
          <ac:grpSpMkLst>
            <pc:docMk/>
            <pc:sldMk cId="3326579475" sldId="2100"/>
            <ac:grpSpMk id="618" creationId="{4FE5E9CE-EDF7-4CDE-8317-AB53F0FE21DB}"/>
          </ac:grpSpMkLst>
        </pc:grpChg>
        <pc:grpChg chg="add mod">
          <ac:chgData name="Burkey, Jeff" userId="b6c7e7ff-9bcf-4e4a-9878-3dba079dd9c9" providerId="ADAL" clId="{58CF569B-31CD-4BDF-92A0-80F6E4D5625B}" dt="2021-05-05T20:15:21.840" v="2346" actId="164"/>
          <ac:grpSpMkLst>
            <pc:docMk/>
            <pc:sldMk cId="3326579475" sldId="2100"/>
            <ac:grpSpMk id="621" creationId="{2F615B2F-201D-44D9-95AD-EEC044DBD45B}"/>
          </ac:grpSpMkLst>
        </pc:grpChg>
        <pc:grpChg chg="add mod">
          <ac:chgData name="Burkey, Jeff" userId="b6c7e7ff-9bcf-4e4a-9878-3dba079dd9c9" providerId="ADAL" clId="{58CF569B-31CD-4BDF-92A0-80F6E4D5625B}" dt="2021-05-05T20:15:21.840" v="2346" actId="164"/>
          <ac:grpSpMkLst>
            <pc:docMk/>
            <pc:sldMk cId="3326579475" sldId="2100"/>
            <ac:grpSpMk id="624" creationId="{DA7C2A12-286D-4C7B-B927-BC9F47090574}"/>
          </ac:grpSpMkLst>
        </pc:grpChg>
        <pc:grpChg chg="add mod">
          <ac:chgData name="Burkey, Jeff" userId="b6c7e7ff-9bcf-4e4a-9878-3dba079dd9c9" providerId="ADAL" clId="{58CF569B-31CD-4BDF-92A0-80F6E4D5625B}" dt="2021-05-05T20:15:21.840" v="2346" actId="164"/>
          <ac:grpSpMkLst>
            <pc:docMk/>
            <pc:sldMk cId="3326579475" sldId="2100"/>
            <ac:grpSpMk id="627" creationId="{A1F630FE-F413-441D-8009-C70CD3635623}"/>
          </ac:grpSpMkLst>
        </pc:grpChg>
        <pc:grpChg chg="add mod">
          <ac:chgData name="Burkey, Jeff" userId="b6c7e7ff-9bcf-4e4a-9878-3dba079dd9c9" providerId="ADAL" clId="{58CF569B-31CD-4BDF-92A0-80F6E4D5625B}" dt="2021-05-05T20:15:21.840" v="2346" actId="164"/>
          <ac:grpSpMkLst>
            <pc:docMk/>
            <pc:sldMk cId="3326579475" sldId="2100"/>
            <ac:grpSpMk id="630" creationId="{B5C44415-00D7-4D22-8FFE-A5901A551B7B}"/>
          </ac:grpSpMkLst>
        </pc:grpChg>
        <pc:grpChg chg="add mod">
          <ac:chgData name="Burkey, Jeff" userId="b6c7e7ff-9bcf-4e4a-9878-3dba079dd9c9" providerId="ADAL" clId="{58CF569B-31CD-4BDF-92A0-80F6E4D5625B}" dt="2021-05-05T20:15:21.840" v="2346" actId="164"/>
          <ac:grpSpMkLst>
            <pc:docMk/>
            <pc:sldMk cId="3326579475" sldId="2100"/>
            <ac:grpSpMk id="633" creationId="{B453CC9F-6059-427E-8B9A-A4B0EE11E1C0}"/>
          </ac:grpSpMkLst>
        </pc:grpChg>
        <pc:grpChg chg="add mod">
          <ac:chgData name="Burkey, Jeff" userId="b6c7e7ff-9bcf-4e4a-9878-3dba079dd9c9" providerId="ADAL" clId="{58CF569B-31CD-4BDF-92A0-80F6E4D5625B}" dt="2021-05-05T20:15:21.840" v="2346" actId="164"/>
          <ac:grpSpMkLst>
            <pc:docMk/>
            <pc:sldMk cId="3326579475" sldId="2100"/>
            <ac:grpSpMk id="636" creationId="{A5CE8269-7DFC-4134-A307-5573893C09D6}"/>
          </ac:grpSpMkLst>
        </pc:grpChg>
        <pc:grpChg chg="add del mod">
          <ac:chgData name="Burkey, Jeff" userId="b6c7e7ff-9bcf-4e4a-9878-3dba079dd9c9" providerId="ADAL" clId="{58CF569B-31CD-4BDF-92A0-80F6E4D5625B}" dt="2021-05-05T20:06:44.302" v="2277" actId="478"/>
          <ac:grpSpMkLst>
            <pc:docMk/>
            <pc:sldMk cId="3326579475" sldId="2100"/>
            <ac:grpSpMk id="639" creationId="{BD2138D6-2904-4C21-8A30-4C57711D1A1A}"/>
          </ac:grpSpMkLst>
        </pc:grpChg>
        <pc:grpChg chg="add mod">
          <ac:chgData name="Burkey, Jeff" userId="b6c7e7ff-9bcf-4e4a-9878-3dba079dd9c9" providerId="ADAL" clId="{58CF569B-31CD-4BDF-92A0-80F6E4D5625B}" dt="2021-05-05T20:15:21.840" v="2346" actId="164"/>
          <ac:grpSpMkLst>
            <pc:docMk/>
            <pc:sldMk cId="3326579475" sldId="2100"/>
            <ac:grpSpMk id="642" creationId="{8AAC6593-3F3A-4A21-BD13-3298287C1054}"/>
          </ac:grpSpMkLst>
        </pc:grpChg>
        <pc:grpChg chg="add del mod">
          <ac:chgData name="Burkey, Jeff" userId="b6c7e7ff-9bcf-4e4a-9878-3dba079dd9c9" providerId="ADAL" clId="{58CF569B-31CD-4BDF-92A0-80F6E4D5625B}" dt="2021-05-05T20:06:03.118" v="2266" actId="478"/>
          <ac:grpSpMkLst>
            <pc:docMk/>
            <pc:sldMk cId="3326579475" sldId="2100"/>
            <ac:grpSpMk id="645" creationId="{A4B9B08E-E986-4A6F-9A5E-62408F4DC490}"/>
          </ac:grpSpMkLst>
        </pc:grpChg>
        <pc:grpChg chg="add mod">
          <ac:chgData name="Burkey, Jeff" userId="b6c7e7ff-9bcf-4e4a-9878-3dba079dd9c9" providerId="ADAL" clId="{58CF569B-31CD-4BDF-92A0-80F6E4D5625B}" dt="2021-05-05T20:15:27.719" v="2347" actId="164"/>
          <ac:grpSpMkLst>
            <pc:docMk/>
            <pc:sldMk cId="3326579475" sldId="2100"/>
            <ac:grpSpMk id="648" creationId="{0627109F-1170-4CB5-9B18-3B273ED7F009}"/>
          </ac:grpSpMkLst>
        </pc:grpChg>
        <pc:grpChg chg="add mod">
          <ac:chgData name="Burkey, Jeff" userId="b6c7e7ff-9bcf-4e4a-9878-3dba079dd9c9" providerId="ADAL" clId="{58CF569B-31CD-4BDF-92A0-80F6E4D5625B}" dt="2021-05-05T20:15:27.719" v="2347" actId="164"/>
          <ac:grpSpMkLst>
            <pc:docMk/>
            <pc:sldMk cId="3326579475" sldId="2100"/>
            <ac:grpSpMk id="651" creationId="{4A453AC4-AC44-4CC9-8269-FD06CE483E6D}"/>
          </ac:grpSpMkLst>
        </pc:grpChg>
        <pc:grpChg chg="add mod">
          <ac:chgData name="Burkey, Jeff" userId="b6c7e7ff-9bcf-4e4a-9878-3dba079dd9c9" providerId="ADAL" clId="{58CF569B-31CD-4BDF-92A0-80F6E4D5625B}" dt="2021-05-05T20:15:27.719" v="2347" actId="164"/>
          <ac:grpSpMkLst>
            <pc:docMk/>
            <pc:sldMk cId="3326579475" sldId="2100"/>
            <ac:grpSpMk id="654" creationId="{FFC6796F-68F0-4A49-B0D1-3F2C1E97ADDE}"/>
          </ac:grpSpMkLst>
        </pc:grpChg>
        <pc:grpChg chg="add mod">
          <ac:chgData name="Burkey, Jeff" userId="b6c7e7ff-9bcf-4e4a-9878-3dba079dd9c9" providerId="ADAL" clId="{58CF569B-31CD-4BDF-92A0-80F6E4D5625B}" dt="2021-05-05T20:15:27.719" v="2347" actId="164"/>
          <ac:grpSpMkLst>
            <pc:docMk/>
            <pc:sldMk cId="3326579475" sldId="2100"/>
            <ac:grpSpMk id="657" creationId="{C79C9F8D-2464-46C7-ADD0-4963306698B4}"/>
          </ac:grpSpMkLst>
        </pc:grpChg>
        <pc:grpChg chg="add mod">
          <ac:chgData name="Burkey, Jeff" userId="b6c7e7ff-9bcf-4e4a-9878-3dba079dd9c9" providerId="ADAL" clId="{58CF569B-31CD-4BDF-92A0-80F6E4D5625B}" dt="2021-05-05T20:15:27.719" v="2347" actId="164"/>
          <ac:grpSpMkLst>
            <pc:docMk/>
            <pc:sldMk cId="3326579475" sldId="2100"/>
            <ac:grpSpMk id="660" creationId="{181A1652-2963-4698-8440-4D961FE42E4F}"/>
          </ac:grpSpMkLst>
        </pc:grpChg>
        <pc:grpChg chg="add mod">
          <ac:chgData name="Burkey, Jeff" userId="b6c7e7ff-9bcf-4e4a-9878-3dba079dd9c9" providerId="ADAL" clId="{58CF569B-31CD-4BDF-92A0-80F6E4D5625B}" dt="2021-05-05T20:15:27.719" v="2347" actId="164"/>
          <ac:grpSpMkLst>
            <pc:docMk/>
            <pc:sldMk cId="3326579475" sldId="2100"/>
            <ac:grpSpMk id="663" creationId="{FA139FD6-BB16-42C3-84EA-D82F74F9575A}"/>
          </ac:grpSpMkLst>
        </pc:grpChg>
        <pc:grpChg chg="add mod">
          <ac:chgData name="Burkey, Jeff" userId="b6c7e7ff-9bcf-4e4a-9878-3dba079dd9c9" providerId="ADAL" clId="{58CF569B-31CD-4BDF-92A0-80F6E4D5625B}" dt="2021-05-05T20:15:27.719" v="2347" actId="164"/>
          <ac:grpSpMkLst>
            <pc:docMk/>
            <pc:sldMk cId="3326579475" sldId="2100"/>
            <ac:grpSpMk id="666" creationId="{3CD7DE29-15A4-4671-A56D-193B76800434}"/>
          </ac:grpSpMkLst>
        </pc:grpChg>
        <pc:grpChg chg="add mod">
          <ac:chgData name="Burkey, Jeff" userId="b6c7e7ff-9bcf-4e4a-9878-3dba079dd9c9" providerId="ADAL" clId="{58CF569B-31CD-4BDF-92A0-80F6E4D5625B}" dt="2021-05-05T20:15:27.719" v="2347" actId="164"/>
          <ac:grpSpMkLst>
            <pc:docMk/>
            <pc:sldMk cId="3326579475" sldId="2100"/>
            <ac:grpSpMk id="669" creationId="{F4F535B4-D3D3-47E5-A77D-1812EDB4D2F4}"/>
          </ac:grpSpMkLst>
        </pc:grpChg>
        <pc:grpChg chg="add del mod">
          <ac:chgData name="Burkey, Jeff" userId="b6c7e7ff-9bcf-4e4a-9878-3dba079dd9c9" providerId="ADAL" clId="{58CF569B-31CD-4BDF-92A0-80F6E4D5625B}" dt="2021-05-05T20:06:42.611" v="2276" actId="478"/>
          <ac:grpSpMkLst>
            <pc:docMk/>
            <pc:sldMk cId="3326579475" sldId="2100"/>
            <ac:grpSpMk id="672" creationId="{6AFF4FCC-2CCA-4420-BD8E-CDD01E316A69}"/>
          </ac:grpSpMkLst>
        </pc:grpChg>
        <pc:grpChg chg="add del mod">
          <ac:chgData name="Burkey, Jeff" userId="b6c7e7ff-9bcf-4e4a-9878-3dba079dd9c9" providerId="ADAL" clId="{58CF569B-31CD-4BDF-92A0-80F6E4D5625B}" dt="2021-05-05T20:06:38.427" v="2274" actId="478"/>
          <ac:grpSpMkLst>
            <pc:docMk/>
            <pc:sldMk cId="3326579475" sldId="2100"/>
            <ac:grpSpMk id="675" creationId="{456CBAD7-B44F-47E2-9EB1-40E02DA18F14}"/>
          </ac:grpSpMkLst>
        </pc:grpChg>
        <pc:grpChg chg="add mod">
          <ac:chgData name="Burkey, Jeff" userId="b6c7e7ff-9bcf-4e4a-9878-3dba079dd9c9" providerId="ADAL" clId="{58CF569B-31CD-4BDF-92A0-80F6E4D5625B}" dt="2021-05-05T20:15:33.422" v="2348" actId="164"/>
          <ac:grpSpMkLst>
            <pc:docMk/>
            <pc:sldMk cId="3326579475" sldId="2100"/>
            <ac:grpSpMk id="678" creationId="{F128167E-3DE7-45F2-996B-3A663585E9CF}"/>
          </ac:grpSpMkLst>
        </pc:grpChg>
        <pc:grpChg chg="add mod">
          <ac:chgData name="Burkey, Jeff" userId="b6c7e7ff-9bcf-4e4a-9878-3dba079dd9c9" providerId="ADAL" clId="{58CF569B-31CD-4BDF-92A0-80F6E4D5625B}" dt="2021-05-05T20:15:33.422" v="2348" actId="164"/>
          <ac:grpSpMkLst>
            <pc:docMk/>
            <pc:sldMk cId="3326579475" sldId="2100"/>
            <ac:grpSpMk id="681" creationId="{E8DF45F0-4018-4EE5-86D3-231E90494ED2}"/>
          </ac:grpSpMkLst>
        </pc:grpChg>
        <pc:grpChg chg="add mod">
          <ac:chgData name="Burkey, Jeff" userId="b6c7e7ff-9bcf-4e4a-9878-3dba079dd9c9" providerId="ADAL" clId="{58CF569B-31CD-4BDF-92A0-80F6E4D5625B}" dt="2021-05-05T20:15:33.422" v="2348" actId="164"/>
          <ac:grpSpMkLst>
            <pc:docMk/>
            <pc:sldMk cId="3326579475" sldId="2100"/>
            <ac:grpSpMk id="684" creationId="{A80CFA7D-0330-4F69-86BE-D3FC67DF492E}"/>
          </ac:grpSpMkLst>
        </pc:grpChg>
        <pc:grpChg chg="add mod">
          <ac:chgData name="Burkey, Jeff" userId="b6c7e7ff-9bcf-4e4a-9878-3dba079dd9c9" providerId="ADAL" clId="{58CF569B-31CD-4BDF-92A0-80F6E4D5625B}" dt="2021-05-05T20:15:33.422" v="2348" actId="164"/>
          <ac:grpSpMkLst>
            <pc:docMk/>
            <pc:sldMk cId="3326579475" sldId="2100"/>
            <ac:grpSpMk id="687" creationId="{8C184969-B390-4FD2-B7F9-30598E13846D}"/>
          </ac:grpSpMkLst>
        </pc:grpChg>
        <pc:grpChg chg="add mod">
          <ac:chgData name="Burkey, Jeff" userId="b6c7e7ff-9bcf-4e4a-9878-3dba079dd9c9" providerId="ADAL" clId="{58CF569B-31CD-4BDF-92A0-80F6E4D5625B}" dt="2021-05-05T20:15:33.422" v="2348" actId="164"/>
          <ac:grpSpMkLst>
            <pc:docMk/>
            <pc:sldMk cId="3326579475" sldId="2100"/>
            <ac:grpSpMk id="690" creationId="{1EBF4814-323E-4F19-8C7E-F933F3FDAE4A}"/>
          </ac:grpSpMkLst>
        </pc:grpChg>
        <pc:grpChg chg="add mod">
          <ac:chgData name="Burkey, Jeff" userId="b6c7e7ff-9bcf-4e4a-9878-3dba079dd9c9" providerId="ADAL" clId="{58CF569B-31CD-4BDF-92A0-80F6E4D5625B}" dt="2021-05-05T20:15:33.422" v="2348" actId="164"/>
          <ac:grpSpMkLst>
            <pc:docMk/>
            <pc:sldMk cId="3326579475" sldId="2100"/>
            <ac:grpSpMk id="693" creationId="{EAFCE388-FE51-4930-B58E-FC6CFB49F3EE}"/>
          </ac:grpSpMkLst>
        </pc:grpChg>
        <pc:grpChg chg="add mod">
          <ac:chgData name="Burkey, Jeff" userId="b6c7e7ff-9bcf-4e4a-9878-3dba079dd9c9" providerId="ADAL" clId="{58CF569B-31CD-4BDF-92A0-80F6E4D5625B}" dt="2021-05-05T20:15:33.422" v="2348" actId="164"/>
          <ac:grpSpMkLst>
            <pc:docMk/>
            <pc:sldMk cId="3326579475" sldId="2100"/>
            <ac:grpSpMk id="696" creationId="{9F2DB703-6A9A-4E4D-9655-72865D029916}"/>
          </ac:grpSpMkLst>
        </pc:grpChg>
        <pc:grpChg chg="add mod">
          <ac:chgData name="Burkey, Jeff" userId="b6c7e7ff-9bcf-4e4a-9878-3dba079dd9c9" providerId="ADAL" clId="{58CF569B-31CD-4BDF-92A0-80F6E4D5625B}" dt="2021-05-05T20:15:33.422" v="2348" actId="164"/>
          <ac:grpSpMkLst>
            <pc:docMk/>
            <pc:sldMk cId="3326579475" sldId="2100"/>
            <ac:grpSpMk id="699" creationId="{35E27AFA-73C1-4E74-BF51-7007403EE711}"/>
          </ac:grpSpMkLst>
        </pc:grpChg>
        <pc:grpChg chg="add mod">
          <ac:chgData name="Burkey, Jeff" userId="b6c7e7ff-9bcf-4e4a-9878-3dba079dd9c9" providerId="ADAL" clId="{58CF569B-31CD-4BDF-92A0-80F6E4D5625B}" dt="2021-05-05T20:15:33.422" v="2348" actId="164"/>
          <ac:grpSpMkLst>
            <pc:docMk/>
            <pc:sldMk cId="3326579475" sldId="2100"/>
            <ac:grpSpMk id="702" creationId="{F82933E6-6146-4E9E-88E8-1CD171E34E4B}"/>
          </ac:grpSpMkLst>
        </pc:grpChg>
        <pc:grpChg chg="add mod">
          <ac:chgData name="Burkey, Jeff" userId="b6c7e7ff-9bcf-4e4a-9878-3dba079dd9c9" providerId="ADAL" clId="{58CF569B-31CD-4BDF-92A0-80F6E4D5625B}" dt="2021-05-05T20:15:33.422" v="2348" actId="164"/>
          <ac:grpSpMkLst>
            <pc:docMk/>
            <pc:sldMk cId="3326579475" sldId="2100"/>
            <ac:grpSpMk id="705" creationId="{36409FC7-312D-4F71-AAF2-83E8A6E19BBF}"/>
          </ac:grpSpMkLst>
        </pc:grpChg>
        <pc:grpChg chg="add del mod">
          <ac:chgData name="Burkey, Jeff" userId="b6c7e7ff-9bcf-4e4a-9878-3dba079dd9c9" providerId="ADAL" clId="{58CF569B-31CD-4BDF-92A0-80F6E4D5625B}" dt="2021-05-05T20:06:40.524" v="2275" actId="478"/>
          <ac:grpSpMkLst>
            <pc:docMk/>
            <pc:sldMk cId="3326579475" sldId="2100"/>
            <ac:grpSpMk id="708" creationId="{B9E1F744-4B64-4DFD-9E19-72B7A04B1A37}"/>
          </ac:grpSpMkLst>
        </pc:grpChg>
        <pc:grpChg chg="add mod">
          <ac:chgData name="Burkey, Jeff" userId="b6c7e7ff-9bcf-4e4a-9878-3dba079dd9c9" providerId="ADAL" clId="{58CF569B-31CD-4BDF-92A0-80F6E4D5625B}" dt="2021-05-05T20:14:04.060" v="2336" actId="164"/>
          <ac:grpSpMkLst>
            <pc:docMk/>
            <pc:sldMk cId="3326579475" sldId="2100"/>
            <ac:grpSpMk id="712" creationId="{96EAE418-0D5C-42B3-B62A-12DB8EC8A62C}"/>
          </ac:grpSpMkLst>
        </pc:grpChg>
        <pc:grpChg chg="add mod">
          <ac:chgData name="Burkey, Jeff" userId="b6c7e7ff-9bcf-4e4a-9878-3dba079dd9c9" providerId="ADAL" clId="{58CF569B-31CD-4BDF-92A0-80F6E4D5625B}" dt="2021-05-05T20:14:14.686" v="2337" actId="164"/>
          <ac:grpSpMkLst>
            <pc:docMk/>
            <pc:sldMk cId="3326579475" sldId="2100"/>
            <ac:grpSpMk id="713" creationId="{D6714075-8A9B-4855-A3CE-E33C63DEC351}"/>
          </ac:grpSpMkLst>
        </pc:grpChg>
        <pc:grpChg chg="add mod">
          <ac:chgData name="Burkey, Jeff" userId="b6c7e7ff-9bcf-4e4a-9878-3dba079dd9c9" providerId="ADAL" clId="{58CF569B-31CD-4BDF-92A0-80F6E4D5625B}" dt="2021-05-05T20:14:22.030" v="2338" actId="164"/>
          <ac:grpSpMkLst>
            <pc:docMk/>
            <pc:sldMk cId="3326579475" sldId="2100"/>
            <ac:grpSpMk id="714" creationId="{90A9CE66-22F9-4A17-9CA6-1DD3D5E02689}"/>
          </ac:grpSpMkLst>
        </pc:grpChg>
        <pc:grpChg chg="add mod">
          <ac:chgData name="Burkey, Jeff" userId="b6c7e7ff-9bcf-4e4a-9878-3dba079dd9c9" providerId="ADAL" clId="{58CF569B-31CD-4BDF-92A0-80F6E4D5625B}" dt="2021-05-05T20:14:29.550" v="2339" actId="164"/>
          <ac:grpSpMkLst>
            <pc:docMk/>
            <pc:sldMk cId="3326579475" sldId="2100"/>
            <ac:grpSpMk id="715" creationId="{CD3BF46D-9B4F-4328-9FE1-26609A643C65}"/>
          </ac:grpSpMkLst>
        </pc:grpChg>
        <pc:grpChg chg="add mod">
          <ac:chgData name="Burkey, Jeff" userId="b6c7e7ff-9bcf-4e4a-9878-3dba079dd9c9" providerId="ADAL" clId="{58CF569B-31CD-4BDF-92A0-80F6E4D5625B}" dt="2021-05-05T20:14:37.055" v="2340" actId="164"/>
          <ac:grpSpMkLst>
            <pc:docMk/>
            <pc:sldMk cId="3326579475" sldId="2100"/>
            <ac:grpSpMk id="716" creationId="{D38BAF87-60AF-4B45-96D0-1B05C6FCB497}"/>
          </ac:grpSpMkLst>
        </pc:grpChg>
        <pc:grpChg chg="add mod">
          <ac:chgData name="Burkey, Jeff" userId="b6c7e7ff-9bcf-4e4a-9878-3dba079dd9c9" providerId="ADAL" clId="{58CF569B-31CD-4BDF-92A0-80F6E4D5625B}" dt="2021-05-05T20:14:50.492" v="2341" actId="164"/>
          <ac:grpSpMkLst>
            <pc:docMk/>
            <pc:sldMk cId="3326579475" sldId="2100"/>
            <ac:grpSpMk id="717" creationId="{16CE62A9-EFB4-455F-9A67-12CE976CFE62}"/>
          </ac:grpSpMkLst>
        </pc:grpChg>
        <pc:grpChg chg="add mod">
          <ac:chgData name="Burkey, Jeff" userId="b6c7e7ff-9bcf-4e4a-9878-3dba079dd9c9" providerId="ADAL" clId="{58CF569B-31CD-4BDF-92A0-80F6E4D5625B}" dt="2021-05-05T20:14:57.211" v="2342" actId="164"/>
          <ac:grpSpMkLst>
            <pc:docMk/>
            <pc:sldMk cId="3326579475" sldId="2100"/>
            <ac:grpSpMk id="718" creationId="{786A7010-F118-43BA-BA69-7F6C3A0C8D93}"/>
          </ac:grpSpMkLst>
        </pc:grpChg>
        <pc:grpChg chg="add mod">
          <ac:chgData name="Burkey, Jeff" userId="b6c7e7ff-9bcf-4e4a-9878-3dba079dd9c9" providerId="ADAL" clId="{58CF569B-31CD-4BDF-92A0-80F6E4D5625B}" dt="2021-05-05T20:15:03.611" v="2343" actId="164"/>
          <ac:grpSpMkLst>
            <pc:docMk/>
            <pc:sldMk cId="3326579475" sldId="2100"/>
            <ac:grpSpMk id="719" creationId="{44E14992-C16E-4A3F-80B6-A8EA5AF19C45}"/>
          </ac:grpSpMkLst>
        </pc:grpChg>
        <pc:grpChg chg="add mod">
          <ac:chgData name="Burkey, Jeff" userId="b6c7e7ff-9bcf-4e4a-9878-3dba079dd9c9" providerId="ADAL" clId="{58CF569B-31CD-4BDF-92A0-80F6E4D5625B}" dt="2021-05-05T20:15:10.001" v="2344" actId="164"/>
          <ac:grpSpMkLst>
            <pc:docMk/>
            <pc:sldMk cId="3326579475" sldId="2100"/>
            <ac:grpSpMk id="720" creationId="{7EBEE8BD-47B7-47CC-9E73-2F8505A52090}"/>
          </ac:grpSpMkLst>
        </pc:grpChg>
        <pc:grpChg chg="add mod">
          <ac:chgData name="Burkey, Jeff" userId="b6c7e7ff-9bcf-4e4a-9878-3dba079dd9c9" providerId="ADAL" clId="{58CF569B-31CD-4BDF-92A0-80F6E4D5625B}" dt="2021-05-05T20:15:15.601" v="2345" actId="164"/>
          <ac:grpSpMkLst>
            <pc:docMk/>
            <pc:sldMk cId="3326579475" sldId="2100"/>
            <ac:grpSpMk id="721" creationId="{658341B2-D255-40E5-9003-D9AC191883FD}"/>
          </ac:grpSpMkLst>
        </pc:grpChg>
        <pc:grpChg chg="add mod">
          <ac:chgData name="Burkey, Jeff" userId="b6c7e7ff-9bcf-4e4a-9878-3dba079dd9c9" providerId="ADAL" clId="{58CF569B-31CD-4BDF-92A0-80F6E4D5625B}" dt="2021-05-05T20:15:21.840" v="2346" actId="164"/>
          <ac:grpSpMkLst>
            <pc:docMk/>
            <pc:sldMk cId="3326579475" sldId="2100"/>
            <ac:grpSpMk id="722" creationId="{30087EBA-6320-47E2-B9CF-620528502F53}"/>
          </ac:grpSpMkLst>
        </pc:grpChg>
        <pc:grpChg chg="add mod">
          <ac:chgData name="Burkey, Jeff" userId="b6c7e7ff-9bcf-4e4a-9878-3dba079dd9c9" providerId="ADAL" clId="{58CF569B-31CD-4BDF-92A0-80F6E4D5625B}" dt="2021-05-05T20:15:27.719" v="2347" actId="164"/>
          <ac:grpSpMkLst>
            <pc:docMk/>
            <pc:sldMk cId="3326579475" sldId="2100"/>
            <ac:grpSpMk id="723" creationId="{18E6B05F-49F9-4AB3-A41A-BEBEEA375A58}"/>
          </ac:grpSpMkLst>
        </pc:grpChg>
        <pc:grpChg chg="add mod">
          <ac:chgData name="Burkey, Jeff" userId="b6c7e7ff-9bcf-4e4a-9878-3dba079dd9c9" providerId="ADAL" clId="{58CF569B-31CD-4BDF-92A0-80F6E4D5625B}" dt="2021-05-05T20:15:33.422" v="2348" actId="164"/>
          <ac:grpSpMkLst>
            <pc:docMk/>
            <pc:sldMk cId="3326579475" sldId="2100"/>
            <ac:grpSpMk id="724" creationId="{DBEFE369-DAAA-4D1F-A07D-C81694E65F79}"/>
          </ac:grpSpMkLst>
        </pc:grpChg>
        <pc:picChg chg="del mod">
          <ac:chgData name="Burkey, Jeff" userId="b6c7e7ff-9bcf-4e4a-9878-3dba079dd9c9" providerId="ADAL" clId="{58CF569B-31CD-4BDF-92A0-80F6E4D5625B}" dt="2021-05-05T19:53:33.206" v="2108" actId="478"/>
          <ac:picMkLst>
            <pc:docMk/>
            <pc:sldMk cId="3326579475" sldId="2100"/>
            <ac:picMk id="4" creationId="{EB85ABF7-20CB-4395-85A9-3781E90E8A3A}"/>
          </ac:picMkLst>
        </pc:picChg>
        <pc:picChg chg="del mod">
          <ac:chgData name="Burkey, Jeff" userId="b6c7e7ff-9bcf-4e4a-9878-3dba079dd9c9" providerId="ADAL" clId="{58CF569B-31CD-4BDF-92A0-80F6E4D5625B}" dt="2021-05-05T19:53:37.380" v="2110" actId="478"/>
          <ac:picMkLst>
            <pc:docMk/>
            <pc:sldMk cId="3326579475" sldId="2100"/>
            <ac:picMk id="5" creationId="{D345FD2B-EE7B-4110-A066-E491E585FAD2}"/>
          </ac:picMkLst>
        </pc:picChg>
        <pc:picChg chg="add mod">
          <ac:chgData name="Burkey, Jeff" userId="b6c7e7ff-9bcf-4e4a-9878-3dba079dd9c9" providerId="ADAL" clId="{58CF569B-31CD-4BDF-92A0-80F6E4D5625B}" dt="2021-05-11T21:36:47.315" v="2757" actId="1076"/>
          <ac:picMkLst>
            <pc:docMk/>
            <pc:sldMk cId="3326579475" sldId="2100"/>
            <ac:picMk id="7" creationId="{9008E9B2-E9E9-424B-9350-B0DF3562005D}"/>
          </ac:picMkLst>
        </pc:picChg>
        <pc:picChg chg="mod">
          <ac:chgData name="Burkey, Jeff" userId="b6c7e7ff-9bcf-4e4a-9878-3dba079dd9c9" providerId="ADAL" clId="{58CF569B-31CD-4BDF-92A0-80F6E4D5625B}" dt="2021-05-05T20:50:20.034" v="2391" actId="1076"/>
          <ac:picMkLst>
            <pc:docMk/>
            <pc:sldMk cId="3326579475" sldId="2100"/>
            <ac:picMk id="10" creationId="{89485A03-5488-44AC-87AD-7AD2AE0E2E8D}"/>
          </ac:picMkLst>
        </pc:picChg>
        <pc:picChg chg="mod modCrop">
          <ac:chgData name="Burkey, Jeff" userId="b6c7e7ff-9bcf-4e4a-9878-3dba079dd9c9" providerId="ADAL" clId="{58CF569B-31CD-4BDF-92A0-80F6E4D5625B}" dt="2021-05-05T19:58:39.070" v="2132" actId="732"/>
          <ac:picMkLst>
            <pc:docMk/>
            <pc:sldMk cId="3326579475" sldId="2100"/>
            <ac:picMk id="11" creationId="{D2F4D717-EFC3-4BD3-A47B-AD9886E930B3}"/>
          </ac:picMkLst>
        </pc:picChg>
        <pc:cxnChg chg="add del">
          <ac:chgData name="Burkey, Jeff" userId="b6c7e7ff-9bcf-4e4a-9878-3dba079dd9c9" providerId="ADAL" clId="{58CF569B-31CD-4BDF-92A0-80F6E4D5625B}" dt="2021-05-05T19:55:46.728" v="2115" actId="478"/>
          <ac:cxnSpMkLst>
            <pc:docMk/>
            <pc:sldMk cId="3326579475" sldId="2100"/>
            <ac:cxnSpMk id="13" creationId="{CE970D59-C71C-4020-93EE-F8AD91457DA1}"/>
          </ac:cxnSpMkLst>
        </pc:cxnChg>
        <pc:cxnChg chg="add 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15" creationId="{2F279E5F-9C83-4CFD-A528-FB4363CB9AA7}"/>
          </ac:cxnSpMkLst>
        </pc:cxnChg>
        <pc:cxnChg chg="add 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18" creationId="{75B1C995-E5D1-4ED7-8BA1-3365A4CD5931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25" creationId="{9DCAAC52-D2FE-4BA7-AF05-634FAADD8867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26" creationId="{A80F5EA0-E9B2-4600-9C5F-D58CC9BCFD49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28" creationId="{6BDFCF49-42F9-4A8F-8866-E19F84F3E86A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29" creationId="{ABDD05FB-0C18-4C60-B947-F24BAA379080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31" creationId="{8F822BDE-C958-4B4F-8E72-3A75C4B7D533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32" creationId="{0A2ACEBB-900D-400D-8306-0A4796333683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34" creationId="{F26C66EB-BB98-46D2-9AED-850E7062318C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35" creationId="{FB084EC1-2FB3-4BB3-A608-7C54BF992E66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37" creationId="{E766BDAC-023A-43BC-B0A9-70807F1A8E4B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38" creationId="{6430DE99-3D71-4C29-996E-E369004A159A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40" creationId="{1FC1A827-9598-45ED-897A-C9A934F2933E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41" creationId="{6E4811A0-1DF9-447F-B4CE-5DD2B802F84D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43" creationId="{D0D78B06-AAC6-43B6-A432-F264F0319733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44" creationId="{33B786F3-F24B-4923-9C74-FFFE2D3E19C8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46" creationId="{5174F231-7B06-4D0E-9B16-3A5728E6E001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47" creationId="{34A6FDA2-6FE9-4941-8004-B15621D819F1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49" creationId="{FB0468D9-7888-4BBE-B0C7-C9765A1DE29E}"/>
          </ac:cxnSpMkLst>
        </pc:cxnChg>
        <pc:cxnChg chg="mod">
          <ac:chgData name="Burkey, Jeff" userId="b6c7e7ff-9bcf-4e4a-9878-3dba079dd9c9" providerId="ADAL" clId="{58CF569B-31CD-4BDF-92A0-80F6E4D5625B}" dt="2021-05-05T20:00:35.387" v="2156" actId="12788"/>
          <ac:cxnSpMkLst>
            <pc:docMk/>
            <pc:sldMk cId="3326579475" sldId="2100"/>
            <ac:cxnSpMk id="50" creationId="{D5131D1F-C6C3-4BAB-AEB1-28651DB4BE37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52" creationId="{68787C62-EFF3-492D-80AA-06FFD9567CA7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53" creationId="{D99ADE85-5534-4882-84CE-ED3452275961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55" creationId="{25D37A27-656F-433D-B3EF-ABE4E9F87831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56" creationId="{0EF95F73-61E9-4B02-803E-557FC3A5251E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58" creationId="{5EF4B704-7110-4111-AC91-A2DDFEB4B7D0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59" creationId="{7DB7E203-E13E-4A46-ADB7-57900F077989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61" creationId="{0E0F4F93-9C43-427C-966A-DED9FD389E8D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62" creationId="{7A23FDD0-6A0B-466D-910A-AF53B2CF11EB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64" creationId="{04564806-FBDF-4543-B497-32413673C600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65" creationId="{340330D5-9183-4757-8880-42B8028C398A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67" creationId="{AA08556F-9181-485F-A73D-4EA38A066BCB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68" creationId="{F479C40F-8020-470D-B184-4BC8DCB0FFE6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70" creationId="{2955737B-F759-4235-904B-8CB366D84F2A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71" creationId="{DA01912E-EA9A-405C-94F1-3FB0EAE5EB5D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73" creationId="{28EB808E-C857-4B1F-820A-149FEB9B04DD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74" creationId="{6BB8AE32-EE69-45A1-8EAD-623E6367AB17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76" creationId="{89EC0A5B-C19A-4605-9068-4EDCD285E77C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77" creationId="{9764FC43-4811-4DE3-B977-C4C3F8739AA0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79" creationId="{90F832E9-FAD2-483A-A809-BEE733053E87}"/>
          </ac:cxnSpMkLst>
        </pc:cxnChg>
        <pc:cxnChg chg="mod">
          <ac:chgData name="Burkey, Jeff" userId="b6c7e7ff-9bcf-4e4a-9878-3dba079dd9c9" providerId="ADAL" clId="{58CF569B-31CD-4BDF-92A0-80F6E4D5625B}" dt="2021-05-05T20:00:50.064" v="2157"/>
          <ac:cxnSpMkLst>
            <pc:docMk/>
            <pc:sldMk cId="3326579475" sldId="2100"/>
            <ac:cxnSpMk id="80" creationId="{C2F3BEB3-1042-4A34-B11D-4306A70F0F3F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82" creationId="{B5A53500-168E-49ED-986B-9BC2E3F5212C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83" creationId="{6436E8FB-788C-42C3-B91D-0DAF567E58EE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85" creationId="{4155A935-EC29-4E04-9DA4-680B91D62404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86" creationId="{C4E6630B-518E-4B30-ADB5-0DB88A14649C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88" creationId="{6E224F7F-D976-4C32-9D6A-EFE0DBB943C2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89" creationId="{5E0AB9E7-C10E-4213-81C3-15A2C3781A4C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91" creationId="{33292ED3-1F81-4521-93EE-B3F535FCB534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92" creationId="{BFDCD3AF-D237-4D7E-A0FE-5EF8A236A12E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94" creationId="{F2B8D247-9FA3-49A5-91C2-8089A9653908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95" creationId="{69D6AA9F-F80D-4919-A860-0C0D8743C911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97" creationId="{2D470D31-94D1-4973-ADFD-54606E797780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98" creationId="{FE419533-2E4C-4FF7-9481-A63EE2B72060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100" creationId="{626F3E67-86FD-44DF-B31E-3F8AA7A59D86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101" creationId="{CF79D1AD-807E-4C8C-ABB9-04FB29B0CB76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103" creationId="{E97E0B53-85AB-40A3-BBEF-73B082677D67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104" creationId="{FF9F91A7-F4F9-4E7B-B0ED-B132887A49D5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106" creationId="{3C344218-C122-403E-AC7A-C350CFE6C23F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107" creationId="{12CBA32F-CE5B-488D-A2E2-B9C44FEB3826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109" creationId="{C6AAC3BC-FD49-4383-9EAA-87B6009DA66A}"/>
          </ac:cxnSpMkLst>
        </pc:cxnChg>
        <pc:cxnChg chg="mod">
          <ac:chgData name="Burkey, Jeff" userId="b6c7e7ff-9bcf-4e4a-9878-3dba079dd9c9" providerId="ADAL" clId="{58CF569B-31CD-4BDF-92A0-80F6E4D5625B}" dt="2021-05-05T20:01:00.198" v="2159"/>
          <ac:cxnSpMkLst>
            <pc:docMk/>
            <pc:sldMk cId="3326579475" sldId="2100"/>
            <ac:cxnSpMk id="110" creationId="{669DC309-F256-423A-B372-1D9FCC516CE9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12" creationId="{856AB015-DABF-45A1-AD2C-76DFD3F14A2F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13" creationId="{E374F1F5-09DA-451E-B683-9142F6B25B41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15" creationId="{F3D17C44-8092-4F08-9135-3F08591073CD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16" creationId="{6E3B272B-EB82-44CC-82E2-B83A04CAB2B4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18" creationId="{6620EB80-0698-482E-AFD3-545E8B53CBB9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19" creationId="{82938A53-8843-4F93-AA47-E4AF4D719B5E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21" creationId="{C5A77D97-9295-4D90-9EFF-924A84538408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22" creationId="{C9490782-DEA3-4F04-AA13-E8C41E82458B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24" creationId="{87D7FDEF-3A28-432E-BAF8-898D9AC0CE1B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25" creationId="{DE37E935-B71B-43F9-934B-C5B2DAD859FC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27" creationId="{728ECFF1-53F8-40D0-A023-D3688E71C287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28" creationId="{ACFF18D1-FA6E-4276-A9A2-EE4BC158E571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30" creationId="{9991ABB6-6D95-450E-A2E9-B9E9B9CEFAF3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31" creationId="{4D887E13-C2FE-4E6C-ACC4-FB53B130BE81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33" creationId="{E5260584-80D1-4EF6-A5F5-5A515888CF74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34" creationId="{E435D3DD-7440-4976-A2F9-FDB050529544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36" creationId="{387F0AB7-DFC2-4365-9735-61865BBCF7D7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37" creationId="{AC7590A2-95D6-4641-A4DA-36122F4A3C06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39" creationId="{298266A4-48A0-4687-9DC2-86DAF4429439}"/>
          </ac:cxnSpMkLst>
        </pc:cxnChg>
        <pc:cxnChg chg="mod">
          <ac:chgData name="Burkey, Jeff" userId="b6c7e7ff-9bcf-4e4a-9878-3dba079dd9c9" providerId="ADAL" clId="{58CF569B-31CD-4BDF-92A0-80F6E4D5625B}" dt="2021-05-05T20:01:07.926" v="2161"/>
          <ac:cxnSpMkLst>
            <pc:docMk/>
            <pc:sldMk cId="3326579475" sldId="2100"/>
            <ac:cxnSpMk id="140" creationId="{CFA46516-4C8B-4406-AC67-586848CC3856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42" creationId="{767A5D96-BAA3-491F-A8D3-FE3F44DE3100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43" creationId="{71FBB31C-854C-40E2-8BCC-E1AC66D869C6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45" creationId="{21E84286-D4F1-473B-AC68-D6FAA1742861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46" creationId="{BB0F9BEB-7818-497A-8AA9-4C0208845A04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48" creationId="{3178B245-5614-417B-A4DD-6041B57E5E16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49" creationId="{56BFEFCA-02EE-4408-A72F-DF5545BE80C7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51" creationId="{0369FFE9-E442-47EB-A994-79AFAE892C37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52" creationId="{C7F5571D-B46B-4732-8E9C-EE630F830ADE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54" creationId="{EFAE2196-8DD8-44A4-98F8-909458C01F10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55" creationId="{029E6BFF-1173-4DD2-AB72-D5FAE996516F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57" creationId="{C72ADBB3-9F51-4BAC-B99A-2A5CB69CDE97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58" creationId="{B8F602C2-3B0D-4450-B4A8-D45A51EAC73A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60" creationId="{8A2ADD40-DCA0-4A1C-B3BA-32D4FE3F78D9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61" creationId="{1B43C326-ACE8-481B-A3DE-9804FDD1EEBB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63" creationId="{C81C1531-3DA4-42CB-B621-D0F1DA3FF451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64" creationId="{7EDDEE4E-1E48-4220-BC17-41B5CF3A8654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66" creationId="{98CAF108-65E9-45B7-8456-3C169D9FB6EF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67" creationId="{D0672342-597C-46E6-809B-B18286D85390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69" creationId="{40E79DD6-B91F-44C7-9E79-BC905FD52C93}"/>
          </ac:cxnSpMkLst>
        </pc:cxnChg>
        <pc:cxnChg chg="mod">
          <ac:chgData name="Burkey, Jeff" userId="b6c7e7ff-9bcf-4e4a-9878-3dba079dd9c9" providerId="ADAL" clId="{58CF569B-31CD-4BDF-92A0-80F6E4D5625B}" dt="2021-05-05T20:01:14.087" v="2163"/>
          <ac:cxnSpMkLst>
            <pc:docMk/>
            <pc:sldMk cId="3326579475" sldId="2100"/>
            <ac:cxnSpMk id="170" creationId="{3981C1D4-5823-4ACF-80C1-9345A2EFD3E8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72" creationId="{9CCE51CE-74A1-47F5-97D6-8021A6036AEF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73" creationId="{05FF40B9-3DDF-4C92-AA50-FE79BD007A2B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75" creationId="{183DEF13-3E5A-4118-AB51-67393B86481F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76" creationId="{CA3406F4-71C4-440D-9EBF-7E64F200CB14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78" creationId="{4C2E478B-0681-4DBD-888E-7B905B9CB64D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79" creationId="{5D459B6C-5D74-4D9C-B6CB-08A571A583FC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81" creationId="{4DBE6D89-AAC0-4F4D-B14C-A3D8FE4F1611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82" creationId="{83E404AF-261B-4BF6-86F5-C4E0CDE109E4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84" creationId="{081AF523-8C71-499C-AB20-C2C65FA0DD8B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85" creationId="{31A666B7-168F-4EFD-9925-6B660D90668D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87" creationId="{A9B1A46C-7713-4D03-A9FD-24E046B0DD62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88" creationId="{F53554EA-3060-4E7B-8E5E-69EDBD5F1D2E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90" creationId="{7C935A76-B6AA-4057-A0C4-CFED0D18A615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91" creationId="{BEEC350D-590C-453C-87C7-67352DC15B22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93" creationId="{4597A7F8-4F4E-4543-BB20-03829CF4C8CB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94" creationId="{ED0E24ED-B927-451E-B6D7-54A3F3AB7BB5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96" creationId="{83F764CB-EE65-45DC-A9F5-A77BFFBF9C9B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97" creationId="{4E8F1A8F-5E32-438A-952D-63872E5E4F6F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199" creationId="{8FFC829F-3429-4684-B176-7CFC6E6DC6B2}"/>
          </ac:cxnSpMkLst>
        </pc:cxnChg>
        <pc:cxnChg chg="mod">
          <ac:chgData name="Burkey, Jeff" userId="b6c7e7ff-9bcf-4e4a-9878-3dba079dd9c9" providerId="ADAL" clId="{58CF569B-31CD-4BDF-92A0-80F6E4D5625B}" dt="2021-05-05T20:01:23.350" v="2166"/>
          <ac:cxnSpMkLst>
            <pc:docMk/>
            <pc:sldMk cId="3326579475" sldId="2100"/>
            <ac:cxnSpMk id="200" creationId="{4A332A5C-8E19-404C-98F3-D69C7631EB84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02" creationId="{41C2C2DF-D49E-4492-86B4-77FF2BBCC477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03" creationId="{11D64E40-A511-4C07-B101-383094C50D39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05" creationId="{DC80569E-1009-431D-84A0-990D97297587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06" creationId="{1743AD9C-30C2-46C7-A728-ED3CA03A4349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08" creationId="{A5AA2A33-DEF4-4F99-9FBB-FA877D4103F0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09" creationId="{961E637A-BFF3-4C36-8010-0C5C017B5B6E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11" creationId="{BB92035D-CFB7-4BA3-BA4E-386227F66687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12" creationId="{B411B48C-912E-4BAB-99A4-40391D25F5D8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14" creationId="{8BB31771-831B-49D2-8BDC-7B00CAE18DE2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15" creationId="{81E34B6A-4FC7-4C59-9B5E-69F80818C8BB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17" creationId="{1CC31089-740C-4F65-AA60-0963E6A32210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18" creationId="{C1D5F851-09CC-4123-9EE0-84D2634B8C05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20" creationId="{B53B292A-D141-4DBF-B454-E170C058FABE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21" creationId="{8A6EC52B-938F-4BAC-802B-D10C65106C55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23" creationId="{A85854AF-7433-48C5-B725-62F33B3F1E84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24" creationId="{EF3BC430-3B58-4096-9710-76C6DADEFA53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26" creationId="{B2503A1F-BAF7-4BB5-972C-F5BBA58C3A58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27" creationId="{86C70220-6842-4419-BDD7-EF2BE5D907CA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29" creationId="{D766A37C-B488-4063-A03B-B54B127E88E8}"/>
          </ac:cxnSpMkLst>
        </pc:cxnChg>
        <pc:cxnChg chg="mod">
          <ac:chgData name="Burkey, Jeff" userId="b6c7e7ff-9bcf-4e4a-9878-3dba079dd9c9" providerId="ADAL" clId="{58CF569B-31CD-4BDF-92A0-80F6E4D5625B}" dt="2021-05-05T20:01:28.798" v="2168"/>
          <ac:cxnSpMkLst>
            <pc:docMk/>
            <pc:sldMk cId="3326579475" sldId="2100"/>
            <ac:cxnSpMk id="230" creationId="{95AA2F4E-DBF5-4769-A1C7-F314F2692F66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32" creationId="{09A2CEA8-F2DB-4581-ACB7-23B4EAB94887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33" creationId="{D8326B9F-C071-4529-A763-ACBD4D3E692C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35" creationId="{C7D094BA-8D58-4FC5-8D0C-2BFC216717DE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36" creationId="{BA3DB6E6-78C7-42E9-B894-9E60EE559AA5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38" creationId="{C9BB39CE-0BAF-4B7C-B0A0-A7198D560D6A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39" creationId="{0B4B8BD9-21EF-4A23-BBD7-8BC7E1F3613F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41" creationId="{59EF2A50-EB47-4166-BF4A-582FCF853CBC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42" creationId="{47C5C5F3-F593-4B98-8E9D-38EB90E84D16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44" creationId="{8ED4A1D0-47C6-4EE6-85A6-E2243405BAFC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45" creationId="{A105CB24-E03D-4628-8D22-B0F8CDD31F3B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47" creationId="{A8FFAA17-12B7-4305-AAA3-2ACCE504A0CC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48" creationId="{6CAA4BF1-4C83-4BBC-ADBE-80B7F84CB4D8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50" creationId="{D94DF1FC-F238-4E90-8110-B8496BCCF71E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51" creationId="{35DDF5B4-08B1-42B6-A85E-65A9F73E7BD0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53" creationId="{628AEE10-B69E-46E5-8F6D-0E461B7F4AC3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54" creationId="{A5217498-0FEE-4087-927F-B67AA1FF3C02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56" creationId="{AC00FBA3-32DB-4FD2-99AD-D3FD180498DF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57" creationId="{44EED50D-3686-4237-9B81-75167FCE6202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59" creationId="{F1A690B7-EA62-455C-BDDD-CECDF2FF528F}"/>
          </ac:cxnSpMkLst>
        </pc:cxnChg>
        <pc:cxnChg chg="mod">
          <ac:chgData name="Burkey, Jeff" userId="b6c7e7ff-9bcf-4e4a-9878-3dba079dd9c9" providerId="ADAL" clId="{58CF569B-31CD-4BDF-92A0-80F6E4D5625B}" dt="2021-05-05T20:01:33.017" v="2170"/>
          <ac:cxnSpMkLst>
            <pc:docMk/>
            <pc:sldMk cId="3326579475" sldId="2100"/>
            <ac:cxnSpMk id="260" creationId="{4B161A52-FD7E-4051-B47E-B50F96844D1D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62" creationId="{7BC56A29-5FE2-4218-8B40-0D0B1625C0C9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63" creationId="{F9F0865B-EF10-4123-B9F4-5DCDBFF4DC72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65" creationId="{167FBF48-8F7D-4AC7-9FB0-25B18E645ADC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66" creationId="{37DF94EB-395C-444B-8A60-F80CC02F67CC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68" creationId="{E7AFA205-2B54-4220-9A25-AA814AA41601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69" creationId="{B9654170-FCD2-43A0-A5F7-A068F464DFB4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71" creationId="{BF078DC5-102A-4FF8-8B9D-10149B83F66F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72" creationId="{8FF47BFE-9329-4948-A485-271FCEA4087A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74" creationId="{5CFC35EB-7FA4-4C97-84FF-32932DD21EC2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75" creationId="{E2A57166-5CCF-4356-9AEA-2229321CE364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77" creationId="{775BDB9A-6058-4F16-852E-4606A482B894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78" creationId="{D1E94D79-F891-43BD-9D8B-8D73D2EF3AEB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80" creationId="{089BEED1-76E7-45BE-AB14-4B9F18AF612B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81" creationId="{8042F8F9-C4C4-4E12-B89F-F1B4685762D0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83" creationId="{925FC669-FE47-4EFB-A23F-43AC20350338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84" creationId="{D4805002-2539-4904-B1FF-B651BA889CB4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86" creationId="{0E3BCA78-6D8E-4C32-821C-34B3ECD8580B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87" creationId="{1FD9304E-13B5-4F6C-8906-E8E685AC4345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89" creationId="{B68EE7D1-D987-4796-AC97-DE131EFFACC4}"/>
          </ac:cxnSpMkLst>
        </pc:cxnChg>
        <pc:cxnChg chg="mod">
          <ac:chgData name="Burkey, Jeff" userId="b6c7e7ff-9bcf-4e4a-9878-3dba079dd9c9" providerId="ADAL" clId="{58CF569B-31CD-4BDF-92A0-80F6E4D5625B}" dt="2021-05-05T20:01:37.064" v="2172"/>
          <ac:cxnSpMkLst>
            <pc:docMk/>
            <pc:sldMk cId="3326579475" sldId="2100"/>
            <ac:cxnSpMk id="290" creationId="{DD5EC9F3-D77F-40B0-94CB-0217A7969ADA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292" creationId="{52D68A3B-0B85-4AF6-9705-3989003E7A7E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293" creationId="{5648A4E0-2813-431D-BCC2-DC1BFF8D2DCD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295" creationId="{12F928AF-B4A2-4E6B-846C-5762DF6933C5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296" creationId="{B88E567D-4F15-4D7F-9873-B45AAB0B323E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298" creationId="{6E3D377C-072E-48B8-A67C-8F1D61E2FBAC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299" creationId="{ACC05AA3-C853-4254-A9C9-93C59ECD0B51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301" creationId="{59F833AD-CEDB-4276-9D6A-E3F5E10BDBC5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302" creationId="{00044CEF-59EE-4A6B-83D1-FA512810F790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304" creationId="{7B64F324-EA18-4E3B-AE68-1845F45CBDB6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305" creationId="{1EBB8C2A-72D4-4FD0-B2AE-3D217E0A6362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307" creationId="{A259A5E5-31E9-43B9-AF0E-FC85045EB2BC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308" creationId="{55EAD111-700E-462B-9F5C-913337098A4D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310" creationId="{C1BD80DF-0E7B-411D-82F2-2F8A7A721345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311" creationId="{577A4CB6-39F0-4A05-BBE2-F70604A2BBFA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313" creationId="{C8AD1FD0-02D7-437C-91EC-A334DE7D4A12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314" creationId="{AA627893-6001-4FA4-9013-D2BCB69AF914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316" creationId="{7C9D4F1B-1DC8-4190-A7AB-837C9DD016B3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317" creationId="{77A196CE-00D3-46F8-BEF3-84B6DF462D21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319" creationId="{876577C5-079D-4803-8EC1-ACA7CD4A7BAC}"/>
          </ac:cxnSpMkLst>
        </pc:cxnChg>
        <pc:cxnChg chg="mod">
          <ac:chgData name="Burkey, Jeff" userId="b6c7e7ff-9bcf-4e4a-9878-3dba079dd9c9" providerId="ADAL" clId="{58CF569B-31CD-4BDF-92A0-80F6E4D5625B}" dt="2021-05-05T20:01:44.200" v="2174"/>
          <ac:cxnSpMkLst>
            <pc:docMk/>
            <pc:sldMk cId="3326579475" sldId="2100"/>
            <ac:cxnSpMk id="320" creationId="{9125EFFC-6B3D-4052-BEC2-5D3A934D7ED3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22" creationId="{95169A1E-14F6-4873-83ED-D8E93CB3A248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23" creationId="{663DE95A-ACF9-4247-9999-581802A9ABB6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25" creationId="{ED727D2D-0CF6-439F-8466-6172504E7DCD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26" creationId="{F4947505-7DB9-43F6-ABE0-39550557F846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28" creationId="{132BCAD3-6E34-47B3-B36C-FEFC63A76F89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29" creationId="{5E68BF3B-1859-4EA2-9A72-DD40CE031665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31" creationId="{70B40F91-C9BA-4586-BD5F-56E2526B2897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32" creationId="{0CF45B1D-FFF1-45CC-AB4C-04050AC537D9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34" creationId="{9F3807BD-FF1A-41FA-8C05-9AE1D061A32A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35" creationId="{8C0B9CC1-A75D-410D-A4F4-483407A0DC18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37" creationId="{4920046B-8C08-4171-93A3-7C523213CEFE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38" creationId="{6E860735-ECB8-482A-BDE8-39EF233410CA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40" creationId="{B179A943-3371-4B44-BA11-81EBE595A249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41" creationId="{376CB7F4-D3AB-4A4F-B386-7E1319913BCA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43" creationId="{06ADF9CB-D64A-4E25-8A2A-C25966C70290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44" creationId="{28ACDF7E-3807-4503-BCF8-DCE134EE6815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46" creationId="{DEA1B0FB-BAF1-42DF-9E52-08E87F77EF51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47" creationId="{1A633658-B2FD-4905-9B51-1D9EC5308634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49" creationId="{8127398C-0792-4F43-8595-4EFFF1C563B0}"/>
          </ac:cxnSpMkLst>
        </pc:cxnChg>
        <pc:cxnChg chg="mod">
          <ac:chgData name="Burkey, Jeff" userId="b6c7e7ff-9bcf-4e4a-9878-3dba079dd9c9" providerId="ADAL" clId="{58CF569B-31CD-4BDF-92A0-80F6E4D5625B}" dt="2021-05-05T20:01:50.351" v="2176"/>
          <ac:cxnSpMkLst>
            <pc:docMk/>
            <pc:sldMk cId="3326579475" sldId="2100"/>
            <ac:cxnSpMk id="350" creationId="{338817B6-E31C-4A34-9410-AC3DD30B311E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52" creationId="{31B1F7D6-0E1A-4B85-9BBE-4412D860C0FB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53" creationId="{A124DEF5-A039-49E0-884B-8EA7F5073C08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55" creationId="{54C78FF7-6238-4AB4-98BD-78E5711D7D2B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56" creationId="{4D285D4A-9D37-4562-B21F-7CF15409358C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58" creationId="{80510B02-60BA-4276-9F02-3C7FFAAB1E10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59" creationId="{2375C4AB-2C76-4E84-8713-7353C11E1B80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61" creationId="{DFDE33C2-DAE0-4DBA-8641-F4DC8DF3319F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62" creationId="{DB5542BF-1789-4DCE-B904-540089CD5F54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64" creationId="{B74F3B51-572C-44E3-8F41-3BA9E0F07D51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65" creationId="{1B92D002-37C8-40C2-96B4-B77E6AFCB139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67" creationId="{648B857A-BD36-439B-9AA2-E396174D5130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68" creationId="{429C0CAB-3AD0-4C0B-A864-41FD66E07984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70" creationId="{E9FFCBDF-807E-4622-A169-2786C0BDDDCD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71" creationId="{12E0E6D9-8384-4B9E-B49B-3556864206AB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73" creationId="{4BBC52FE-4319-4FFE-A3ED-3BE43D712A3B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74" creationId="{0AF439D9-7428-4AF6-98A3-14ADEAE8DAC1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76" creationId="{3F7A0369-F964-4024-A333-BD9C4F856869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77" creationId="{8781BC3E-7768-4F18-9910-36FD4CED1EEB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79" creationId="{835F96CE-D41D-400A-92BA-6D15B92D925F}"/>
          </ac:cxnSpMkLst>
        </pc:cxnChg>
        <pc:cxnChg chg="mod">
          <ac:chgData name="Burkey, Jeff" userId="b6c7e7ff-9bcf-4e4a-9878-3dba079dd9c9" providerId="ADAL" clId="{58CF569B-31CD-4BDF-92A0-80F6E4D5625B}" dt="2021-05-05T20:01:56.588" v="2178"/>
          <ac:cxnSpMkLst>
            <pc:docMk/>
            <pc:sldMk cId="3326579475" sldId="2100"/>
            <ac:cxnSpMk id="380" creationId="{819E9581-8E55-4188-AFDC-AD82B953BF91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382" creationId="{81EED7C0-D6F0-4DF5-83C2-22AB188984FA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383" creationId="{589B9A23-115C-404E-A42F-D9F46FC19ACA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385" creationId="{070757E4-9123-48DD-8BDE-A702566EA132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386" creationId="{D517ECA5-1023-475C-BE99-F2DCC2E9B471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388" creationId="{75D5ACE2-C33B-42BB-B5F6-4EA42CC00D73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389" creationId="{C6D1A368-0725-483B-A37E-41F6A5CEED98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391" creationId="{406D5C2C-190B-455F-8144-30124A927314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392" creationId="{ADC8C317-AAEE-49A3-B8B9-9170B9257DD4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394" creationId="{3939EAFC-09C9-43BF-ACB6-4F73B5628E01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395" creationId="{A8178B69-BD8B-4CF3-946D-C58B1C336B63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397" creationId="{3A49552A-6DD6-452C-9857-AFF142891DF3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398" creationId="{A48131C2-17D9-4855-9CF9-40B58B8FC1BF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400" creationId="{401CE7E1-BAC8-4B2B-A4BC-3C7516AADCDD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401" creationId="{CB234234-2C43-4C21-AA80-0A647C94B9A2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403" creationId="{4DF70576-8021-4D63-98AD-06608C00DFB7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404" creationId="{F250A3DE-2C99-4DC3-97E5-ABCA9ED03DDB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406" creationId="{900889C1-53FB-49E2-BB23-782F746ADED3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407" creationId="{A720B171-CBF2-445F-8DA8-EE17BDD3B65C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409" creationId="{9EFD15AA-49CF-4403-8F32-E7F806352D20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410" creationId="{0908C3FD-29CD-4B46-A8EE-C4E1AA60C972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412" creationId="{4CFEAC1A-2B61-4782-9EC5-B0782C3016E5}"/>
          </ac:cxnSpMkLst>
        </pc:cxnChg>
        <pc:cxnChg chg="mod">
          <ac:chgData name="Burkey, Jeff" userId="b6c7e7ff-9bcf-4e4a-9878-3dba079dd9c9" providerId="ADAL" clId="{58CF569B-31CD-4BDF-92A0-80F6E4D5625B}" dt="2021-05-05T20:04:00.712" v="2239" actId="12788"/>
          <ac:cxnSpMkLst>
            <pc:docMk/>
            <pc:sldMk cId="3326579475" sldId="2100"/>
            <ac:cxnSpMk id="413" creationId="{3CBB57A3-4D0C-4BC6-A8E7-6C38FC0416A9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15" creationId="{E1304D74-97A1-4386-A6D1-C819A42E1ECC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16" creationId="{F551217A-0DD4-4BA2-851B-F89FA4582A89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18" creationId="{0A672CFD-9B5D-4B42-9E65-9411429C29AB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19" creationId="{18255C94-E25B-46B3-8B92-FD771F9CFB70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21" creationId="{B06122BF-AB2B-49A6-A32B-3A597C292E0E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22" creationId="{DA56B193-16C2-4647-B7D2-7CD179F44CC1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24" creationId="{5701643B-6630-413A-A63A-F9F5BE5CE4E4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25" creationId="{F55FEA78-36C6-439D-8E95-7C49084C707B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27" creationId="{A352B94A-B5D8-4E06-8367-556BE972A1F1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28" creationId="{15D28503-AE26-49A8-8F14-85CD201EA1F2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30" creationId="{1A7497E8-AC9D-4B68-B1DE-D67AB6DEB1D9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31" creationId="{B0F01451-6C15-45C0-9482-B448D26F0473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33" creationId="{2B08F0BA-4DD4-4DAC-8FDB-4D67AF58F3DC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34" creationId="{BF5FD6A6-1E1D-4405-AADB-6C4B60D09CB6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36" creationId="{103EF07F-283D-4AC0-83B6-857611C46FBB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37" creationId="{6EC415BA-5559-458A-BF78-A8DD62705603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39" creationId="{3D703063-8044-4825-A1EF-55EB3E32CA8C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40" creationId="{FCA401BC-24A1-4CA9-A386-91235D44F2C4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42" creationId="{7F396E22-8AC1-4216-A7AF-C455779230F5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43" creationId="{7D57A6A0-0F38-4763-A3EE-B9FDBFB25A35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45" creationId="{50FA5A2B-8B13-4903-B3A9-5E1EA84CC496}"/>
          </ac:cxnSpMkLst>
        </pc:cxnChg>
        <pc:cxnChg chg="mod">
          <ac:chgData name="Burkey, Jeff" userId="b6c7e7ff-9bcf-4e4a-9878-3dba079dd9c9" providerId="ADAL" clId="{58CF569B-31CD-4BDF-92A0-80F6E4D5625B}" dt="2021-05-05T20:04:10.907" v="2240"/>
          <ac:cxnSpMkLst>
            <pc:docMk/>
            <pc:sldMk cId="3326579475" sldId="2100"/>
            <ac:cxnSpMk id="446" creationId="{4596B7FC-6FF7-45E9-B694-699D90AF2AA2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48" creationId="{164863A3-A8E4-415A-B85D-1564BFEDBAF2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49" creationId="{CB45AF2D-1271-4CAB-AD98-E5D1895A14CD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51" creationId="{808CE108-8AE1-40FB-B38E-015F7763AB06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52" creationId="{CD745F9C-B371-43E2-BD78-D61CA7C20DB7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54" creationId="{538D2382-3832-4F22-A2C3-C0C78D4C78E7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55" creationId="{08982DEF-50C7-4FF4-96AC-7375E8016198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57" creationId="{CA823961-935A-4DB8-8431-10793B3BB940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58" creationId="{B46A1A36-ED84-4FA2-9DEB-6B79EDE3C01D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60" creationId="{D2DE2063-1EF7-4242-B732-79CCDE835329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61" creationId="{D02C4AD5-0BD8-44B7-B978-0D61CB2C003A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63" creationId="{7FFD5B15-6212-4BBF-AA8C-C68F12E97AC3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64" creationId="{5D66B44B-7DFE-46F8-AC68-74DB509CBCA2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66" creationId="{C7B29427-5EB9-4FA9-96DD-1E77903583CF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67" creationId="{A23428B1-4A39-4E80-B0E4-B6A99652BF3F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69" creationId="{B57BE1F7-14CA-48AA-8560-9B36C3F654EE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70" creationId="{21586F3E-4126-4100-BF93-DDBCFA4A20C5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72" creationId="{997418E3-1B59-45A8-BA7E-EBE3919DEB00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73" creationId="{CAA29CCB-5541-45D6-A336-4AF8A8CC2D6F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75" creationId="{5FBDD7D3-950D-4546-A532-5529F54B4589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76" creationId="{AFF2F13A-425C-4510-A475-C6BCD8CF539B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78" creationId="{5C72F85A-AC90-4AE0-AC76-6A05B61FF316}"/>
          </ac:cxnSpMkLst>
        </pc:cxnChg>
        <pc:cxnChg chg="mod">
          <ac:chgData name="Burkey, Jeff" userId="b6c7e7ff-9bcf-4e4a-9878-3dba079dd9c9" providerId="ADAL" clId="{58CF569B-31CD-4BDF-92A0-80F6E4D5625B}" dt="2021-05-05T20:04:15.983" v="2242"/>
          <ac:cxnSpMkLst>
            <pc:docMk/>
            <pc:sldMk cId="3326579475" sldId="2100"/>
            <ac:cxnSpMk id="479" creationId="{77A075B8-D02B-465E-91D9-66B5788FA13D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481" creationId="{EABC1632-57E1-4D26-9D41-BDB651F63B24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482" creationId="{0EF7BB19-8B43-49E0-B708-D1183805F5E3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484" creationId="{BB80BC02-7A7D-422B-85C5-0E0E486CE328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485" creationId="{81D41AB9-0CF1-43FD-9FFE-F87A2D2214DA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487" creationId="{C8F92B3D-374E-4E99-89B7-39DA3D3961F4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488" creationId="{C5BF0184-6506-4228-BE92-26C0F6B527F0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490" creationId="{EC9DC2D3-4446-4A3D-9C3A-443E036625F7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491" creationId="{49D945A9-7F83-4B67-AF74-18C29EC58E82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493" creationId="{628F59A5-7E74-4C93-A1D2-FDB9E5121C77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494" creationId="{693CDA6D-C5E3-46D3-94CD-BBA6468B72F4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496" creationId="{422A89CE-CCA4-4FE1-AE5C-015E9DCB5B8C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497" creationId="{9BA1FDC6-5CE6-416A-966A-256E3A5EA269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499" creationId="{7F34CFB5-72A6-4503-B365-3BBAB9F1E854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500" creationId="{BE6C894A-F0CD-4FCB-997B-B03B41D1E6B1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502" creationId="{EA86B7A7-7BD2-4E4B-8B97-5E53BBAC1F21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503" creationId="{1013539B-26F2-48F5-A7B9-E356BC7D6800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505" creationId="{77C48B18-D354-42D2-9C59-594AB635801C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506" creationId="{CDD712F5-7D46-419E-95CF-320CAB6DA187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508" creationId="{4E8C03F0-1D0E-4AB5-A5F5-A2D798C07115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509" creationId="{842FD905-EB0E-48C7-A654-F5A285F97F91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511" creationId="{CA6B7CB9-6F58-46E0-8882-D2BCF38E3B58}"/>
          </ac:cxnSpMkLst>
        </pc:cxnChg>
        <pc:cxnChg chg="mod">
          <ac:chgData name="Burkey, Jeff" userId="b6c7e7ff-9bcf-4e4a-9878-3dba079dd9c9" providerId="ADAL" clId="{58CF569B-31CD-4BDF-92A0-80F6E4D5625B}" dt="2021-05-05T20:04:26.282" v="2244"/>
          <ac:cxnSpMkLst>
            <pc:docMk/>
            <pc:sldMk cId="3326579475" sldId="2100"/>
            <ac:cxnSpMk id="512" creationId="{644DCEAA-A54C-4D09-8E7D-554D5542E3E1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14" creationId="{ACD8B698-70F5-4B05-AD55-E7864B69B607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15" creationId="{75E87B2A-8806-4123-80C3-FAB4C2AF2CCB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17" creationId="{8AEF06A8-1218-4EF3-AA9B-30A84FB97B14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18" creationId="{932A53DF-44EA-47F6-8D80-F149699001C4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20" creationId="{0734413F-0346-4CD3-9FCC-2D0D179A29DF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21" creationId="{2A623153-F93E-42A4-B44E-C2FE11B5E27B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23" creationId="{756A0794-571D-48B2-8FB1-FB0E5C409D0B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24" creationId="{8B24090C-B65C-4733-A853-A2474562737B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26" creationId="{82299568-3423-4686-8AF1-AFCEA27EB5F5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27" creationId="{1E6F531C-CF81-411D-B46A-C99320F8BF11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29" creationId="{99061C83-ECBA-4E93-BD9A-03F1D9AED108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30" creationId="{E0B1F03A-0BF7-4E8A-A0BE-EB05428CC8A1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32" creationId="{EFBF30A7-1824-4E4F-9CE8-18235D646001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33" creationId="{B7A8D775-EBE9-4D64-9739-0F3E46AE8915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35" creationId="{00245FF0-9C44-4533-B801-44FC878911FB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36" creationId="{DE83262C-50C3-4BAD-AC4D-EEB9EDA38F50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38" creationId="{80426799-AE92-4A24-90AD-DB01F97F2C2C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39" creationId="{3DAF669D-6CD1-4FA7-AAC0-8DA54B2E2630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41" creationId="{15E625F9-6C0E-4A4F-AD28-C3F54FD59249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42" creationId="{BDA90C60-A5BC-47D9-B604-1B2E44B4879F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44" creationId="{2C32041D-ED14-41B8-A547-692EA5DA679A}"/>
          </ac:cxnSpMkLst>
        </pc:cxnChg>
        <pc:cxnChg chg="mod">
          <ac:chgData name="Burkey, Jeff" userId="b6c7e7ff-9bcf-4e4a-9878-3dba079dd9c9" providerId="ADAL" clId="{58CF569B-31CD-4BDF-92A0-80F6E4D5625B}" dt="2021-05-05T20:04:32.228" v="2246"/>
          <ac:cxnSpMkLst>
            <pc:docMk/>
            <pc:sldMk cId="3326579475" sldId="2100"/>
            <ac:cxnSpMk id="545" creationId="{AC52F891-3046-4964-835D-66F3C1BFBE58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47" creationId="{CC3F8CB0-7468-4F46-A64F-2121AB2832F3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48" creationId="{03F24C2F-EA8D-4B5D-925F-D0D6F28DA6CD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50" creationId="{3A07E3B1-653F-4501-973F-C15DDDE6FB3F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51" creationId="{77A942BA-E7E3-4FAD-9ECA-4C7A8A314EB0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53" creationId="{338ACFC5-25FC-4260-A321-F4606866A9BE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54" creationId="{FAB0C3B0-A371-4331-A9D3-00AA60B06ACA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56" creationId="{B2BF474B-5BF2-45E9-A481-82E0A07335B0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57" creationId="{9BA005F6-3C24-4377-BDCE-782D1516153D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59" creationId="{06B1433E-9A6B-47D3-97E8-76A502C6696C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60" creationId="{8413103E-B127-45D3-8CD1-2900E8AA43B0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62" creationId="{02216395-2E72-4647-9223-F7F6FFC11115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63" creationId="{A82057B5-81B3-489E-88A5-DC4FF4EE7661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65" creationId="{B2D0C69B-6A84-4D8D-A277-389CC725DA3F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66" creationId="{CDC11E30-5B1B-4F39-9DD5-70957F54EDB1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68" creationId="{7933F17A-EEBB-4DB0-A76E-AA37BE807867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69" creationId="{B63DB70F-FCA3-43C1-A1D4-1B0EC5E74656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71" creationId="{BC5D5738-5333-4FB0-804E-7D5EE8624C5D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72" creationId="{87822760-230B-44C2-BFA3-E12E4107E64D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74" creationId="{8B313DE6-64DD-4E4D-A40A-B9C47CCEA760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75" creationId="{7ABCECF8-6075-4170-A5A0-84B29E739F30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77" creationId="{C45FD89B-BFE9-4D8E-A6CF-5B3DA8198652}"/>
          </ac:cxnSpMkLst>
        </pc:cxnChg>
        <pc:cxnChg chg="mod">
          <ac:chgData name="Burkey, Jeff" userId="b6c7e7ff-9bcf-4e4a-9878-3dba079dd9c9" providerId="ADAL" clId="{58CF569B-31CD-4BDF-92A0-80F6E4D5625B}" dt="2021-05-05T20:04:39.260" v="2248"/>
          <ac:cxnSpMkLst>
            <pc:docMk/>
            <pc:sldMk cId="3326579475" sldId="2100"/>
            <ac:cxnSpMk id="578" creationId="{A92E73CC-BC82-43F9-AAE9-DD9A65B3A11F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580" creationId="{1C1324D7-06B2-4476-A10F-25D402823F38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581" creationId="{8D77D26D-D6CF-4DB1-8BF5-E88848BE5397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583" creationId="{BE8ED501-5ED4-4A09-BB93-32056CE2089E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584" creationId="{1C148791-0358-47DC-85FD-0B380F1FABEA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586" creationId="{8A3CE433-FC77-4E48-BE9B-43EBF2C1DD6A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587" creationId="{266858B8-7522-4684-99D6-5C1B6C4C477D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589" creationId="{BF11DD92-3A83-4013-A72B-BD2BB9171023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590" creationId="{6486F15C-0D9C-4231-82FB-BA3ABF09A560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592" creationId="{EB9BD814-CFF0-4BC7-9B4D-8DC51919DB8B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593" creationId="{299EB73D-21BD-4676-B323-5877AD08A743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595" creationId="{1FE0F390-D202-458F-80F7-07AEE9099824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596" creationId="{B41AB0DA-DFAB-4B53-BA23-1F95DD446A06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598" creationId="{44123A9F-53F1-495C-B592-A973D0A68C20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599" creationId="{DA1F63A2-6E2A-4876-A3F8-EDA82AC77DA4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601" creationId="{6E6D8DA1-7041-43DA-8E6F-69DA88EBB88C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602" creationId="{A2490C0E-C953-4F55-A9DE-21B77D15F55E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604" creationId="{2C355F53-FC3B-4E87-887E-3A1C218C3E6D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605" creationId="{EDC1EE5B-541F-44FF-A799-0E4BDA1BE6D1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607" creationId="{5BC09C7A-2735-462B-B728-C9F9A83A7ED8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608" creationId="{E73EA39C-202B-4A1A-846B-32E60A769D8B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610" creationId="{A4B8E077-C6F8-4BF6-8B2A-2D26D86C92D7}"/>
          </ac:cxnSpMkLst>
        </pc:cxnChg>
        <pc:cxnChg chg="mod">
          <ac:chgData name="Burkey, Jeff" userId="b6c7e7ff-9bcf-4e4a-9878-3dba079dd9c9" providerId="ADAL" clId="{58CF569B-31CD-4BDF-92A0-80F6E4D5625B}" dt="2021-05-05T20:04:43.798" v="2250"/>
          <ac:cxnSpMkLst>
            <pc:docMk/>
            <pc:sldMk cId="3326579475" sldId="2100"/>
            <ac:cxnSpMk id="611" creationId="{0898C6A6-300F-4C80-AB00-A94244FE1BFA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13" creationId="{CFC17E8D-5996-400E-915C-F6D7B8C0053C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14" creationId="{0BBB4B35-6D5E-4E19-9446-147678B4C4E1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16" creationId="{ED41C133-F09A-4E34-8EC3-423B751EEA95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17" creationId="{1A570105-3DDF-4036-A22A-C03966C05D21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19" creationId="{400F4038-7208-42DC-B3A6-8E2ED4C62CB8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20" creationId="{8F54E4B2-BCF5-464E-B581-E5C9D13F7C25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22" creationId="{147FCEF9-20B7-4402-9301-581A61A1EFA0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23" creationId="{94A1EBAD-0EA8-4AA6-B6B6-4F33C6C1C6CF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25" creationId="{FD5EBE1D-C8C4-4228-8416-6DF1DB484484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26" creationId="{F63A592B-2BD7-4660-8313-6BFB8CE2802B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28" creationId="{AF1DD365-3827-45A8-A0E6-FF8C6B9AE073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29" creationId="{1DD13C80-A8B8-421E-88FC-67CAA105CEDF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31" creationId="{22FA3A1B-8914-4534-9B7A-F038568CD2A8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32" creationId="{52ECF1C1-F5DB-466C-AA89-F7DC4F38BF5A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34" creationId="{67350A53-248D-4233-A4F8-7F85F6F18874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35" creationId="{BF56FD05-04D9-44BD-8E22-0459F94ADD45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37" creationId="{8BC04410-E9CD-4651-9926-56B2C5FC7AB1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38" creationId="{BC72A1BF-FDFD-4DA0-92D0-723DB0A81FAE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40" creationId="{FAAF5C10-2BFC-459C-B6DF-0F26891EDAC3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41" creationId="{C53E728F-D2E5-4C3E-96C7-B00D07AD4812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43" creationId="{352542CF-B06B-4C27-B342-A7ADE06034E6}"/>
          </ac:cxnSpMkLst>
        </pc:cxnChg>
        <pc:cxnChg chg="mod">
          <ac:chgData name="Burkey, Jeff" userId="b6c7e7ff-9bcf-4e4a-9878-3dba079dd9c9" providerId="ADAL" clId="{58CF569B-31CD-4BDF-92A0-80F6E4D5625B}" dt="2021-05-05T20:04:53.763" v="2252"/>
          <ac:cxnSpMkLst>
            <pc:docMk/>
            <pc:sldMk cId="3326579475" sldId="2100"/>
            <ac:cxnSpMk id="644" creationId="{6EA4E958-EECA-4811-81B2-45FFFA46C9E5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46" creationId="{12CBBD88-20C4-4DAA-BAA7-B2081AAF1BC4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47" creationId="{F07524A5-938B-45A1-9F5A-9C7A51596B72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49" creationId="{CA4CECA0-0ED7-41EE-A945-9C29DE0AD583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50" creationId="{C174B7DA-398E-46C4-A038-8B632F3D02FD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52" creationId="{16CC2E32-662F-4A7E-8DD6-DA135735E7D5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53" creationId="{DC8B79E0-1973-4355-A073-144A21800728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55" creationId="{E68B788C-9936-4E20-9DC7-AFA89398AD98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56" creationId="{469AAEBB-6420-4338-AA2D-26B26AE834D1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58" creationId="{584E0A5F-C5B7-47D1-9850-A2AAF2E7C7F2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59" creationId="{C17E9E01-9F12-473D-8824-3091FE435D4B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61" creationId="{6BC9A445-6C68-4646-93C2-2F089A5EB7A3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62" creationId="{F17E2988-2E77-4E5F-8118-FF1AF1E09E62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64" creationId="{38B71B55-4D9F-4C3A-89B6-2737F5773448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65" creationId="{38D02927-C36E-4680-894A-630D0BD299B3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67" creationId="{9D2324E8-44F8-423B-B6F3-52EC9B29F70B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68" creationId="{DF070900-5EEB-4922-BD6D-4215F05915E4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70" creationId="{747BF6B6-AD16-471A-A16B-B9845087EBEA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71" creationId="{8EB527AF-2374-4E0E-8276-5F6EDCE0F2AB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73" creationId="{6139A9E0-266D-4213-B51B-0BCCBF3C9947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74" creationId="{57735096-41D4-4E1C-84D7-77DF132A44BA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76" creationId="{A8A1F2D7-0FE4-4225-95EF-8F2DDEE04EF3}"/>
          </ac:cxnSpMkLst>
        </pc:cxnChg>
        <pc:cxnChg chg="mod">
          <ac:chgData name="Burkey, Jeff" userId="b6c7e7ff-9bcf-4e4a-9878-3dba079dd9c9" providerId="ADAL" clId="{58CF569B-31CD-4BDF-92A0-80F6E4D5625B}" dt="2021-05-05T20:04:58.736" v="2254"/>
          <ac:cxnSpMkLst>
            <pc:docMk/>
            <pc:sldMk cId="3326579475" sldId="2100"/>
            <ac:cxnSpMk id="677" creationId="{581BBE15-ECA7-4994-A2FD-B80C2C8C92DC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679" creationId="{92FBDC4D-E1A9-4B1C-9A4A-CB6D4B173014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680" creationId="{3220BA0A-0736-4D9A-8ED2-C84334E3072E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682" creationId="{B4ED8796-DEDE-4733-8D7A-72AD4751F77E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683" creationId="{A2B05BFC-C8F0-45AD-A9B8-0E934F199B04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685" creationId="{99EAD0AB-96DC-42C7-A6DC-14F143491BC4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686" creationId="{835788A8-88C1-42B5-83B1-9EC889DF8CDC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688" creationId="{8022BC42-40DA-475C-9F10-E825F5016B56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689" creationId="{F69C8514-89B5-4BD9-BBCF-CAA4BBCDC89A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691" creationId="{AB1BE2DA-3783-4DFA-8047-B81BEC31EEA3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692" creationId="{3DE85BD1-E3FA-4E93-8CEF-E57727FE71A7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694" creationId="{E14DAC61-EF6B-4F94-83F3-E8E7649ADFA5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695" creationId="{202FCB06-3950-47B5-80EA-915D6594424A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697" creationId="{1DCFF222-C884-4071-A7B0-3F39BC27695B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698" creationId="{3F0D8AB2-70AE-4D06-9287-467362E4877E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700" creationId="{D37E99B3-389A-47CE-B852-C852F7C5CC17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701" creationId="{21304E3C-C4D0-470F-A634-C47BBA4FA5B5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703" creationId="{FD5A4A2F-CD5C-4D98-BFBC-4DE50EDF1273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704" creationId="{EEFB5030-4885-45D7-ACD4-C0F052FA4EAD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706" creationId="{C6D86A3E-EBA5-4798-994F-F6F00E3C4A08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707" creationId="{34833741-3655-478B-BB00-0852F6278F43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709" creationId="{0C851875-7DC1-40B7-9DD6-990703B0E93A}"/>
          </ac:cxnSpMkLst>
        </pc:cxnChg>
        <pc:cxnChg chg="mod">
          <ac:chgData name="Burkey, Jeff" userId="b6c7e7ff-9bcf-4e4a-9878-3dba079dd9c9" providerId="ADAL" clId="{58CF569B-31CD-4BDF-92A0-80F6E4D5625B}" dt="2021-05-05T20:05:07.773" v="2256"/>
          <ac:cxnSpMkLst>
            <pc:docMk/>
            <pc:sldMk cId="3326579475" sldId="2100"/>
            <ac:cxnSpMk id="710" creationId="{6602516D-B5F3-454C-AEDB-C3DAEBD9AC93}"/>
          </ac:cxnSpMkLst>
        </pc:cxnChg>
      </pc:sldChg>
      <pc:sldChg chg="addSp delSp modSp new mod ord setBg delDesignElem">
        <pc:chgData name="Burkey, Jeff" userId="b6c7e7ff-9bcf-4e4a-9878-3dba079dd9c9" providerId="ADAL" clId="{58CF569B-31CD-4BDF-92A0-80F6E4D5625B}" dt="2021-05-12T15:03:05.014" v="2826"/>
        <pc:sldMkLst>
          <pc:docMk/>
          <pc:sldMk cId="3761624576" sldId="2101"/>
        </pc:sldMkLst>
        <pc:spChg chg="mod">
          <ac:chgData name="Burkey, Jeff" userId="b6c7e7ff-9bcf-4e4a-9878-3dba079dd9c9" providerId="ADAL" clId="{58CF569B-31CD-4BDF-92A0-80F6E4D5625B}" dt="2021-05-11T21:31:55.077" v="2749" actId="27636"/>
          <ac:spMkLst>
            <pc:docMk/>
            <pc:sldMk cId="3761624576" sldId="2101"/>
            <ac:spMk id="2" creationId="{50BB5D93-85CF-4001-AFD5-24D03C737AE3}"/>
          </ac:spMkLst>
        </pc:spChg>
        <pc:spChg chg="del">
          <ac:chgData name="Burkey, Jeff" userId="b6c7e7ff-9bcf-4e4a-9878-3dba079dd9c9" providerId="ADAL" clId="{58CF569B-31CD-4BDF-92A0-80F6E4D5625B}" dt="2021-05-03T01:02:41.395" v="426"/>
          <ac:spMkLst>
            <pc:docMk/>
            <pc:sldMk cId="3761624576" sldId="2101"/>
            <ac:spMk id="3" creationId="{ED763ED7-5604-4FCC-A3FD-1639DA272E71}"/>
          </ac:spMkLst>
        </pc:spChg>
        <pc:spChg chg="add mod ord">
          <ac:chgData name="Burkey, Jeff" userId="b6c7e7ff-9bcf-4e4a-9878-3dba079dd9c9" providerId="ADAL" clId="{58CF569B-31CD-4BDF-92A0-80F6E4D5625B}" dt="2021-05-03T01:08:58.331" v="641" actId="166"/>
          <ac:spMkLst>
            <pc:docMk/>
            <pc:sldMk cId="3761624576" sldId="2101"/>
            <ac:spMk id="8" creationId="{EC2FE25B-ED51-4AF0-A3FE-7F40EEEA21EC}"/>
          </ac:spMkLst>
        </pc:spChg>
        <pc:spChg chg="add del">
          <ac:chgData name="Burkey, Jeff" userId="b6c7e7ff-9bcf-4e4a-9878-3dba079dd9c9" providerId="ADAL" clId="{58CF569B-31CD-4BDF-92A0-80F6E4D5625B}" dt="2021-05-11T21:29:48.931" v="2722"/>
          <ac:spMkLst>
            <pc:docMk/>
            <pc:sldMk cId="3761624576" sldId="2101"/>
            <ac:spMk id="10" creationId="{982413CC-69E6-4BDA-A88D-E4EF8F95B27D}"/>
          </ac:spMkLst>
        </pc:spChg>
        <pc:grpChg chg="add del">
          <ac:chgData name="Burkey, Jeff" userId="b6c7e7ff-9bcf-4e4a-9878-3dba079dd9c9" providerId="ADAL" clId="{58CF569B-31CD-4BDF-92A0-80F6E4D5625B}" dt="2021-05-11T21:29:48.931" v="2722"/>
          <ac:grpSpMkLst>
            <pc:docMk/>
            <pc:sldMk cId="3761624576" sldId="2101"/>
            <ac:grpSpMk id="12" creationId="{4F1F7357-8633-4CE7-BF80-475EE8A2FAEA}"/>
          </ac:grpSpMkLst>
        </pc:grpChg>
        <pc:graphicFrameChg chg="add del mod">
          <ac:chgData name="Burkey, Jeff" userId="b6c7e7ff-9bcf-4e4a-9878-3dba079dd9c9" providerId="ADAL" clId="{58CF569B-31CD-4BDF-92A0-80F6E4D5625B}" dt="2021-05-03T01:02:34.743" v="424" actId="478"/>
          <ac:graphicFrameMkLst>
            <pc:docMk/>
            <pc:sldMk cId="3761624576" sldId="2101"/>
            <ac:graphicFrameMk id="4" creationId="{A2E14384-0182-46B8-A5B1-7D5105662D3D}"/>
          </ac:graphicFrameMkLst>
        </pc:graphicFrameChg>
        <pc:graphicFrameChg chg="add mod">
          <ac:chgData name="Burkey, Jeff" userId="b6c7e7ff-9bcf-4e4a-9878-3dba079dd9c9" providerId="ADAL" clId="{58CF569B-31CD-4BDF-92A0-80F6E4D5625B}" dt="2021-05-03T01:07:11.382" v="615"/>
          <ac:graphicFrameMkLst>
            <pc:docMk/>
            <pc:sldMk cId="3761624576" sldId="2101"/>
            <ac:graphicFrameMk id="5" creationId="{A2E14384-0182-46B8-A5B1-7D5105662D3D}"/>
          </ac:graphicFrameMkLst>
        </pc:graphicFrameChg>
        <pc:cxnChg chg="add mod">
          <ac:chgData name="Burkey, Jeff" userId="b6c7e7ff-9bcf-4e4a-9878-3dba079dd9c9" providerId="ADAL" clId="{58CF569B-31CD-4BDF-92A0-80F6E4D5625B}" dt="2021-05-03T01:07:17.903" v="616" actId="14100"/>
          <ac:cxnSpMkLst>
            <pc:docMk/>
            <pc:sldMk cId="3761624576" sldId="2101"/>
            <ac:cxnSpMk id="7" creationId="{9A52B50B-8C92-41C6-8E6D-9346AA8D2903}"/>
          </ac:cxnSpMkLst>
        </pc:cxnChg>
        <pc:cxnChg chg="add mod">
          <ac:chgData name="Burkey, Jeff" userId="b6c7e7ff-9bcf-4e4a-9878-3dba079dd9c9" providerId="ADAL" clId="{58CF569B-31CD-4BDF-92A0-80F6E4D5625B}" dt="2021-05-03T01:08:50.170" v="640" actId="692"/>
          <ac:cxnSpMkLst>
            <pc:docMk/>
            <pc:sldMk cId="3761624576" sldId="2101"/>
            <ac:cxnSpMk id="34" creationId="{7FF428C9-9E1D-4757-86A8-425F4B6CFF90}"/>
          </ac:cxnSpMkLst>
        </pc:cxnChg>
      </pc:sldChg>
      <pc:sldChg chg="addSp modSp new mod ord modTransition modAnim">
        <pc:chgData name="Burkey, Jeff" userId="b6c7e7ff-9bcf-4e4a-9878-3dba079dd9c9" providerId="ADAL" clId="{58CF569B-31CD-4BDF-92A0-80F6E4D5625B}" dt="2021-05-12T15:01:14.916" v="2822"/>
        <pc:sldMkLst>
          <pc:docMk/>
          <pc:sldMk cId="824445866" sldId="2102"/>
        </pc:sldMkLst>
        <pc:spChg chg="mod">
          <ac:chgData name="Burkey, Jeff" userId="b6c7e7ff-9bcf-4e4a-9878-3dba079dd9c9" providerId="ADAL" clId="{58CF569B-31CD-4BDF-92A0-80F6E4D5625B}" dt="2021-05-06T19:38:17.038" v="2475" actId="1076"/>
          <ac:spMkLst>
            <pc:docMk/>
            <pc:sldMk cId="824445866" sldId="2102"/>
            <ac:spMk id="2" creationId="{2246A309-1AD2-4607-AD31-1C9C4E0E6509}"/>
          </ac:spMkLst>
        </pc:spChg>
        <pc:spChg chg="add mod">
          <ac:chgData name="Burkey, Jeff" userId="b6c7e7ff-9bcf-4e4a-9878-3dba079dd9c9" providerId="ADAL" clId="{58CF569B-31CD-4BDF-92A0-80F6E4D5625B}" dt="2021-05-06T19:39:27.694" v="2508" actId="20577"/>
          <ac:spMkLst>
            <pc:docMk/>
            <pc:sldMk cId="824445866" sldId="2102"/>
            <ac:spMk id="7" creationId="{FFAD9E25-113F-4773-B52A-9EC23A5BC29C}"/>
          </ac:spMkLst>
        </pc:spChg>
        <pc:spChg chg="add mod">
          <ac:chgData name="Burkey, Jeff" userId="b6c7e7ff-9bcf-4e4a-9878-3dba079dd9c9" providerId="ADAL" clId="{58CF569B-31CD-4BDF-92A0-80F6E4D5625B}" dt="2021-05-11T22:46:59.281" v="2775" actId="1076"/>
          <ac:spMkLst>
            <pc:docMk/>
            <pc:sldMk cId="824445866" sldId="2102"/>
            <ac:spMk id="8" creationId="{BBBA3633-7CCB-44F1-B9A7-4F46FB3E008F}"/>
          </ac:spMkLst>
        </pc:spChg>
        <pc:picChg chg="add mod">
          <ac:chgData name="Burkey, Jeff" userId="b6c7e7ff-9bcf-4e4a-9878-3dba079dd9c9" providerId="ADAL" clId="{58CF569B-31CD-4BDF-92A0-80F6E4D5625B}" dt="2021-05-06T19:38:07.917" v="2472" actId="14100"/>
          <ac:picMkLst>
            <pc:docMk/>
            <pc:sldMk cId="824445866" sldId="2102"/>
            <ac:picMk id="4" creationId="{81F5D0EC-5386-43B0-8285-E8000C350816}"/>
          </ac:picMkLst>
        </pc:picChg>
        <pc:picChg chg="add mod">
          <ac:chgData name="Burkey, Jeff" userId="b6c7e7ff-9bcf-4e4a-9878-3dba079dd9c9" providerId="ADAL" clId="{58CF569B-31CD-4BDF-92A0-80F6E4D5625B}" dt="2021-05-06T19:38:10.573" v="2473" actId="14100"/>
          <ac:picMkLst>
            <pc:docMk/>
            <pc:sldMk cId="824445866" sldId="2102"/>
            <ac:picMk id="6" creationId="{87EAA2AA-A890-4337-B0A8-614ECA53D07B}"/>
          </ac:picMkLst>
        </pc:picChg>
      </pc:sldChg>
      <pc:sldChg chg="modSp new del mod">
        <pc:chgData name="Burkey, Jeff" userId="b6c7e7ff-9bcf-4e4a-9878-3dba079dd9c9" providerId="ADAL" clId="{58CF569B-31CD-4BDF-92A0-80F6E4D5625B}" dt="2021-05-03T01:27:11.612" v="1015" actId="47"/>
        <pc:sldMkLst>
          <pc:docMk/>
          <pc:sldMk cId="2375463086" sldId="2102"/>
        </pc:sldMkLst>
        <pc:spChg chg="mod">
          <ac:chgData name="Burkey, Jeff" userId="b6c7e7ff-9bcf-4e4a-9878-3dba079dd9c9" providerId="ADAL" clId="{58CF569B-31CD-4BDF-92A0-80F6E4D5625B}" dt="2021-05-03T01:17:10.201" v="751" actId="5793"/>
          <ac:spMkLst>
            <pc:docMk/>
            <pc:sldMk cId="2375463086" sldId="2102"/>
            <ac:spMk id="3" creationId="{617BFF99-B9E8-4660-B24B-44313C1BFD82}"/>
          </ac:spMkLst>
        </pc:spChg>
      </pc:sldChg>
      <pc:sldChg chg="addSp delSp modSp add mod modAnim">
        <pc:chgData name="Burkey, Jeff" userId="b6c7e7ff-9bcf-4e4a-9878-3dba079dd9c9" providerId="ADAL" clId="{58CF569B-31CD-4BDF-92A0-80F6E4D5625B}" dt="2021-05-12T15:00:54.119" v="2821"/>
        <pc:sldMkLst>
          <pc:docMk/>
          <pc:sldMk cId="3012027837" sldId="2103"/>
        </pc:sldMkLst>
        <pc:spChg chg="add del">
          <ac:chgData name="Burkey, Jeff" userId="b6c7e7ff-9bcf-4e4a-9878-3dba079dd9c9" providerId="ADAL" clId="{58CF569B-31CD-4BDF-92A0-80F6E4D5625B}" dt="2021-05-12T14:53:31.082" v="2779" actId="478"/>
          <ac:spMkLst>
            <pc:docMk/>
            <pc:sldMk cId="3012027837" sldId="2103"/>
            <ac:spMk id="4" creationId="{5949603C-A318-4AA5-BF5A-C85D5A11A4C0}"/>
          </ac:spMkLst>
        </pc:spChg>
        <pc:spChg chg="add del">
          <ac:chgData name="Burkey, Jeff" userId="b6c7e7ff-9bcf-4e4a-9878-3dba079dd9c9" providerId="ADAL" clId="{58CF569B-31CD-4BDF-92A0-80F6E4D5625B}" dt="2021-05-12T14:53:58.282" v="2783" actId="478"/>
          <ac:spMkLst>
            <pc:docMk/>
            <pc:sldMk cId="3012027837" sldId="2103"/>
            <ac:spMk id="8" creationId="{A6AF2763-9C8E-4218-A4E1-05AEFB050A79}"/>
          </ac:spMkLst>
        </pc:spChg>
        <pc:spChg chg="add mod ord">
          <ac:chgData name="Burkey, Jeff" userId="b6c7e7ff-9bcf-4e4a-9878-3dba079dd9c9" providerId="ADAL" clId="{58CF569B-31CD-4BDF-92A0-80F6E4D5625B}" dt="2021-05-12T14:59:22.195" v="2797" actId="166"/>
          <ac:spMkLst>
            <pc:docMk/>
            <pc:sldMk cId="3012027837" sldId="2103"/>
            <ac:spMk id="9" creationId="{C1EB701D-2CAF-446E-A3F3-1C22521F2336}"/>
          </ac:spMkLst>
        </pc:spChg>
        <pc:spChg chg="add mod">
          <ac:chgData name="Burkey, Jeff" userId="b6c7e7ff-9bcf-4e4a-9878-3dba079dd9c9" providerId="ADAL" clId="{58CF569B-31CD-4BDF-92A0-80F6E4D5625B}" dt="2021-05-12T15:00:43.461" v="2819" actId="2085"/>
          <ac:spMkLst>
            <pc:docMk/>
            <pc:sldMk cId="3012027837" sldId="2103"/>
            <ac:spMk id="10" creationId="{A705EF73-6AB4-48CE-8254-F11AEA070384}"/>
          </ac:spMkLst>
        </pc:spChg>
        <pc:spChg chg="ord">
          <ac:chgData name="Burkey, Jeff" userId="b6c7e7ff-9bcf-4e4a-9878-3dba079dd9c9" providerId="ADAL" clId="{58CF569B-31CD-4BDF-92A0-80F6E4D5625B}" dt="2021-05-12T14:59:22.195" v="2797" actId="166"/>
          <ac:spMkLst>
            <pc:docMk/>
            <pc:sldMk cId="3012027837" sldId="2103"/>
            <ac:spMk id="22" creationId="{CF26D2E7-08A1-46EC-AEDC-E1A05DF1E662}"/>
          </ac:spMkLst>
        </pc:spChg>
        <pc:spChg chg="mod ord">
          <ac:chgData name="Burkey, Jeff" userId="b6c7e7ff-9bcf-4e4a-9878-3dba079dd9c9" providerId="ADAL" clId="{58CF569B-31CD-4BDF-92A0-80F6E4D5625B}" dt="2021-05-12T14:59:58.201" v="2816" actId="20577"/>
          <ac:spMkLst>
            <pc:docMk/>
            <pc:sldMk cId="3012027837" sldId="2103"/>
            <ac:spMk id="23" creationId="{F4823175-4210-4AEE-AA95-867508375CA4}"/>
          </ac:spMkLst>
        </pc:spChg>
        <pc:spChg chg="ord">
          <ac:chgData name="Burkey, Jeff" userId="b6c7e7ff-9bcf-4e4a-9878-3dba079dd9c9" providerId="ADAL" clId="{58CF569B-31CD-4BDF-92A0-80F6E4D5625B}" dt="2021-05-12T14:59:22.195" v="2797" actId="166"/>
          <ac:spMkLst>
            <pc:docMk/>
            <pc:sldMk cId="3012027837" sldId="2103"/>
            <ac:spMk id="27" creationId="{D25EEA64-04F0-40FA-9E58-2213F6AA9906}"/>
          </ac:spMkLst>
        </pc:spChg>
        <pc:spChg chg="ord">
          <ac:chgData name="Burkey, Jeff" userId="b6c7e7ff-9bcf-4e4a-9878-3dba079dd9c9" providerId="ADAL" clId="{58CF569B-31CD-4BDF-92A0-80F6E4D5625B}" dt="2021-05-12T14:59:22.195" v="2797" actId="166"/>
          <ac:spMkLst>
            <pc:docMk/>
            <pc:sldMk cId="3012027837" sldId="2103"/>
            <ac:spMk id="34" creationId="{DE4FF145-3600-4F6B-8CA1-A5B22EFCBF23}"/>
          </ac:spMkLst>
        </pc:spChg>
        <pc:spChg chg="ord">
          <ac:chgData name="Burkey, Jeff" userId="b6c7e7ff-9bcf-4e4a-9878-3dba079dd9c9" providerId="ADAL" clId="{58CF569B-31CD-4BDF-92A0-80F6E4D5625B}" dt="2021-05-12T14:59:22.195" v="2797" actId="166"/>
          <ac:spMkLst>
            <pc:docMk/>
            <pc:sldMk cId="3012027837" sldId="2103"/>
            <ac:spMk id="35" creationId="{652F6E56-C872-4AA4-A8B1-18438ED9A153}"/>
          </ac:spMkLst>
        </pc:spChg>
        <pc:spChg chg="ord">
          <ac:chgData name="Burkey, Jeff" userId="b6c7e7ff-9bcf-4e4a-9878-3dba079dd9c9" providerId="ADAL" clId="{58CF569B-31CD-4BDF-92A0-80F6E4D5625B}" dt="2021-05-12T14:59:22.195" v="2797" actId="166"/>
          <ac:spMkLst>
            <pc:docMk/>
            <pc:sldMk cId="3012027837" sldId="2103"/>
            <ac:spMk id="36" creationId="{56FFBC1E-D264-4F03-B372-A6F7438F0C7E}"/>
          </ac:spMkLst>
        </pc:spChg>
        <pc:cxnChg chg="add del">
          <ac:chgData name="Burkey, Jeff" userId="b6c7e7ff-9bcf-4e4a-9878-3dba079dd9c9" providerId="ADAL" clId="{58CF569B-31CD-4BDF-92A0-80F6E4D5625B}" dt="2021-05-12T14:53:42.352" v="2781" actId="478"/>
          <ac:cxnSpMkLst>
            <pc:docMk/>
            <pc:sldMk cId="3012027837" sldId="2103"/>
            <ac:cxnSpMk id="7" creationId="{3EAFFA34-344D-4360-B415-4D037494F956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uwamish%20PLA\HRU_summari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Study Area</a:t>
            </a:r>
          </a:p>
        </c:rich>
      </c:tx>
      <c:layout>
        <c:manualLayout>
          <c:xMode val="edge"/>
          <c:yMode val="edge"/>
          <c:x val="0.43038841180656318"/>
          <c:y val="9.124725659494936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590965605256449E-2"/>
          <c:y val="0.23872574312561132"/>
          <c:w val="0.9152005784868763"/>
          <c:h val="0.3971379257051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Summary!$D$15</c:f>
              <c:strCache>
                <c:ptCount val="1"/>
                <c:pt idx="0">
                  <c:v>Existing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Summary!$E$17:$E$31</c:f>
              <c:strCache>
                <c:ptCount val="15"/>
                <c:pt idx="0">
                  <c:v>Forest</c:v>
                </c:pt>
                <c:pt idx="1">
                  <c:v>Grass</c:v>
                </c:pt>
                <c:pt idx="2">
                  <c:v>Shrub</c:v>
                </c:pt>
                <c:pt idx="3">
                  <c:v>Water</c:v>
                </c:pt>
                <c:pt idx="4">
                  <c:v>Wetlands</c:v>
                </c:pt>
                <c:pt idx="5">
                  <c:v>Ag</c:v>
                </c:pt>
                <c:pt idx="6">
                  <c:v>Barren</c:v>
                </c:pt>
                <c:pt idx="7">
                  <c:v>ComInd</c:v>
                </c:pt>
                <c:pt idx="8">
                  <c:v>HDRes</c:v>
                </c:pt>
                <c:pt idx="9">
                  <c:v>LDRes</c:v>
                </c:pt>
                <c:pt idx="10">
                  <c:v>Rds/Grass</c:v>
                </c:pt>
                <c:pt idx="11">
                  <c:v>ComInd</c:v>
                </c:pt>
                <c:pt idx="12">
                  <c:v>Res</c:v>
                </c:pt>
                <c:pt idx="13">
                  <c:v>Roads</c:v>
                </c:pt>
                <c:pt idx="14">
                  <c:v>Roof</c:v>
                </c:pt>
              </c:strCache>
            </c:strRef>
          </c:cat>
          <c:val>
            <c:numRef>
              <c:f>Summary!$D$17:$D$31</c:f>
              <c:numCache>
                <c:formatCode>0%</c:formatCode>
                <c:ptCount val="15"/>
                <c:pt idx="0">
                  <c:v>0.31959399290490437</c:v>
                </c:pt>
                <c:pt idx="1">
                  <c:v>0.11059116216868332</c:v>
                </c:pt>
                <c:pt idx="2">
                  <c:v>4.9995113420089998E-2</c:v>
                </c:pt>
                <c:pt idx="3">
                  <c:v>6.6135984051178195E-3</c:v>
                </c:pt>
                <c:pt idx="4">
                  <c:v>7.2139245929974587E-4</c:v>
                </c:pt>
                <c:pt idx="5">
                  <c:v>6.3511345596044558E-2</c:v>
                </c:pt>
                <c:pt idx="6">
                  <c:v>1.893509763051664E-3</c:v>
                </c:pt>
                <c:pt idx="7">
                  <c:v>2.4416113796300255E-2</c:v>
                </c:pt>
                <c:pt idx="8">
                  <c:v>4.770933079952145E-2</c:v>
                </c:pt>
                <c:pt idx="9">
                  <c:v>0.27248447960925132</c:v>
                </c:pt>
                <c:pt idx="11">
                  <c:v>2.9543684290980313E-2</c:v>
                </c:pt>
                <c:pt idx="12">
                  <c:v>4.2089572773329129E-2</c:v>
                </c:pt>
                <c:pt idx="13">
                  <c:v>5.9471454318890263E-3</c:v>
                </c:pt>
                <c:pt idx="14">
                  <c:v>2.4889558581537075E-2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9-470B-9B56-BEC6F4B2858B}"/>
            </c:ext>
          </c:extLst>
        </c:ser>
        <c:ser>
          <c:idx val="2"/>
          <c:order val="1"/>
          <c:tx>
            <c:strRef>
              <c:f>Summary!$F$15</c:f>
              <c:strCache>
                <c:ptCount val="1"/>
                <c:pt idx="0">
                  <c:v>Revised*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Summary!$E$17:$E$31</c:f>
              <c:strCache>
                <c:ptCount val="15"/>
                <c:pt idx="0">
                  <c:v>Forest</c:v>
                </c:pt>
                <c:pt idx="1">
                  <c:v>Grass</c:v>
                </c:pt>
                <c:pt idx="2">
                  <c:v>Shrub</c:v>
                </c:pt>
                <c:pt idx="3">
                  <c:v>Water</c:v>
                </c:pt>
                <c:pt idx="4">
                  <c:v>Wetlands</c:v>
                </c:pt>
                <c:pt idx="5">
                  <c:v>Ag</c:v>
                </c:pt>
                <c:pt idx="6">
                  <c:v>Barren</c:v>
                </c:pt>
                <c:pt idx="7">
                  <c:v>ComInd</c:v>
                </c:pt>
                <c:pt idx="8">
                  <c:v>HDRes</c:v>
                </c:pt>
                <c:pt idx="9">
                  <c:v>LDRes</c:v>
                </c:pt>
                <c:pt idx="10">
                  <c:v>Rds/Grass</c:v>
                </c:pt>
                <c:pt idx="11">
                  <c:v>ComInd</c:v>
                </c:pt>
                <c:pt idx="12">
                  <c:v>Res</c:v>
                </c:pt>
                <c:pt idx="13">
                  <c:v>Roads</c:v>
                </c:pt>
                <c:pt idx="14">
                  <c:v>Roof</c:v>
                </c:pt>
              </c:strCache>
            </c:strRef>
          </c:cat>
          <c:val>
            <c:numRef>
              <c:f>Summary!$F$17:$F$31</c:f>
              <c:numCache>
                <c:formatCode>0%</c:formatCode>
                <c:ptCount val="15"/>
                <c:pt idx="0">
                  <c:v>0.33679330754000697</c:v>
                </c:pt>
                <c:pt idx="1">
                  <c:v>2.5784202728890919E-2</c:v>
                </c:pt>
                <c:pt idx="2">
                  <c:v>4.2255042865140001E-2</c:v>
                </c:pt>
                <c:pt idx="3">
                  <c:v>6.5223502148647602E-3</c:v>
                </c:pt>
                <c:pt idx="4">
                  <c:v>3.0509635151949352E-3</c:v>
                </c:pt>
                <c:pt idx="5">
                  <c:v>6.7851157912184837E-2</c:v>
                </c:pt>
                <c:pt idx="6">
                  <c:v>2.4195585689744631E-3</c:v>
                </c:pt>
                <c:pt idx="7">
                  <c:v>2.8270187021583557E-2</c:v>
                </c:pt>
                <c:pt idx="8">
                  <c:v>5.386330206910999E-2</c:v>
                </c:pt>
                <c:pt idx="9">
                  <c:v>0.28668435654384361</c:v>
                </c:pt>
                <c:pt idx="10">
                  <c:v>4.4100237438604847E-2</c:v>
                </c:pt>
                <c:pt idx="11">
                  <c:v>1.678100930449665E-2</c:v>
                </c:pt>
                <c:pt idx="12">
                  <c:v>4.3666663656323761E-2</c:v>
                </c:pt>
                <c:pt idx="13">
                  <c:v>1.4731159406003383E-2</c:v>
                </c:pt>
                <c:pt idx="14">
                  <c:v>2.7226501214777644E-2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29-470B-9B56-BEC6F4B28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4672640"/>
        <c:axId val="864190720"/>
      </c:barChart>
      <c:catAx>
        <c:axId val="160467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190720"/>
        <c:crosses val="autoZero"/>
        <c:auto val="1"/>
        <c:lblAlgn val="ctr"/>
        <c:lblOffset val="100"/>
        <c:noMultiLvlLbl val="0"/>
      </c:catAx>
      <c:valAx>
        <c:axId val="864190720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67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0.07268</cdr:x>
      <cdr:y>0.19617</cdr:y>
    </cdr:from>
    <cdr:to>
      <cdr:x>0.73631</cdr:x>
      <cdr:y>0.19617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7FF428C9-9E1D-4757-86A8-425F4B6CFF90}"/>
            </a:ext>
          </a:extLst>
        </cdr:cNvPr>
        <cdr:cNvCxnSpPr/>
      </cdr:nvCxnSpPr>
      <cdr:spPr>
        <a:xfrm xmlns:a="http://schemas.openxmlformats.org/drawingml/2006/main">
          <a:off x="768666" y="892330"/>
          <a:ext cx="7018972" cy="0"/>
        </a:xfrm>
        <a:prstGeom xmlns:a="http://schemas.openxmlformats.org/drawingml/2006/main" prst="straightConnector1">
          <a:avLst/>
        </a:prstGeom>
        <a:ln xmlns:a="http://schemas.openxmlformats.org/drawingml/2006/main" w="57150">
          <a:headEnd type="triangle" w="lg" len="lg"/>
          <a:tailEnd type="triangle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0.32508</cdr:x>
      <cdr:y>0.15558</cdr:y>
    </cdr:from>
    <cdr:to>
      <cdr:x>0.49645</cdr:x>
      <cdr:y>0.23677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EC2FE25B-ED51-4AF0-A3FE-7F40EEEA21EC}"/>
            </a:ext>
          </a:extLst>
        </cdr:cNvPr>
        <cdr:cNvSpPr txBox="1"/>
      </cdr:nvSpPr>
      <cdr:spPr>
        <a:xfrm xmlns:a="http://schemas.openxmlformats.org/drawingml/2006/main">
          <a:off x="3438253" y="707664"/>
          <a:ext cx="1812510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Pervious Surfaces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3C440-C1D5-470D-9986-C6D37DFFC08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DAC84-EB74-4FC2-B3F6-F216F4F67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5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DAC84-EB74-4FC2-B3F6-F216F4F671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6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table of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DAC84-EB74-4FC2-B3F6-F216F4F671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7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DAC84-EB74-4FC2-B3F6-F216F4F671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2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2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6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2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556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99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5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2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93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20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AE50-1EC9-4EA6-9C9F-4135149C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0FFFB-0B62-49FC-B570-F86ECE402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C6429-37D5-4BC3-AC71-1664EEAD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2942-498B-47B2-83F9-FA8302B0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E83C6-F02A-4CAC-A96C-882DE0A0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6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7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9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4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0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4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4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0761-EBB5-449F-9C0E-B8548BD5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44" y="237278"/>
            <a:ext cx="10364451" cy="713637"/>
          </a:xfrm>
        </p:spPr>
        <p:txBody>
          <a:bodyPr/>
          <a:lstStyle/>
          <a:p>
            <a:pPr algn="ctr"/>
            <a:r>
              <a:rPr lang="en-US" dirty="0"/>
              <a:t>Model Development Process</a:t>
            </a: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F4823175-4210-4AEE-AA95-867508375CA4}"/>
              </a:ext>
            </a:extLst>
          </p:cNvPr>
          <p:cNvSpPr/>
          <p:nvPr/>
        </p:nvSpPr>
        <p:spPr>
          <a:xfrm>
            <a:off x="5319457" y="3300889"/>
            <a:ext cx="1836307" cy="608075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 land use</a:t>
            </a: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ABDFE81D-FAA3-4E9B-850F-ACFE84D56951}"/>
              </a:ext>
            </a:extLst>
          </p:cNvPr>
          <p:cNvSpPr/>
          <p:nvPr/>
        </p:nvSpPr>
        <p:spPr>
          <a:xfrm>
            <a:off x="5063428" y="1903503"/>
            <a:ext cx="2460911" cy="94011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 scenarios</a:t>
            </a:r>
          </a:p>
          <a:p>
            <a:pPr algn="ctr"/>
            <a:r>
              <a:rPr lang="en-US" dirty="0"/>
              <a:t>(examples shown)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C4F7B661-FEE6-4FC4-B709-08E5F0FF6145}"/>
              </a:ext>
            </a:extLst>
          </p:cNvPr>
          <p:cNvSpPr/>
          <p:nvPr/>
        </p:nvSpPr>
        <p:spPr>
          <a:xfrm>
            <a:off x="5375729" y="4354787"/>
            <a:ext cx="1836307" cy="608075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Apply climate change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FD99926-1FEE-4D57-BE47-6F942261C5CE}"/>
              </a:ext>
            </a:extLst>
          </p:cNvPr>
          <p:cNvSpPr/>
          <p:nvPr/>
        </p:nvSpPr>
        <p:spPr>
          <a:xfrm>
            <a:off x="4385559" y="2299210"/>
            <a:ext cx="676556" cy="267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FA6889A6-812C-4092-9742-21132DC0DC00}"/>
              </a:ext>
            </a:extLst>
          </p:cNvPr>
          <p:cNvSpPr/>
          <p:nvPr/>
        </p:nvSpPr>
        <p:spPr>
          <a:xfrm rot="5400000">
            <a:off x="6543767" y="2956505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4E0EC1C-184B-4294-974D-65562AD99D84}"/>
              </a:ext>
            </a:extLst>
          </p:cNvPr>
          <p:cNvSpPr/>
          <p:nvPr/>
        </p:nvSpPr>
        <p:spPr>
          <a:xfrm rot="5400000">
            <a:off x="6543767" y="3988553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0764B58-E488-4726-BE53-3682EE90C8F1}"/>
              </a:ext>
            </a:extLst>
          </p:cNvPr>
          <p:cNvSpPr/>
          <p:nvPr/>
        </p:nvSpPr>
        <p:spPr>
          <a:xfrm rot="16200000">
            <a:off x="5609869" y="3988553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4C84E6B-9EC4-41AB-94EF-95578BC51002}"/>
              </a:ext>
            </a:extLst>
          </p:cNvPr>
          <p:cNvSpPr/>
          <p:nvPr/>
        </p:nvSpPr>
        <p:spPr>
          <a:xfrm rot="16200000">
            <a:off x="5634805" y="2944009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E4FF145-3600-4F6B-8CA1-A5B22EFCBF23}"/>
              </a:ext>
            </a:extLst>
          </p:cNvPr>
          <p:cNvSpPr/>
          <p:nvPr/>
        </p:nvSpPr>
        <p:spPr>
          <a:xfrm rot="10800000">
            <a:off x="4385559" y="3465557"/>
            <a:ext cx="933898" cy="267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2B8DA5AB-6C8E-4F5A-9C3F-6A909B750B0B}"/>
              </a:ext>
            </a:extLst>
          </p:cNvPr>
          <p:cNvSpPr/>
          <p:nvPr/>
        </p:nvSpPr>
        <p:spPr>
          <a:xfrm>
            <a:off x="8197155" y="1901191"/>
            <a:ext cx="1465475" cy="940111"/>
          </a:xfrm>
          <a:prstGeom prst="flowChartProcess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Evaluate results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8C0FC33-E95D-4400-B168-F524FA6E7818}"/>
              </a:ext>
            </a:extLst>
          </p:cNvPr>
          <p:cNvSpPr/>
          <p:nvPr/>
        </p:nvSpPr>
        <p:spPr>
          <a:xfrm>
            <a:off x="7522469" y="2252098"/>
            <a:ext cx="676556" cy="267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E5DDD009-3751-4949-BCE8-B824AEA65368}"/>
              </a:ext>
            </a:extLst>
          </p:cNvPr>
          <p:cNvSpPr/>
          <p:nvPr/>
        </p:nvSpPr>
        <p:spPr>
          <a:xfrm>
            <a:off x="10150591" y="1901191"/>
            <a:ext cx="1836307" cy="940111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Couple to EFDC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24DA5268-2378-4672-9A65-8DDFF8D5E726}"/>
              </a:ext>
            </a:extLst>
          </p:cNvPr>
          <p:cNvSpPr/>
          <p:nvPr/>
        </p:nvSpPr>
        <p:spPr>
          <a:xfrm>
            <a:off x="9642747" y="2265257"/>
            <a:ext cx="507844" cy="252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EEA975DE-1618-4B6B-B4E6-0E647DF3B315}"/>
              </a:ext>
            </a:extLst>
          </p:cNvPr>
          <p:cNvSpPr/>
          <p:nvPr/>
        </p:nvSpPr>
        <p:spPr>
          <a:xfrm>
            <a:off x="10290978" y="3333436"/>
            <a:ext cx="1646922" cy="595577"/>
          </a:xfrm>
          <a:prstGeom prst="flowChartProcess">
            <a:avLst/>
          </a:prstGeom>
          <a:solidFill>
            <a:schemeClr val="tx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Translate model outputs</a:t>
            </a:r>
          </a:p>
        </p:txBody>
      </p: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14693F78-7754-4E52-B474-8F8F081E8F13}"/>
              </a:ext>
            </a:extLst>
          </p:cNvPr>
          <p:cNvSpPr/>
          <p:nvPr/>
        </p:nvSpPr>
        <p:spPr>
          <a:xfrm>
            <a:off x="5362783" y="5415964"/>
            <a:ext cx="1836307" cy="608075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Develop actions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BMPs)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790A947A-F78B-4C28-A4F0-349A8709DB7F}"/>
              </a:ext>
            </a:extLst>
          </p:cNvPr>
          <p:cNvSpPr/>
          <p:nvPr/>
        </p:nvSpPr>
        <p:spPr>
          <a:xfrm rot="5400000">
            <a:off x="6543767" y="5068216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6610E71D-DF9E-4F82-89C0-BA5CA4B5EAB8}"/>
              </a:ext>
            </a:extLst>
          </p:cNvPr>
          <p:cNvSpPr/>
          <p:nvPr/>
        </p:nvSpPr>
        <p:spPr>
          <a:xfrm rot="16200000">
            <a:off x="5609869" y="5068216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Process 45">
            <a:extLst>
              <a:ext uri="{FF2B5EF4-FFF2-40B4-BE49-F238E27FC236}">
                <a16:creationId xmlns:a16="http://schemas.microsoft.com/office/drawing/2014/main" id="{9E994F8E-A74A-4105-925D-6807D67595DF}"/>
              </a:ext>
            </a:extLst>
          </p:cNvPr>
          <p:cNvSpPr/>
          <p:nvPr/>
        </p:nvSpPr>
        <p:spPr>
          <a:xfrm>
            <a:off x="10290977" y="4396688"/>
            <a:ext cx="1646922" cy="595577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Integrate point sources</a:t>
            </a:r>
          </a:p>
        </p:txBody>
      </p:sp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A064A5D5-590B-4752-AE29-48EF78AB004B}"/>
              </a:ext>
            </a:extLst>
          </p:cNvPr>
          <p:cNvSpPr/>
          <p:nvPr/>
        </p:nvSpPr>
        <p:spPr>
          <a:xfrm>
            <a:off x="8219485" y="3335008"/>
            <a:ext cx="1465476" cy="608076"/>
          </a:xfrm>
          <a:prstGeom prst="flowChartProcess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Achieve targets</a:t>
            </a:r>
          </a:p>
        </p:txBody>
      </p: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37C144D5-53D7-477F-87DB-CE59DB4D2195}"/>
              </a:ext>
            </a:extLst>
          </p:cNvPr>
          <p:cNvCxnSpPr>
            <a:stCxn id="48" idx="2"/>
            <a:endCxn id="43" idx="3"/>
          </p:cNvCxnSpPr>
          <p:nvPr/>
        </p:nvCxnSpPr>
        <p:spPr>
          <a:xfrm rot="5400000">
            <a:off x="7187198" y="3954977"/>
            <a:ext cx="1776918" cy="1753133"/>
          </a:xfrm>
          <a:prstGeom prst="bentConnector2">
            <a:avLst/>
          </a:prstGeom>
          <a:ln w="1778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3EA7DD47-733F-4F07-B01C-6FE0F09C0C30}"/>
              </a:ext>
            </a:extLst>
          </p:cNvPr>
          <p:cNvSpPr/>
          <p:nvPr/>
        </p:nvSpPr>
        <p:spPr>
          <a:xfrm rot="5400000">
            <a:off x="9166877" y="2967861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9F31953B-16D3-4B7B-9826-F605CA2913AE}"/>
              </a:ext>
            </a:extLst>
          </p:cNvPr>
          <p:cNvSpPr/>
          <p:nvPr/>
        </p:nvSpPr>
        <p:spPr>
          <a:xfrm rot="16200000">
            <a:off x="8257915" y="2955365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59910AB7-9095-4E92-93C5-3575D8B93449}"/>
              </a:ext>
            </a:extLst>
          </p:cNvPr>
          <p:cNvSpPr/>
          <p:nvPr/>
        </p:nvSpPr>
        <p:spPr>
          <a:xfrm rot="5400000">
            <a:off x="11251921" y="2970249"/>
            <a:ext cx="471336" cy="213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5B731BD6-AAA9-422E-B3C7-17927304E76A}"/>
              </a:ext>
            </a:extLst>
          </p:cNvPr>
          <p:cNvSpPr/>
          <p:nvPr/>
        </p:nvSpPr>
        <p:spPr>
          <a:xfrm rot="16200000">
            <a:off x="10370467" y="2952615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7D0394C8-180A-47EF-8E24-781A1A70BF87}"/>
              </a:ext>
            </a:extLst>
          </p:cNvPr>
          <p:cNvSpPr/>
          <p:nvPr/>
        </p:nvSpPr>
        <p:spPr>
          <a:xfrm rot="5400000">
            <a:off x="11314302" y="4027550"/>
            <a:ext cx="494401" cy="246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EB905FC3-E175-46CA-BED5-B811E276E640}"/>
              </a:ext>
            </a:extLst>
          </p:cNvPr>
          <p:cNvSpPr/>
          <p:nvPr/>
        </p:nvSpPr>
        <p:spPr>
          <a:xfrm rot="16200000">
            <a:off x="10428058" y="4037771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57582AEB-92A5-47DB-ABD5-FB79A9DD6849}"/>
              </a:ext>
            </a:extLst>
          </p:cNvPr>
          <p:cNvSpPr/>
          <p:nvPr/>
        </p:nvSpPr>
        <p:spPr>
          <a:xfrm>
            <a:off x="10323412" y="5398736"/>
            <a:ext cx="1646922" cy="595577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Achieve targets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9FE12EAE-91D3-4CEC-827D-31E8A9C5BE9E}"/>
              </a:ext>
            </a:extLst>
          </p:cNvPr>
          <p:cNvCxnSpPr>
            <a:cxnSpLocks/>
            <a:stCxn id="51" idx="1"/>
            <a:endCxn id="43" idx="3"/>
          </p:cNvCxnSpPr>
          <p:nvPr/>
        </p:nvCxnSpPr>
        <p:spPr>
          <a:xfrm rot="10800000" flipV="1">
            <a:off x="7199090" y="5696524"/>
            <a:ext cx="3124322" cy="23477"/>
          </a:xfrm>
          <a:prstGeom prst="bentConnector3">
            <a:avLst>
              <a:gd name="adj1" fmla="val 50000"/>
            </a:avLst>
          </a:prstGeom>
          <a:ln w="1778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1094961-8FD9-42BE-A64D-C8F18A681285}"/>
              </a:ext>
            </a:extLst>
          </p:cNvPr>
          <p:cNvSpPr/>
          <p:nvPr/>
        </p:nvSpPr>
        <p:spPr>
          <a:xfrm rot="5400000">
            <a:off x="11314302" y="5067528"/>
            <a:ext cx="494401" cy="246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C9876B82-038A-49F3-8860-96EF70592776}"/>
              </a:ext>
            </a:extLst>
          </p:cNvPr>
          <p:cNvSpPr/>
          <p:nvPr/>
        </p:nvSpPr>
        <p:spPr>
          <a:xfrm rot="16200000">
            <a:off x="10428058" y="5077749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97C71B3-9D87-4037-AF62-E27364C3D1AA}"/>
              </a:ext>
            </a:extLst>
          </p:cNvPr>
          <p:cNvSpPr/>
          <p:nvPr/>
        </p:nvSpPr>
        <p:spPr>
          <a:xfrm>
            <a:off x="254099" y="1286597"/>
            <a:ext cx="4413591" cy="485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Calibration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2F32F161-ED3D-4A52-896D-9BFEEC1BC728}"/>
              </a:ext>
            </a:extLst>
          </p:cNvPr>
          <p:cNvSpPr/>
          <p:nvPr/>
        </p:nvSpPr>
        <p:spPr>
          <a:xfrm>
            <a:off x="4667692" y="1280219"/>
            <a:ext cx="5231220" cy="485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Scenarios</a:t>
            </a:r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97F5E92F-3965-478D-AEDD-61224CD8482E}"/>
              </a:ext>
            </a:extLst>
          </p:cNvPr>
          <p:cNvSpPr/>
          <p:nvPr/>
        </p:nvSpPr>
        <p:spPr>
          <a:xfrm>
            <a:off x="9898912" y="1286057"/>
            <a:ext cx="2071422" cy="485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EC120A-A87D-4E5E-BF7C-73E78B459C66}"/>
              </a:ext>
            </a:extLst>
          </p:cNvPr>
          <p:cNvSpPr/>
          <p:nvPr/>
        </p:nvSpPr>
        <p:spPr>
          <a:xfrm>
            <a:off x="0" y="1191765"/>
            <a:ext cx="12192000" cy="5677786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65C07A2C-85F2-498B-A281-33FBF4460AE8}"/>
              </a:ext>
            </a:extLst>
          </p:cNvPr>
          <p:cNvSpPr/>
          <p:nvPr/>
        </p:nvSpPr>
        <p:spPr>
          <a:xfrm>
            <a:off x="263347" y="1913688"/>
            <a:ext cx="1836307" cy="940111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Compare loading pathways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CF26D2E7-08A1-46EC-AEDC-E1A05DF1E662}"/>
              </a:ext>
            </a:extLst>
          </p:cNvPr>
          <p:cNvSpPr/>
          <p:nvPr/>
        </p:nvSpPr>
        <p:spPr>
          <a:xfrm>
            <a:off x="2549253" y="1928845"/>
            <a:ext cx="1836307" cy="940111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Adjust parameters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D25EEA64-04F0-40FA-9E58-2213F6AA9906}"/>
              </a:ext>
            </a:extLst>
          </p:cNvPr>
          <p:cNvSpPr/>
          <p:nvPr/>
        </p:nvSpPr>
        <p:spPr>
          <a:xfrm>
            <a:off x="2549252" y="3329373"/>
            <a:ext cx="1836307" cy="6080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Verify model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8AB27E9-569A-4D2C-8457-38FCCFD23AFA}"/>
              </a:ext>
            </a:extLst>
          </p:cNvPr>
          <p:cNvSpPr/>
          <p:nvPr/>
        </p:nvSpPr>
        <p:spPr>
          <a:xfrm>
            <a:off x="2099654" y="2250831"/>
            <a:ext cx="432531" cy="267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52F6E56-C872-4AA4-A8B1-18438ED9A153}"/>
              </a:ext>
            </a:extLst>
          </p:cNvPr>
          <p:cNvSpPr/>
          <p:nvPr/>
        </p:nvSpPr>
        <p:spPr>
          <a:xfrm rot="5400000">
            <a:off x="3671427" y="2978703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6FFBC1E-D264-4F03-B372-A6F7438F0C7E}"/>
              </a:ext>
            </a:extLst>
          </p:cNvPr>
          <p:cNvSpPr/>
          <p:nvPr/>
        </p:nvSpPr>
        <p:spPr>
          <a:xfrm rot="16200000">
            <a:off x="2762465" y="2966207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Process 60">
            <a:extLst>
              <a:ext uri="{FF2B5EF4-FFF2-40B4-BE49-F238E27FC236}">
                <a16:creationId xmlns:a16="http://schemas.microsoft.com/office/drawing/2014/main" id="{AECC68A3-66E0-4825-B727-AD1A5B21C394}"/>
              </a:ext>
            </a:extLst>
          </p:cNvPr>
          <p:cNvSpPr/>
          <p:nvPr/>
        </p:nvSpPr>
        <p:spPr>
          <a:xfrm>
            <a:off x="254100" y="3335008"/>
            <a:ext cx="1836307" cy="608075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Atmospheric</a:t>
            </a: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58D28842-2E38-4CE4-9A3B-9E09F657C1D9}"/>
              </a:ext>
            </a:extLst>
          </p:cNvPr>
          <p:cNvSpPr/>
          <p:nvPr/>
        </p:nvSpPr>
        <p:spPr>
          <a:xfrm rot="5400000">
            <a:off x="1405214" y="2977607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E644DCEE-A1F4-4CFE-BEF7-E3D81BAE240F}"/>
              </a:ext>
            </a:extLst>
          </p:cNvPr>
          <p:cNvSpPr/>
          <p:nvPr/>
        </p:nvSpPr>
        <p:spPr>
          <a:xfrm rot="16200000">
            <a:off x="496252" y="2965111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Process 63">
            <a:extLst>
              <a:ext uri="{FF2B5EF4-FFF2-40B4-BE49-F238E27FC236}">
                <a16:creationId xmlns:a16="http://schemas.microsoft.com/office/drawing/2014/main" id="{89059A7F-020B-47C8-9F84-FF7C9988EF2E}"/>
              </a:ext>
            </a:extLst>
          </p:cNvPr>
          <p:cNvSpPr/>
          <p:nvPr/>
        </p:nvSpPr>
        <p:spPr>
          <a:xfrm>
            <a:off x="283743" y="4327283"/>
            <a:ext cx="1836307" cy="60807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Surface</a:t>
            </a: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CF7EDBCA-5BE4-402B-B08D-4B3F713C2007}"/>
              </a:ext>
            </a:extLst>
          </p:cNvPr>
          <p:cNvSpPr/>
          <p:nvPr/>
        </p:nvSpPr>
        <p:spPr>
          <a:xfrm rot="5400000">
            <a:off x="1405214" y="4017328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D32A6764-F1C7-44A8-8AD7-D65350A1CF46}"/>
              </a:ext>
            </a:extLst>
          </p:cNvPr>
          <p:cNvSpPr/>
          <p:nvPr/>
        </p:nvSpPr>
        <p:spPr>
          <a:xfrm rot="16200000">
            <a:off x="496252" y="4004832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Process 66">
            <a:extLst>
              <a:ext uri="{FF2B5EF4-FFF2-40B4-BE49-F238E27FC236}">
                <a16:creationId xmlns:a16="http://schemas.microsoft.com/office/drawing/2014/main" id="{530D5691-8ECB-49AA-AFD6-2D5503D9173E}"/>
              </a:ext>
            </a:extLst>
          </p:cNvPr>
          <p:cNvSpPr/>
          <p:nvPr/>
        </p:nvSpPr>
        <p:spPr>
          <a:xfrm>
            <a:off x="2532185" y="4396688"/>
            <a:ext cx="1836307" cy="608075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Until Bo says </a:t>
            </a:r>
            <a:r>
              <a:rPr lang="en-US" sz="2400" dirty="0">
                <a:solidFill>
                  <a:srgbClr val="FF0000"/>
                </a:solidFill>
              </a:rPr>
              <a:t>“STOP!”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CB068E1C-8F4C-4231-81C8-8CB205FA15F0}"/>
              </a:ext>
            </a:extLst>
          </p:cNvPr>
          <p:cNvSpPr/>
          <p:nvPr/>
        </p:nvSpPr>
        <p:spPr>
          <a:xfrm rot="5400000">
            <a:off x="3667023" y="4029824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C40FA01E-BAB0-4092-A950-4D4047D8B028}"/>
              </a:ext>
            </a:extLst>
          </p:cNvPr>
          <p:cNvSpPr/>
          <p:nvPr/>
        </p:nvSpPr>
        <p:spPr>
          <a:xfrm rot="16200000">
            <a:off x="2758061" y="4017328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Process 69">
            <a:extLst>
              <a:ext uri="{FF2B5EF4-FFF2-40B4-BE49-F238E27FC236}">
                <a16:creationId xmlns:a16="http://schemas.microsoft.com/office/drawing/2014/main" id="{B2651E92-9ECD-4B5E-B6EA-10F7B55D736B}"/>
              </a:ext>
            </a:extLst>
          </p:cNvPr>
          <p:cNvSpPr/>
          <p:nvPr/>
        </p:nvSpPr>
        <p:spPr>
          <a:xfrm>
            <a:off x="283743" y="5387854"/>
            <a:ext cx="1836307" cy="6080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Sub-surface</a:t>
            </a: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A92B3196-7760-4935-B8D4-29B5FA5019D2}"/>
              </a:ext>
            </a:extLst>
          </p:cNvPr>
          <p:cNvSpPr/>
          <p:nvPr/>
        </p:nvSpPr>
        <p:spPr>
          <a:xfrm rot="5400000">
            <a:off x="1356074" y="5044810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0B7374CF-9FC2-42B2-91F0-A8260B0E6444}"/>
              </a:ext>
            </a:extLst>
          </p:cNvPr>
          <p:cNvSpPr/>
          <p:nvPr/>
        </p:nvSpPr>
        <p:spPr>
          <a:xfrm rot="16200000">
            <a:off x="447112" y="5032314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417BE92-0215-4DC7-893A-A3FF30A694A7}"/>
              </a:ext>
            </a:extLst>
          </p:cNvPr>
          <p:cNvSpPr/>
          <p:nvPr/>
        </p:nvSpPr>
        <p:spPr>
          <a:xfrm>
            <a:off x="82695" y="1712091"/>
            <a:ext cx="4585232" cy="4712642"/>
          </a:xfrm>
          <a:custGeom>
            <a:avLst/>
            <a:gdLst>
              <a:gd name="connsiteX0" fmla="*/ 2341528 w 4585232"/>
              <a:gd name="connsiteY0" fmla="*/ 106076 h 4712642"/>
              <a:gd name="connsiteX1" fmla="*/ 300077 w 4585232"/>
              <a:gd name="connsiteY1" fmla="*/ 52914 h 4712642"/>
              <a:gd name="connsiteX2" fmla="*/ 23631 w 4585232"/>
              <a:gd name="connsiteY2" fmla="*/ 977946 h 4712642"/>
              <a:gd name="connsiteX3" fmla="*/ 34263 w 4585232"/>
              <a:gd name="connsiteY3" fmla="*/ 2540932 h 4712642"/>
              <a:gd name="connsiteX4" fmla="*/ 34263 w 4585232"/>
              <a:gd name="connsiteY4" fmla="*/ 4412262 h 4712642"/>
              <a:gd name="connsiteX5" fmla="*/ 502096 w 4585232"/>
              <a:gd name="connsiteY5" fmla="*/ 4699342 h 4712642"/>
              <a:gd name="connsiteX6" fmla="*/ 2298998 w 4585232"/>
              <a:gd name="connsiteY6" fmla="*/ 4624914 h 4712642"/>
              <a:gd name="connsiteX7" fmla="*/ 3330356 w 4585232"/>
              <a:gd name="connsiteY7" fmla="*/ 4274039 h 4712642"/>
              <a:gd name="connsiteX8" fmla="*/ 3798189 w 4585232"/>
              <a:gd name="connsiteY8" fmla="*/ 3955062 h 4712642"/>
              <a:gd name="connsiteX9" fmla="*/ 4340449 w 4585232"/>
              <a:gd name="connsiteY9" fmla="*/ 3614821 h 4712642"/>
              <a:gd name="connsiteX10" fmla="*/ 4510570 w 4585232"/>
              <a:gd name="connsiteY10" fmla="*/ 2668523 h 4712642"/>
              <a:gd name="connsiteX11" fmla="*/ 4584998 w 4585232"/>
              <a:gd name="connsiteY11" fmla="*/ 1839183 h 4712642"/>
              <a:gd name="connsiteX12" fmla="*/ 4489305 w 4585232"/>
              <a:gd name="connsiteY12" fmla="*/ 903518 h 4712642"/>
              <a:gd name="connsiteX13" fmla="*/ 4414877 w 4585232"/>
              <a:gd name="connsiteY13" fmla="*/ 244300 h 4712642"/>
              <a:gd name="connsiteX14" fmla="*/ 3617435 w 4585232"/>
              <a:gd name="connsiteY14" fmla="*/ 42281 h 4712642"/>
              <a:gd name="connsiteX15" fmla="*/ 2341528 w 4585232"/>
              <a:gd name="connsiteY15" fmla="*/ 106076 h 47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85232" h="4712642">
                <a:moveTo>
                  <a:pt x="2341528" y="106076"/>
                </a:moveTo>
                <a:cubicBezTo>
                  <a:pt x="1788635" y="107848"/>
                  <a:pt x="686393" y="-92398"/>
                  <a:pt x="300077" y="52914"/>
                </a:cubicBezTo>
                <a:cubicBezTo>
                  <a:pt x="-86239" y="198226"/>
                  <a:pt x="67933" y="563276"/>
                  <a:pt x="23631" y="977946"/>
                </a:cubicBezTo>
                <a:cubicBezTo>
                  <a:pt x="-20671" y="1392616"/>
                  <a:pt x="32491" y="1968546"/>
                  <a:pt x="34263" y="2540932"/>
                </a:cubicBezTo>
                <a:cubicBezTo>
                  <a:pt x="36035" y="3113318"/>
                  <a:pt x="-43709" y="4052527"/>
                  <a:pt x="34263" y="4412262"/>
                </a:cubicBezTo>
                <a:cubicBezTo>
                  <a:pt x="112235" y="4771997"/>
                  <a:pt x="124640" y="4663900"/>
                  <a:pt x="502096" y="4699342"/>
                </a:cubicBezTo>
                <a:cubicBezTo>
                  <a:pt x="879552" y="4734784"/>
                  <a:pt x="1827621" y="4695798"/>
                  <a:pt x="2298998" y="4624914"/>
                </a:cubicBezTo>
                <a:cubicBezTo>
                  <a:pt x="2770375" y="4554030"/>
                  <a:pt x="3080491" y="4385681"/>
                  <a:pt x="3330356" y="4274039"/>
                </a:cubicBezTo>
                <a:cubicBezTo>
                  <a:pt x="3580221" y="4162397"/>
                  <a:pt x="3629840" y="4064932"/>
                  <a:pt x="3798189" y="3955062"/>
                </a:cubicBezTo>
                <a:cubicBezTo>
                  <a:pt x="3966538" y="3845192"/>
                  <a:pt x="4221719" y="3829244"/>
                  <a:pt x="4340449" y="3614821"/>
                </a:cubicBezTo>
                <a:cubicBezTo>
                  <a:pt x="4459179" y="3400398"/>
                  <a:pt x="4469812" y="2964463"/>
                  <a:pt x="4510570" y="2668523"/>
                </a:cubicBezTo>
                <a:cubicBezTo>
                  <a:pt x="4551328" y="2372583"/>
                  <a:pt x="4588542" y="2133350"/>
                  <a:pt x="4584998" y="1839183"/>
                </a:cubicBezTo>
                <a:cubicBezTo>
                  <a:pt x="4581454" y="1545016"/>
                  <a:pt x="4517659" y="1169332"/>
                  <a:pt x="4489305" y="903518"/>
                </a:cubicBezTo>
                <a:cubicBezTo>
                  <a:pt x="4460952" y="637704"/>
                  <a:pt x="4560189" y="387840"/>
                  <a:pt x="4414877" y="244300"/>
                </a:cubicBezTo>
                <a:cubicBezTo>
                  <a:pt x="4269565" y="100760"/>
                  <a:pt x="3961221" y="58230"/>
                  <a:pt x="3617435" y="42281"/>
                </a:cubicBezTo>
                <a:cubicBezTo>
                  <a:pt x="3273649" y="26332"/>
                  <a:pt x="2894421" y="104304"/>
                  <a:pt x="2341528" y="106076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51" grpId="0" animBg="1"/>
      <p:bldP spid="55" grpId="0" animBg="1"/>
      <p:bldP spid="56" grpId="0" animBg="1"/>
      <p:bldP spid="5" grpId="0" animBg="1"/>
      <p:bldP spid="54" grpId="0" animBg="1"/>
      <p:bldP spid="58" grpId="0" animBg="1"/>
      <p:bldP spid="6" grpId="0" animBg="1"/>
      <p:bldP spid="67" grpId="0" animBg="1"/>
      <p:bldP spid="68" grpId="0" animBg="1"/>
      <p:bldP spid="6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134F-E4DA-42DA-8626-3C1BDF95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25" y="261347"/>
            <a:ext cx="10590027" cy="7822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Model Domains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E0870CFB-BB97-42FC-8DD8-B147AEB31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109" y="2101483"/>
            <a:ext cx="3197554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0620909E-2BA9-4F49-BCE6-3BD559580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0" r="-4" b="-4"/>
          <a:stretch/>
        </p:blipFill>
        <p:spPr>
          <a:xfrm>
            <a:off x="6515951" y="1499746"/>
            <a:ext cx="4760726" cy="487978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02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CDF04-55D9-483D-AA6F-123B4914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" y="84306"/>
            <a:ext cx="4977976" cy="738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Age of development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C2D04F12-2335-452E-9D59-24529E033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4455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629F6-B44C-4F67-A54C-50A9DA583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664" y="84306"/>
            <a:ext cx="6413548" cy="2066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998297-0A92-48CD-8D1D-033B93320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664" y="2431694"/>
            <a:ext cx="6413548" cy="2072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572802-51D4-4878-8982-787803EF6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664" y="4647895"/>
            <a:ext cx="641354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1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4508-E136-47A7-A3F2-CEB5C443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0"/>
            <a:ext cx="4571999" cy="1165002"/>
          </a:xfrm>
        </p:spPr>
        <p:txBody>
          <a:bodyPr anchor="b">
            <a:normAutofit/>
          </a:bodyPr>
          <a:lstStyle/>
          <a:p>
            <a:r>
              <a:rPr lang="en-US" sz="3600" dirty="0"/>
              <a:t>Rainfall Zones</a:t>
            </a:r>
          </a:p>
        </p:txBody>
      </p:sp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9A2CC3E3-1873-4B93-9932-910CC835A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551" y="2115495"/>
            <a:ext cx="3657298" cy="3657298"/>
          </a:xfr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00DE4A60-4CA4-4704-902C-1B59BD902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988" y="2092128"/>
            <a:ext cx="3657298" cy="36572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0328C81-DEC1-4C7D-9361-C7E3042C494E}"/>
              </a:ext>
            </a:extLst>
          </p:cNvPr>
          <p:cNvSpPr txBox="1">
            <a:spLocks/>
          </p:cNvSpPr>
          <p:nvPr/>
        </p:nvSpPr>
        <p:spPr>
          <a:xfrm>
            <a:off x="1662919" y="1527916"/>
            <a:ext cx="2959881" cy="564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Original (83 zones)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850004-A39C-4D1A-93FC-13B16190D137}"/>
              </a:ext>
            </a:extLst>
          </p:cNvPr>
          <p:cNvSpPr txBox="1">
            <a:spLocks/>
          </p:cNvSpPr>
          <p:nvPr/>
        </p:nvSpPr>
        <p:spPr>
          <a:xfrm>
            <a:off x="7847037" y="1582426"/>
            <a:ext cx="2959881" cy="564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Revised (30 zones)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E76EDDE-476E-4FEC-9B79-DDE42B17FACA}"/>
              </a:ext>
            </a:extLst>
          </p:cNvPr>
          <p:cNvSpPr/>
          <p:nvPr/>
        </p:nvSpPr>
        <p:spPr>
          <a:xfrm>
            <a:off x="5308600" y="3327400"/>
            <a:ext cx="1803400" cy="84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96956-819E-429D-BEC6-4669D56C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37" y="49467"/>
            <a:ext cx="8732315" cy="55068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H</a:t>
            </a:r>
            <a:r>
              <a:rPr lang="en-US" dirty="0"/>
              <a:t>ydrologic </a:t>
            </a:r>
            <a:r>
              <a:rPr lang="en-US" u="sng" dirty="0"/>
              <a:t>R</a:t>
            </a:r>
            <a:r>
              <a:rPr lang="en-US" dirty="0"/>
              <a:t>esponse </a:t>
            </a:r>
            <a:r>
              <a:rPr lang="en-US" u="sng" dirty="0"/>
              <a:t>U</a:t>
            </a:r>
            <a:r>
              <a:rPr lang="en-US" dirty="0"/>
              <a:t>nits (HRUs)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008E9B2-E9E9-424B-9350-B0DF3562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085" y="1912468"/>
            <a:ext cx="3095259" cy="3095259"/>
          </a:xfrm>
          <a:prstGeom prst="rect">
            <a:avLst/>
          </a:prstGeom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E194AA85-C331-4F94-83D6-16B61F23FCEC}"/>
              </a:ext>
            </a:extLst>
          </p:cNvPr>
          <p:cNvSpPr/>
          <p:nvPr/>
        </p:nvSpPr>
        <p:spPr>
          <a:xfrm>
            <a:off x="9832387" y="2305045"/>
            <a:ext cx="613111" cy="7493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5B7166-FD17-40D1-BC12-826745FA08F0}"/>
              </a:ext>
            </a:extLst>
          </p:cNvPr>
          <p:cNvSpPr/>
          <p:nvPr/>
        </p:nvSpPr>
        <p:spPr>
          <a:xfrm>
            <a:off x="10368659" y="2040161"/>
            <a:ext cx="13529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485A03-5488-44AC-87AD-7AD2AE0E2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63" y="770089"/>
            <a:ext cx="8524875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F4D717-EFC3-4BD3-A47B-AD9886E930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210"/>
          <a:stretch/>
        </p:blipFill>
        <p:spPr>
          <a:xfrm>
            <a:off x="171562" y="3592361"/>
            <a:ext cx="7313455" cy="2495550"/>
          </a:xfrm>
          <a:prstGeom prst="rect">
            <a:avLst/>
          </a:prstGeom>
        </p:spPr>
      </p:pic>
      <p:grpSp>
        <p:nvGrpSpPr>
          <p:cNvPr id="712" name="Group 711">
            <a:extLst>
              <a:ext uri="{FF2B5EF4-FFF2-40B4-BE49-F238E27FC236}">
                <a16:creationId xmlns:a16="http://schemas.microsoft.com/office/drawing/2014/main" id="{96EAE418-0D5C-42B3-B62A-12DB8EC8A62C}"/>
              </a:ext>
            </a:extLst>
          </p:cNvPr>
          <p:cNvGrpSpPr/>
          <p:nvPr/>
        </p:nvGrpSpPr>
        <p:grpSpPr>
          <a:xfrm>
            <a:off x="1550598" y="1369751"/>
            <a:ext cx="142135" cy="1847804"/>
            <a:chOff x="1550598" y="1369751"/>
            <a:chExt cx="142135" cy="184780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9338572-4E0C-4F24-8968-8271E6057219}"/>
                </a:ext>
              </a:extLst>
            </p:cNvPr>
            <p:cNvGrpSpPr/>
            <p:nvPr/>
          </p:nvGrpSpPr>
          <p:grpSpPr>
            <a:xfrm>
              <a:off x="1550598" y="1369751"/>
              <a:ext cx="142135" cy="114947"/>
              <a:chOff x="8930798" y="1099175"/>
              <a:chExt cx="151610" cy="15285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F279E5F-9C83-4CFD-A528-FB4363CB9A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5B1C995-E5D1-4ED7-8BA1-3365A4CD59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87C5DFE-D1CD-4C99-AB2E-28220972CAF9}"/>
                </a:ext>
              </a:extLst>
            </p:cNvPr>
            <p:cNvGrpSpPr/>
            <p:nvPr/>
          </p:nvGrpSpPr>
          <p:grpSpPr>
            <a:xfrm>
              <a:off x="1550598" y="1589159"/>
              <a:ext cx="142135" cy="114947"/>
              <a:chOff x="8930798" y="1099175"/>
              <a:chExt cx="151610" cy="15285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DCAAC52-D2FE-4BA7-AF05-634FAADD88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80F5EA0-E9B2-4600-9C5F-D58CC9BCFD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0BF58F9-0D98-4AB4-A936-7FF233F8AC08}"/>
                </a:ext>
              </a:extLst>
            </p:cNvPr>
            <p:cNvGrpSpPr/>
            <p:nvPr/>
          </p:nvGrpSpPr>
          <p:grpSpPr>
            <a:xfrm>
              <a:off x="1550598" y="1792739"/>
              <a:ext cx="142135" cy="114947"/>
              <a:chOff x="8930798" y="1099175"/>
              <a:chExt cx="151610" cy="15285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BDFCF49-42F9-4A8F-8866-E19F84F3E8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BDD05FB-0C18-4C60-B947-F24BAA379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E6CC774-5BA3-428E-B75E-325F2BECB8B0}"/>
                </a:ext>
              </a:extLst>
            </p:cNvPr>
            <p:cNvGrpSpPr/>
            <p:nvPr/>
          </p:nvGrpSpPr>
          <p:grpSpPr>
            <a:xfrm>
              <a:off x="1550598" y="3102608"/>
              <a:ext cx="142135" cy="114947"/>
              <a:chOff x="8930798" y="1099175"/>
              <a:chExt cx="151610" cy="152850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B0468D9-7888-4BBE-B0C7-C9765A1DE2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5131D1F-C6C3-4BAB-AEB1-28651DB4BE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385CB38-FF12-46DB-97DF-649947D10636}"/>
              </a:ext>
            </a:extLst>
          </p:cNvPr>
          <p:cNvGrpSpPr/>
          <p:nvPr/>
        </p:nvGrpSpPr>
        <p:grpSpPr>
          <a:xfrm>
            <a:off x="2214128" y="1989306"/>
            <a:ext cx="142135" cy="114947"/>
            <a:chOff x="8930798" y="1099175"/>
            <a:chExt cx="151610" cy="15285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E0F4F93-9C43-427C-966A-DED9FD389E8D}"/>
                </a:ext>
              </a:extLst>
            </p:cNvPr>
            <p:cNvCxnSpPr>
              <a:cxnSpLocks/>
            </p:cNvCxnSpPr>
            <p:nvPr/>
          </p:nvCxnSpPr>
          <p:spPr>
            <a:xfrm>
              <a:off x="8930798" y="1153550"/>
              <a:ext cx="53780" cy="98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23FDD0-6A0B-466D-910A-AF53B2CF1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3565" y="1099175"/>
              <a:ext cx="108843" cy="1528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18984CB-DF07-4FCE-ACDE-453836E4DAF1}"/>
              </a:ext>
            </a:extLst>
          </p:cNvPr>
          <p:cNvGrpSpPr/>
          <p:nvPr/>
        </p:nvGrpSpPr>
        <p:grpSpPr>
          <a:xfrm>
            <a:off x="2806590" y="2525379"/>
            <a:ext cx="142135" cy="114947"/>
            <a:chOff x="8930798" y="1099175"/>
            <a:chExt cx="151610" cy="152850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26F3E67-86FD-44DF-B31E-3F8AA7A59D86}"/>
                </a:ext>
              </a:extLst>
            </p:cNvPr>
            <p:cNvCxnSpPr>
              <a:cxnSpLocks/>
            </p:cNvCxnSpPr>
            <p:nvPr/>
          </p:nvCxnSpPr>
          <p:spPr>
            <a:xfrm>
              <a:off x="8930798" y="1153550"/>
              <a:ext cx="53780" cy="98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F79D1AD-807E-4C8C-ABB9-04FB29B0CB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3565" y="1099175"/>
              <a:ext cx="108843" cy="1528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E8BC76D-81C3-4C1A-848E-74FCEB694551}"/>
              </a:ext>
            </a:extLst>
          </p:cNvPr>
          <p:cNvGrpSpPr/>
          <p:nvPr/>
        </p:nvGrpSpPr>
        <p:grpSpPr>
          <a:xfrm>
            <a:off x="3413965" y="2353804"/>
            <a:ext cx="142135" cy="114947"/>
            <a:chOff x="8930798" y="1099175"/>
            <a:chExt cx="151610" cy="152850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28ECFF1-53F8-40D0-A023-D3688E71C287}"/>
                </a:ext>
              </a:extLst>
            </p:cNvPr>
            <p:cNvCxnSpPr>
              <a:cxnSpLocks/>
            </p:cNvCxnSpPr>
            <p:nvPr/>
          </p:nvCxnSpPr>
          <p:spPr>
            <a:xfrm>
              <a:off x="8930798" y="1153550"/>
              <a:ext cx="53780" cy="98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CFF18D1-FA6E-4276-A9A2-EE4BC158E5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3565" y="1099175"/>
              <a:ext cx="108843" cy="1528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156B3CA-EE94-4153-BCEE-616D56F571EA}"/>
              </a:ext>
            </a:extLst>
          </p:cNvPr>
          <p:cNvGrpSpPr/>
          <p:nvPr/>
        </p:nvGrpSpPr>
        <p:grpSpPr>
          <a:xfrm>
            <a:off x="4027076" y="1183349"/>
            <a:ext cx="142135" cy="114947"/>
            <a:chOff x="8930798" y="1099175"/>
            <a:chExt cx="151610" cy="152850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7A5D96-BAA3-491F-A8D3-FE3F44DE3100}"/>
                </a:ext>
              </a:extLst>
            </p:cNvPr>
            <p:cNvCxnSpPr>
              <a:cxnSpLocks/>
            </p:cNvCxnSpPr>
            <p:nvPr/>
          </p:nvCxnSpPr>
          <p:spPr>
            <a:xfrm>
              <a:off x="8930798" y="1153550"/>
              <a:ext cx="53780" cy="98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71FBB31C-854C-40E2-8BCC-E1AC66D86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3565" y="1099175"/>
              <a:ext cx="108843" cy="1528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94FC779-2601-4314-8F14-D93071D64142}"/>
              </a:ext>
            </a:extLst>
          </p:cNvPr>
          <p:cNvGrpSpPr/>
          <p:nvPr/>
        </p:nvGrpSpPr>
        <p:grpSpPr>
          <a:xfrm>
            <a:off x="4640817" y="2151432"/>
            <a:ext cx="142135" cy="114947"/>
            <a:chOff x="8930798" y="1099175"/>
            <a:chExt cx="151610" cy="152850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81AF523-8C71-499C-AB20-C2C65FA0DD8B}"/>
                </a:ext>
              </a:extLst>
            </p:cNvPr>
            <p:cNvCxnSpPr>
              <a:cxnSpLocks/>
            </p:cNvCxnSpPr>
            <p:nvPr/>
          </p:nvCxnSpPr>
          <p:spPr>
            <a:xfrm>
              <a:off x="8930798" y="1153550"/>
              <a:ext cx="53780" cy="98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1A666B7-168F-4EFD-9925-6B660D9066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3565" y="1099175"/>
              <a:ext cx="108843" cy="1528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8984ED5D-3FE5-4BFD-941A-BE39BDD7D8DB}"/>
              </a:ext>
            </a:extLst>
          </p:cNvPr>
          <p:cNvGrpSpPr/>
          <p:nvPr/>
        </p:nvGrpSpPr>
        <p:grpSpPr>
          <a:xfrm>
            <a:off x="5230023" y="2730612"/>
            <a:ext cx="142135" cy="114947"/>
            <a:chOff x="8930798" y="1099175"/>
            <a:chExt cx="151610" cy="152850"/>
          </a:xfrm>
        </p:grpSpPr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A85854AF-7433-48C5-B725-62F33B3F1E84}"/>
                </a:ext>
              </a:extLst>
            </p:cNvPr>
            <p:cNvCxnSpPr>
              <a:cxnSpLocks/>
            </p:cNvCxnSpPr>
            <p:nvPr/>
          </p:nvCxnSpPr>
          <p:spPr>
            <a:xfrm>
              <a:off x="8930798" y="1153550"/>
              <a:ext cx="53780" cy="98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F3BC430-3B58-4096-9710-76C6DADEF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3565" y="1099175"/>
              <a:ext cx="108843" cy="1528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3FEC66F-FFAE-4C4C-80CC-957F7666DEA4}"/>
              </a:ext>
            </a:extLst>
          </p:cNvPr>
          <p:cNvGrpSpPr/>
          <p:nvPr/>
        </p:nvGrpSpPr>
        <p:grpSpPr>
          <a:xfrm>
            <a:off x="5844557" y="2914465"/>
            <a:ext cx="142135" cy="114947"/>
            <a:chOff x="8930798" y="1099175"/>
            <a:chExt cx="151610" cy="152850"/>
          </a:xfrm>
        </p:grpSpPr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AC00FBA3-32DB-4FD2-99AD-D3FD180498DF}"/>
                </a:ext>
              </a:extLst>
            </p:cNvPr>
            <p:cNvCxnSpPr>
              <a:cxnSpLocks/>
            </p:cNvCxnSpPr>
            <p:nvPr/>
          </p:nvCxnSpPr>
          <p:spPr>
            <a:xfrm>
              <a:off x="8930798" y="1153550"/>
              <a:ext cx="53780" cy="98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44EED50D-3686-4237-9B81-75167FCE62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3565" y="1099175"/>
              <a:ext cx="108843" cy="1528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3" name="Group 712">
            <a:extLst>
              <a:ext uri="{FF2B5EF4-FFF2-40B4-BE49-F238E27FC236}">
                <a16:creationId xmlns:a16="http://schemas.microsoft.com/office/drawing/2014/main" id="{D6714075-8A9B-4855-A3CE-E33C63DEC351}"/>
              </a:ext>
            </a:extLst>
          </p:cNvPr>
          <p:cNvGrpSpPr/>
          <p:nvPr/>
        </p:nvGrpSpPr>
        <p:grpSpPr>
          <a:xfrm>
            <a:off x="6449017" y="1377476"/>
            <a:ext cx="142135" cy="511809"/>
            <a:chOff x="6449017" y="1377476"/>
            <a:chExt cx="142135" cy="511809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331EC0B6-519F-4AA8-93DE-EBD53E424FE2}"/>
                </a:ext>
              </a:extLst>
            </p:cNvPr>
            <p:cNvGrpSpPr/>
            <p:nvPr/>
          </p:nvGrpSpPr>
          <p:grpSpPr>
            <a:xfrm>
              <a:off x="6449017" y="1377476"/>
              <a:ext cx="142135" cy="114947"/>
              <a:chOff x="8930798" y="1099175"/>
              <a:chExt cx="151610" cy="152850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7BC56A29-5FE2-4218-8B40-0D0B1625C0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F9F0865B-EF10-4123-B9F4-5DCDBFF4DC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F259D7E6-FD99-4CBE-8A2A-024B082031B7}"/>
                </a:ext>
              </a:extLst>
            </p:cNvPr>
            <p:cNvGrpSpPr/>
            <p:nvPr/>
          </p:nvGrpSpPr>
          <p:grpSpPr>
            <a:xfrm>
              <a:off x="6449017" y="1596884"/>
              <a:ext cx="142135" cy="114947"/>
              <a:chOff x="8930798" y="1099175"/>
              <a:chExt cx="151610" cy="152850"/>
            </a:xfrm>
          </p:grpSpPr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167FBF48-8F7D-4AC7-9FB0-25B18E645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37DF94EB-395C-444B-8A60-F80CC02F67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3DDD60AD-F48B-4560-A7E1-63AE745D2249}"/>
                </a:ext>
              </a:extLst>
            </p:cNvPr>
            <p:cNvGrpSpPr/>
            <p:nvPr/>
          </p:nvGrpSpPr>
          <p:grpSpPr>
            <a:xfrm>
              <a:off x="6449017" y="1774338"/>
              <a:ext cx="142135" cy="114947"/>
              <a:chOff x="8930798" y="1099175"/>
              <a:chExt cx="151610" cy="152850"/>
            </a:xfrm>
          </p:grpSpPr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E7AFA205-2B54-4220-9A25-AA814AA416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B9654170-FCD2-43A0-A5F7-A068F464DF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4" name="Group 713">
            <a:extLst>
              <a:ext uri="{FF2B5EF4-FFF2-40B4-BE49-F238E27FC236}">
                <a16:creationId xmlns:a16="http://schemas.microsoft.com/office/drawing/2014/main" id="{90A9CE66-22F9-4A17-9CA6-1DD3D5E02689}"/>
              </a:ext>
            </a:extLst>
          </p:cNvPr>
          <p:cNvGrpSpPr/>
          <p:nvPr/>
        </p:nvGrpSpPr>
        <p:grpSpPr>
          <a:xfrm>
            <a:off x="7062128" y="1369751"/>
            <a:ext cx="142135" cy="334355"/>
            <a:chOff x="7062128" y="1369751"/>
            <a:chExt cx="142135" cy="334355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2AFD79E2-61F5-479F-9A26-716DF25ADAF4}"/>
                </a:ext>
              </a:extLst>
            </p:cNvPr>
            <p:cNvGrpSpPr/>
            <p:nvPr/>
          </p:nvGrpSpPr>
          <p:grpSpPr>
            <a:xfrm>
              <a:off x="7062128" y="1369751"/>
              <a:ext cx="142135" cy="114947"/>
              <a:chOff x="8930798" y="1099175"/>
              <a:chExt cx="151610" cy="152850"/>
            </a:xfrm>
          </p:grpSpPr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52D68A3B-0B85-4AF6-9705-3989003E7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5648A4E0-2813-431D-BCC2-DC1BFF8D2D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9A0AA8D8-FF0A-4DD2-9A31-74B9B6B452DA}"/>
                </a:ext>
              </a:extLst>
            </p:cNvPr>
            <p:cNvGrpSpPr/>
            <p:nvPr/>
          </p:nvGrpSpPr>
          <p:grpSpPr>
            <a:xfrm>
              <a:off x="7062128" y="1589159"/>
              <a:ext cx="142135" cy="114947"/>
              <a:chOff x="8930798" y="1099175"/>
              <a:chExt cx="151610" cy="152850"/>
            </a:xfrm>
          </p:grpSpPr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12F928AF-B4A2-4E6B-846C-5762DF6933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B88E567D-4F15-4D7F-9873-B45AAB0B32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0DCE4A92-C029-4725-9B31-5D9F3A43E340}"/>
              </a:ext>
            </a:extLst>
          </p:cNvPr>
          <p:cNvGrpSpPr/>
          <p:nvPr/>
        </p:nvGrpSpPr>
        <p:grpSpPr>
          <a:xfrm>
            <a:off x="7632518" y="1774338"/>
            <a:ext cx="142135" cy="114947"/>
            <a:chOff x="8930798" y="1099175"/>
            <a:chExt cx="151610" cy="152850"/>
          </a:xfrm>
        </p:grpSpPr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132BCAD3-6E34-47B3-B36C-FEFC63A76F89}"/>
                </a:ext>
              </a:extLst>
            </p:cNvPr>
            <p:cNvCxnSpPr>
              <a:cxnSpLocks/>
            </p:cNvCxnSpPr>
            <p:nvPr/>
          </p:nvCxnSpPr>
          <p:spPr>
            <a:xfrm>
              <a:off x="8930798" y="1153550"/>
              <a:ext cx="53780" cy="98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5E68BF3B-1859-4EA2-9A72-DD40CE0316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3565" y="1099175"/>
              <a:ext cx="108843" cy="1528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92F9F494-7E3F-4A56-9FFA-A5E737E0527D}"/>
              </a:ext>
            </a:extLst>
          </p:cNvPr>
          <p:cNvGrpSpPr/>
          <p:nvPr/>
        </p:nvGrpSpPr>
        <p:grpSpPr>
          <a:xfrm>
            <a:off x="8273976" y="3110333"/>
            <a:ext cx="142135" cy="114947"/>
            <a:chOff x="8930798" y="1099175"/>
            <a:chExt cx="151610" cy="152850"/>
          </a:xfrm>
        </p:grpSpPr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835F96CE-D41D-400A-92BA-6D15B92D925F}"/>
                </a:ext>
              </a:extLst>
            </p:cNvPr>
            <p:cNvCxnSpPr>
              <a:cxnSpLocks/>
            </p:cNvCxnSpPr>
            <p:nvPr/>
          </p:nvCxnSpPr>
          <p:spPr>
            <a:xfrm>
              <a:off x="8930798" y="1153550"/>
              <a:ext cx="53780" cy="98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819E9581-8E55-4188-AFDC-AD82B953BF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3565" y="1099175"/>
              <a:ext cx="108843" cy="1528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5" name="Group 714">
            <a:extLst>
              <a:ext uri="{FF2B5EF4-FFF2-40B4-BE49-F238E27FC236}">
                <a16:creationId xmlns:a16="http://schemas.microsoft.com/office/drawing/2014/main" id="{CD3BF46D-9B4F-4328-9FE1-26609A643C65}"/>
              </a:ext>
            </a:extLst>
          </p:cNvPr>
          <p:cNvGrpSpPr/>
          <p:nvPr/>
        </p:nvGrpSpPr>
        <p:grpSpPr>
          <a:xfrm>
            <a:off x="1530107" y="4011819"/>
            <a:ext cx="142135" cy="2023351"/>
            <a:chOff x="1530107" y="4011819"/>
            <a:chExt cx="142135" cy="2023351"/>
          </a:xfrm>
        </p:grpSpPr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FD4BEE4B-37BA-46DF-99EE-DA79D1DFAC90}"/>
                </a:ext>
              </a:extLst>
            </p:cNvPr>
            <p:cNvGrpSpPr/>
            <p:nvPr/>
          </p:nvGrpSpPr>
          <p:grpSpPr>
            <a:xfrm>
              <a:off x="1530107" y="4011819"/>
              <a:ext cx="142135" cy="114947"/>
              <a:chOff x="8930798" y="1099175"/>
              <a:chExt cx="151610" cy="152850"/>
            </a:xfrm>
          </p:grpSpPr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81EED7C0-D6F0-4DF5-83C2-22AB188984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589B9A23-115C-404E-A42F-D9F46FC19A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2A96628F-8B6D-4657-8927-577379921107}"/>
                </a:ext>
              </a:extLst>
            </p:cNvPr>
            <p:cNvGrpSpPr/>
            <p:nvPr/>
          </p:nvGrpSpPr>
          <p:grpSpPr>
            <a:xfrm>
              <a:off x="1530107" y="4205101"/>
              <a:ext cx="142135" cy="114947"/>
              <a:chOff x="8930798" y="1099175"/>
              <a:chExt cx="151610" cy="152850"/>
            </a:xfrm>
          </p:grpSpPr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070757E4-9123-48DD-8BDE-A702566EA1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D517ECA5-1023-475C-BE99-F2DCC2E9B4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11982A44-C248-40EB-B735-DD67D281D1B0}"/>
                </a:ext>
              </a:extLst>
            </p:cNvPr>
            <p:cNvGrpSpPr/>
            <p:nvPr/>
          </p:nvGrpSpPr>
          <p:grpSpPr>
            <a:xfrm>
              <a:off x="1530107" y="4395618"/>
              <a:ext cx="142135" cy="114947"/>
              <a:chOff x="8930798" y="1099175"/>
              <a:chExt cx="151610" cy="152850"/>
            </a:xfrm>
          </p:grpSpPr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75D5ACE2-C33B-42BB-B5F6-4EA42CC00D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C6D1A368-0725-483B-A37E-41F6A5CEED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8DC6897A-E72A-4CF1-ABB1-13B8855E174D}"/>
                </a:ext>
              </a:extLst>
            </p:cNvPr>
            <p:cNvGrpSpPr/>
            <p:nvPr/>
          </p:nvGrpSpPr>
          <p:grpSpPr>
            <a:xfrm>
              <a:off x="1530107" y="4566059"/>
              <a:ext cx="142135" cy="114947"/>
              <a:chOff x="8930798" y="1099175"/>
              <a:chExt cx="151610" cy="152850"/>
            </a:xfrm>
          </p:grpSpPr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406D5C2C-190B-455F-8144-30124A9273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ADC8C317-AAEE-49A3-B8B9-9170B9257D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B842F60B-D4C7-432A-AF2A-3378CFC90FBE}"/>
                </a:ext>
              </a:extLst>
            </p:cNvPr>
            <p:cNvGrpSpPr/>
            <p:nvPr/>
          </p:nvGrpSpPr>
          <p:grpSpPr>
            <a:xfrm>
              <a:off x="1530107" y="4782255"/>
              <a:ext cx="142135" cy="114947"/>
              <a:chOff x="8930798" y="1099175"/>
              <a:chExt cx="151610" cy="152850"/>
            </a:xfrm>
          </p:grpSpPr>
          <p:cxnSp>
            <p:nvCxnSpPr>
              <p:cNvPr id="394" name="Straight Connector 393">
                <a:extLst>
                  <a:ext uri="{FF2B5EF4-FFF2-40B4-BE49-F238E27FC236}">
                    <a16:creationId xmlns:a16="http://schemas.microsoft.com/office/drawing/2014/main" id="{3939EAFC-09C9-43BF-ACB6-4F73B5628E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A8178B69-BD8B-4CF3-946D-C58B1C336B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F123601C-5F8B-44BA-8D62-8E85071C465A}"/>
                </a:ext>
              </a:extLst>
            </p:cNvPr>
            <p:cNvGrpSpPr/>
            <p:nvPr/>
          </p:nvGrpSpPr>
          <p:grpSpPr>
            <a:xfrm>
              <a:off x="1530107" y="4969746"/>
              <a:ext cx="142135" cy="114947"/>
              <a:chOff x="8930798" y="1099175"/>
              <a:chExt cx="151610" cy="152850"/>
            </a:xfrm>
          </p:grpSpPr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3A49552A-6DD6-452C-9857-AFF142891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A48131C2-17D9-4855-9CF9-40B58B8FC1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5CD3886E-FFF5-4239-989A-4709A36497D8}"/>
                </a:ext>
              </a:extLst>
            </p:cNvPr>
            <p:cNvGrpSpPr/>
            <p:nvPr/>
          </p:nvGrpSpPr>
          <p:grpSpPr>
            <a:xfrm>
              <a:off x="1530107" y="5157904"/>
              <a:ext cx="142135" cy="114947"/>
              <a:chOff x="8930798" y="1099175"/>
              <a:chExt cx="151610" cy="152850"/>
            </a:xfrm>
          </p:grpSpPr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401CE7E1-BAC8-4B2B-A4BC-3C7516AAD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CB234234-2C43-4C21-AA80-0A647C94B9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3B589178-89C1-48A6-8DCE-0F0CC82F177C}"/>
                </a:ext>
              </a:extLst>
            </p:cNvPr>
            <p:cNvGrpSpPr/>
            <p:nvPr/>
          </p:nvGrpSpPr>
          <p:grpSpPr>
            <a:xfrm>
              <a:off x="1530107" y="5351892"/>
              <a:ext cx="142135" cy="114947"/>
              <a:chOff x="8930798" y="1099175"/>
              <a:chExt cx="151610" cy="152850"/>
            </a:xfrm>
          </p:grpSpPr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4DF70576-8021-4D63-98AD-06608C00D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F250A3DE-2C99-4DC3-97E5-ABCA9ED03D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6A5448A6-E98C-45AD-AD66-4F0BB850652D}"/>
                </a:ext>
              </a:extLst>
            </p:cNvPr>
            <p:cNvGrpSpPr/>
            <p:nvPr/>
          </p:nvGrpSpPr>
          <p:grpSpPr>
            <a:xfrm>
              <a:off x="1530107" y="5535745"/>
              <a:ext cx="142135" cy="114947"/>
              <a:chOff x="8930798" y="1099175"/>
              <a:chExt cx="151610" cy="152850"/>
            </a:xfrm>
          </p:grpSpPr>
          <p:cxnSp>
            <p:nvCxnSpPr>
              <p:cNvPr id="406" name="Straight Connector 405">
                <a:extLst>
                  <a:ext uri="{FF2B5EF4-FFF2-40B4-BE49-F238E27FC236}">
                    <a16:creationId xmlns:a16="http://schemas.microsoft.com/office/drawing/2014/main" id="{900889C1-53FB-49E2-BB23-782F746ADE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A720B171-CBF2-445F-8DA8-EE17BDD3B6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5D88F89F-1655-47F6-ABCC-46386CDC0EC0}"/>
                </a:ext>
              </a:extLst>
            </p:cNvPr>
            <p:cNvGrpSpPr/>
            <p:nvPr/>
          </p:nvGrpSpPr>
          <p:grpSpPr>
            <a:xfrm>
              <a:off x="1530107" y="5718550"/>
              <a:ext cx="142135" cy="114947"/>
              <a:chOff x="8930798" y="1099175"/>
              <a:chExt cx="151610" cy="152850"/>
            </a:xfrm>
          </p:grpSpPr>
          <p:cxnSp>
            <p:nvCxnSpPr>
              <p:cNvPr id="409" name="Straight Connector 408">
                <a:extLst>
                  <a:ext uri="{FF2B5EF4-FFF2-40B4-BE49-F238E27FC236}">
                    <a16:creationId xmlns:a16="http://schemas.microsoft.com/office/drawing/2014/main" id="{9EFD15AA-49CF-4403-8F32-E7F806352D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0908C3FD-29CD-4B46-A8EE-C4E1AA60C9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FDD2F64F-3BC3-4E3C-8965-FB0C9209EC07}"/>
                </a:ext>
              </a:extLst>
            </p:cNvPr>
            <p:cNvGrpSpPr/>
            <p:nvPr/>
          </p:nvGrpSpPr>
          <p:grpSpPr>
            <a:xfrm>
              <a:off x="1530107" y="5920223"/>
              <a:ext cx="142135" cy="114947"/>
              <a:chOff x="8930798" y="1099175"/>
              <a:chExt cx="151610" cy="152850"/>
            </a:xfrm>
          </p:grpSpPr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4CFEAC1A-2B61-4782-9EC5-B0782C301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3CBB57A3-4D0C-4BC6-A8E7-6C38FC0416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D38BAF87-60AF-4B45-96D0-1B05C6FCB497}"/>
              </a:ext>
            </a:extLst>
          </p:cNvPr>
          <p:cNvGrpSpPr/>
          <p:nvPr/>
        </p:nvGrpSpPr>
        <p:grpSpPr>
          <a:xfrm>
            <a:off x="2183154" y="4173421"/>
            <a:ext cx="142135" cy="1830069"/>
            <a:chOff x="2183154" y="4173421"/>
            <a:chExt cx="142135" cy="1830069"/>
          </a:xfrm>
        </p:grpSpPr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4B5CCB2F-53A0-43C2-9184-CFCB92BF2660}"/>
                </a:ext>
              </a:extLst>
            </p:cNvPr>
            <p:cNvGrpSpPr/>
            <p:nvPr/>
          </p:nvGrpSpPr>
          <p:grpSpPr>
            <a:xfrm>
              <a:off x="2183154" y="4173421"/>
              <a:ext cx="142135" cy="114947"/>
              <a:chOff x="8930798" y="1099175"/>
              <a:chExt cx="151610" cy="152850"/>
            </a:xfrm>
          </p:grpSpPr>
          <p:cxnSp>
            <p:nvCxnSpPr>
              <p:cNvPr id="418" name="Straight Connector 417">
                <a:extLst>
                  <a:ext uri="{FF2B5EF4-FFF2-40B4-BE49-F238E27FC236}">
                    <a16:creationId xmlns:a16="http://schemas.microsoft.com/office/drawing/2014/main" id="{0A672CFD-9B5D-4B42-9E65-9411429C29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>
                <a:extLst>
                  <a:ext uri="{FF2B5EF4-FFF2-40B4-BE49-F238E27FC236}">
                    <a16:creationId xmlns:a16="http://schemas.microsoft.com/office/drawing/2014/main" id="{18255C94-E25B-46B3-8B92-FD771F9CFB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AFF92A14-7E13-4D72-AD63-C6774136FE15}"/>
                </a:ext>
              </a:extLst>
            </p:cNvPr>
            <p:cNvGrpSpPr/>
            <p:nvPr/>
          </p:nvGrpSpPr>
          <p:grpSpPr>
            <a:xfrm>
              <a:off x="2183154" y="4363938"/>
              <a:ext cx="142135" cy="114947"/>
              <a:chOff x="8930798" y="1099175"/>
              <a:chExt cx="151610" cy="152850"/>
            </a:xfrm>
          </p:grpSpPr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B06122BF-AB2B-49A6-A32B-3A597C292E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DA56B193-16C2-4647-B7D2-7CD179F44C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08E69AEA-5AB8-4207-8B90-8F6A8D661216}"/>
                </a:ext>
              </a:extLst>
            </p:cNvPr>
            <p:cNvGrpSpPr/>
            <p:nvPr/>
          </p:nvGrpSpPr>
          <p:grpSpPr>
            <a:xfrm>
              <a:off x="2183154" y="4534379"/>
              <a:ext cx="142135" cy="114947"/>
              <a:chOff x="8930798" y="1099175"/>
              <a:chExt cx="151610" cy="152850"/>
            </a:xfrm>
          </p:grpSpPr>
          <p:cxnSp>
            <p:nvCxnSpPr>
              <p:cNvPr id="424" name="Straight Connector 423">
                <a:extLst>
                  <a:ext uri="{FF2B5EF4-FFF2-40B4-BE49-F238E27FC236}">
                    <a16:creationId xmlns:a16="http://schemas.microsoft.com/office/drawing/2014/main" id="{5701643B-6630-413A-A63A-F9F5BE5CE4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>
                <a:extLst>
                  <a:ext uri="{FF2B5EF4-FFF2-40B4-BE49-F238E27FC236}">
                    <a16:creationId xmlns:a16="http://schemas.microsoft.com/office/drawing/2014/main" id="{F55FEA78-36C6-439D-8E95-7C49084C70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21BDBD2D-3C2D-4F7C-A244-E9F6BDDBD8BD}"/>
                </a:ext>
              </a:extLst>
            </p:cNvPr>
            <p:cNvGrpSpPr/>
            <p:nvPr/>
          </p:nvGrpSpPr>
          <p:grpSpPr>
            <a:xfrm>
              <a:off x="2183154" y="4750575"/>
              <a:ext cx="142135" cy="114947"/>
              <a:chOff x="8930798" y="1099175"/>
              <a:chExt cx="151610" cy="152850"/>
            </a:xfrm>
          </p:grpSpPr>
          <p:cxnSp>
            <p:nvCxnSpPr>
              <p:cNvPr id="427" name="Straight Connector 426">
                <a:extLst>
                  <a:ext uri="{FF2B5EF4-FFF2-40B4-BE49-F238E27FC236}">
                    <a16:creationId xmlns:a16="http://schemas.microsoft.com/office/drawing/2014/main" id="{A352B94A-B5D8-4E06-8367-556BE972A1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>
                <a:extLst>
                  <a:ext uri="{FF2B5EF4-FFF2-40B4-BE49-F238E27FC236}">
                    <a16:creationId xmlns:a16="http://schemas.microsoft.com/office/drawing/2014/main" id="{15D28503-AE26-49A8-8F14-85CD201EA1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DD7C0589-690A-4C3D-86A2-6180A36D4F5E}"/>
                </a:ext>
              </a:extLst>
            </p:cNvPr>
            <p:cNvGrpSpPr/>
            <p:nvPr/>
          </p:nvGrpSpPr>
          <p:grpSpPr>
            <a:xfrm>
              <a:off x="2183154" y="4938066"/>
              <a:ext cx="142135" cy="114947"/>
              <a:chOff x="8930798" y="1099175"/>
              <a:chExt cx="151610" cy="152850"/>
            </a:xfrm>
          </p:grpSpPr>
          <p:cxnSp>
            <p:nvCxnSpPr>
              <p:cNvPr id="430" name="Straight Connector 429">
                <a:extLst>
                  <a:ext uri="{FF2B5EF4-FFF2-40B4-BE49-F238E27FC236}">
                    <a16:creationId xmlns:a16="http://schemas.microsoft.com/office/drawing/2014/main" id="{1A7497E8-AC9D-4B68-B1DE-D67AB6DEB1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>
                <a:extLst>
                  <a:ext uri="{FF2B5EF4-FFF2-40B4-BE49-F238E27FC236}">
                    <a16:creationId xmlns:a16="http://schemas.microsoft.com/office/drawing/2014/main" id="{B0F01451-6C15-45C0-9482-B448D26F04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5A494012-8FF0-41F7-8A6D-64E4F44E4BF5}"/>
                </a:ext>
              </a:extLst>
            </p:cNvPr>
            <p:cNvGrpSpPr/>
            <p:nvPr/>
          </p:nvGrpSpPr>
          <p:grpSpPr>
            <a:xfrm>
              <a:off x="2183154" y="5126224"/>
              <a:ext cx="142135" cy="114947"/>
              <a:chOff x="8930798" y="1099175"/>
              <a:chExt cx="151610" cy="152850"/>
            </a:xfrm>
          </p:grpSpPr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2B08F0BA-4DD4-4DAC-8FDB-4D67AF58F3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BF5FD6A6-1E1D-4405-AADB-6C4B60D09C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3D0B3252-CE9F-40F2-B364-737185283C5B}"/>
                </a:ext>
              </a:extLst>
            </p:cNvPr>
            <p:cNvGrpSpPr/>
            <p:nvPr/>
          </p:nvGrpSpPr>
          <p:grpSpPr>
            <a:xfrm>
              <a:off x="2183154" y="5320212"/>
              <a:ext cx="142135" cy="114947"/>
              <a:chOff x="8930798" y="1099175"/>
              <a:chExt cx="151610" cy="152850"/>
            </a:xfrm>
          </p:grpSpPr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103EF07F-283D-4AC0-83B6-857611C46F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6EC415BA-5559-458A-BF78-A8DD627056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8" name="Group 437">
              <a:extLst>
                <a:ext uri="{FF2B5EF4-FFF2-40B4-BE49-F238E27FC236}">
                  <a16:creationId xmlns:a16="http://schemas.microsoft.com/office/drawing/2014/main" id="{42CDD54E-08EC-483E-BCCE-E95754532C91}"/>
                </a:ext>
              </a:extLst>
            </p:cNvPr>
            <p:cNvGrpSpPr/>
            <p:nvPr/>
          </p:nvGrpSpPr>
          <p:grpSpPr>
            <a:xfrm>
              <a:off x="2183154" y="5504065"/>
              <a:ext cx="142135" cy="114947"/>
              <a:chOff x="8930798" y="1099175"/>
              <a:chExt cx="151610" cy="152850"/>
            </a:xfrm>
          </p:grpSpPr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3D703063-8044-4825-A1EF-55EB3E32CA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FCA401BC-24A1-4CA9-A386-91235D44F2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C09B917A-0CBD-4474-8303-4E8A2135CC33}"/>
                </a:ext>
              </a:extLst>
            </p:cNvPr>
            <p:cNvGrpSpPr/>
            <p:nvPr/>
          </p:nvGrpSpPr>
          <p:grpSpPr>
            <a:xfrm>
              <a:off x="2183154" y="5888543"/>
              <a:ext cx="142135" cy="114947"/>
              <a:chOff x="8930798" y="1099175"/>
              <a:chExt cx="151610" cy="152850"/>
            </a:xfrm>
          </p:grpSpPr>
          <p:cxnSp>
            <p:nvCxnSpPr>
              <p:cNvPr id="445" name="Straight Connector 444">
                <a:extLst>
                  <a:ext uri="{FF2B5EF4-FFF2-40B4-BE49-F238E27FC236}">
                    <a16:creationId xmlns:a16="http://schemas.microsoft.com/office/drawing/2014/main" id="{50FA5A2B-8B13-4903-B3A9-5E1EA84CC4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>
                <a:extLst>
                  <a:ext uri="{FF2B5EF4-FFF2-40B4-BE49-F238E27FC236}">
                    <a16:creationId xmlns:a16="http://schemas.microsoft.com/office/drawing/2014/main" id="{4596B7FC-6FF7-45E9-B694-699D90AF2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7" name="Group 716">
            <a:extLst>
              <a:ext uri="{FF2B5EF4-FFF2-40B4-BE49-F238E27FC236}">
                <a16:creationId xmlns:a16="http://schemas.microsoft.com/office/drawing/2014/main" id="{16CE62A9-EFB4-455F-9A67-12CE976CFE62}"/>
              </a:ext>
            </a:extLst>
          </p:cNvPr>
          <p:cNvGrpSpPr/>
          <p:nvPr/>
        </p:nvGrpSpPr>
        <p:grpSpPr>
          <a:xfrm>
            <a:off x="2770151" y="4205101"/>
            <a:ext cx="142135" cy="475905"/>
            <a:chOff x="2770151" y="4205101"/>
            <a:chExt cx="142135" cy="475905"/>
          </a:xfrm>
        </p:grpSpPr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0E1571AF-4472-4B40-BAB5-C49579C42017}"/>
                </a:ext>
              </a:extLst>
            </p:cNvPr>
            <p:cNvGrpSpPr/>
            <p:nvPr/>
          </p:nvGrpSpPr>
          <p:grpSpPr>
            <a:xfrm>
              <a:off x="2770151" y="4205101"/>
              <a:ext cx="142135" cy="114947"/>
              <a:chOff x="8930798" y="1099175"/>
              <a:chExt cx="151610" cy="152850"/>
            </a:xfrm>
          </p:grpSpPr>
          <p:cxnSp>
            <p:nvCxnSpPr>
              <p:cNvPr id="451" name="Straight Connector 450">
                <a:extLst>
                  <a:ext uri="{FF2B5EF4-FFF2-40B4-BE49-F238E27FC236}">
                    <a16:creationId xmlns:a16="http://schemas.microsoft.com/office/drawing/2014/main" id="{808CE108-8AE1-40FB-B38E-015F7763A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>
                <a:extLst>
                  <a:ext uri="{FF2B5EF4-FFF2-40B4-BE49-F238E27FC236}">
                    <a16:creationId xmlns:a16="http://schemas.microsoft.com/office/drawing/2014/main" id="{CD745F9C-B371-43E2-BD78-D61CA7C20D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EDAA8E52-03D6-495A-9AA0-31E7DB91E014}"/>
                </a:ext>
              </a:extLst>
            </p:cNvPr>
            <p:cNvGrpSpPr/>
            <p:nvPr/>
          </p:nvGrpSpPr>
          <p:grpSpPr>
            <a:xfrm>
              <a:off x="2770151" y="4395618"/>
              <a:ext cx="142135" cy="114947"/>
              <a:chOff x="8930798" y="1099175"/>
              <a:chExt cx="151610" cy="152850"/>
            </a:xfrm>
          </p:grpSpPr>
          <p:cxnSp>
            <p:nvCxnSpPr>
              <p:cNvPr id="454" name="Straight Connector 453">
                <a:extLst>
                  <a:ext uri="{FF2B5EF4-FFF2-40B4-BE49-F238E27FC236}">
                    <a16:creationId xmlns:a16="http://schemas.microsoft.com/office/drawing/2014/main" id="{538D2382-3832-4F22-A2C3-C0C78D4C78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08982DEF-50C7-4FF4-96AC-7375E80161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44F44DE8-A44E-4733-8DB8-D771AEF5115E}"/>
                </a:ext>
              </a:extLst>
            </p:cNvPr>
            <p:cNvGrpSpPr/>
            <p:nvPr/>
          </p:nvGrpSpPr>
          <p:grpSpPr>
            <a:xfrm>
              <a:off x="2770151" y="4566059"/>
              <a:ext cx="142135" cy="114947"/>
              <a:chOff x="8930798" y="1099175"/>
              <a:chExt cx="151610" cy="152850"/>
            </a:xfrm>
          </p:grpSpPr>
          <p:cxnSp>
            <p:nvCxnSpPr>
              <p:cNvPr id="457" name="Straight Connector 456">
                <a:extLst>
                  <a:ext uri="{FF2B5EF4-FFF2-40B4-BE49-F238E27FC236}">
                    <a16:creationId xmlns:a16="http://schemas.microsoft.com/office/drawing/2014/main" id="{CA823961-935A-4DB8-8431-10793B3BB9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>
                <a:extLst>
                  <a:ext uri="{FF2B5EF4-FFF2-40B4-BE49-F238E27FC236}">
                    <a16:creationId xmlns:a16="http://schemas.microsoft.com/office/drawing/2014/main" id="{B46A1A36-ED84-4FA2-9DEB-6B79EDE3C0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786A7010-F118-43BA-BA69-7F6C3A0C8D93}"/>
              </a:ext>
            </a:extLst>
          </p:cNvPr>
          <p:cNvGrpSpPr/>
          <p:nvPr/>
        </p:nvGrpSpPr>
        <p:grpSpPr>
          <a:xfrm>
            <a:off x="3382991" y="4205101"/>
            <a:ext cx="142135" cy="475905"/>
            <a:chOff x="3382991" y="4205101"/>
            <a:chExt cx="142135" cy="475905"/>
          </a:xfrm>
        </p:grpSpPr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8705078D-9447-44AE-BDDA-0A5B7176F84A}"/>
                </a:ext>
              </a:extLst>
            </p:cNvPr>
            <p:cNvGrpSpPr/>
            <p:nvPr/>
          </p:nvGrpSpPr>
          <p:grpSpPr>
            <a:xfrm>
              <a:off x="3382991" y="4205101"/>
              <a:ext cx="142135" cy="114947"/>
              <a:chOff x="8930798" y="1099175"/>
              <a:chExt cx="151610" cy="152850"/>
            </a:xfrm>
          </p:grpSpPr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BB80BC02-7A7D-422B-85C5-0E0E486CE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>
                <a:extLst>
                  <a:ext uri="{FF2B5EF4-FFF2-40B4-BE49-F238E27FC236}">
                    <a16:creationId xmlns:a16="http://schemas.microsoft.com/office/drawing/2014/main" id="{81D41AB9-0CF1-43FD-9FFE-F87A2D2214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72F82A54-48F2-4DE4-A803-55F9FCC2B3EA}"/>
                </a:ext>
              </a:extLst>
            </p:cNvPr>
            <p:cNvGrpSpPr/>
            <p:nvPr/>
          </p:nvGrpSpPr>
          <p:grpSpPr>
            <a:xfrm>
              <a:off x="3382991" y="4395618"/>
              <a:ext cx="142135" cy="114947"/>
              <a:chOff x="8930798" y="1099175"/>
              <a:chExt cx="151610" cy="152850"/>
            </a:xfrm>
          </p:grpSpPr>
          <p:cxnSp>
            <p:nvCxnSpPr>
              <p:cNvPr id="487" name="Straight Connector 486">
                <a:extLst>
                  <a:ext uri="{FF2B5EF4-FFF2-40B4-BE49-F238E27FC236}">
                    <a16:creationId xmlns:a16="http://schemas.microsoft.com/office/drawing/2014/main" id="{C8F92B3D-374E-4E99-89B7-39DA3D3961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>
                <a:extLst>
                  <a:ext uri="{FF2B5EF4-FFF2-40B4-BE49-F238E27FC236}">
                    <a16:creationId xmlns:a16="http://schemas.microsoft.com/office/drawing/2014/main" id="{C5BF0184-6506-4228-BE92-26C0F6B527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5EBDB359-D106-405A-8AE8-837D3F7D9DC3}"/>
                </a:ext>
              </a:extLst>
            </p:cNvPr>
            <p:cNvGrpSpPr/>
            <p:nvPr/>
          </p:nvGrpSpPr>
          <p:grpSpPr>
            <a:xfrm>
              <a:off x="3382991" y="4566059"/>
              <a:ext cx="142135" cy="114947"/>
              <a:chOff x="8930798" y="1099175"/>
              <a:chExt cx="151610" cy="152850"/>
            </a:xfrm>
          </p:grpSpPr>
          <p:cxnSp>
            <p:nvCxnSpPr>
              <p:cNvPr id="490" name="Straight Connector 489">
                <a:extLst>
                  <a:ext uri="{FF2B5EF4-FFF2-40B4-BE49-F238E27FC236}">
                    <a16:creationId xmlns:a16="http://schemas.microsoft.com/office/drawing/2014/main" id="{EC9DC2D3-4446-4A3D-9C3A-443E03662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>
                <a:extLst>
                  <a:ext uri="{FF2B5EF4-FFF2-40B4-BE49-F238E27FC236}">
                    <a16:creationId xmlns:a16="http://schemas.microsoft.com/office/drawing/2014/main" id="{49D945A9-7F83-4B67-AF74-18C29EC58E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9" name="Group 718">
            <a:extLst>
              <a:ext uri="{FF2B5EF4-FFF2-40B4-BE49-F238E27FC236}">
                <a16:creationId xmlns:a16="http://schemas.microsoft.com/office/drawing/2014/main" id="{44E14992-C16E-4A3F-80B6-A8EA5AF19C45}"/>
              </a:ext>
            </a:extLst>
          </p:cNvPr>
          <p:cNvGrpSpPr/>
          <p:nvPr/>
        </p:nvGrpSpPr>
        <p:grpSpPr>
          <a:xfrm>
            <a:off x="3969988" y="4205101"/>
            <a:ext cx="142135" cy="475905"/>
            <a:chOff x="3969988" y="4205101"/>
            <a:chExt cx="142135" cy="475905"/>
          </a:xfrm>
        </p:grpSpPr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8C09EF53-4941-41F0-9DDE-7B9A1E265620}"/>
                </a:ext>
              </a:extLst>
            </p:cNvPr>
            <p:cNvGrpSpPr/>
            <p:nvPr/>
          </p:nvGrpSpPr>
          <p:grpSpPr>
            <a:xfrm>
              <a:off x="3969988" y="4205101"/>
              <a:ext cx="142135" cy="114947"/>
              <a:chOff x="8930798" y="1099175"/>
              <a:chExt cx="151610" cy="152850"/>
            </a:xfrm>
          </p:grpSpPr>
          <p:cxnSp>
            <p:nvCxnSpPr>
              <p:cNvPr id="517" name="Straight Connector 516">
                <a:extLst>
                  <a:ext uri="{FF2B5EF4-FFF2-40B4-BE49-F238E27FC236}">
                    <a16:creationId xmlns:a16="http://schemas.microsoft.com/office/drawing/2014/main" id="{8AEF06A8-1218-4EF3-AA9B-30A84FB97B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>
                <a:extLst>
                  <a:ext uri="{FF2B5EF4-FFF2-40B4-BE49-F238E27FC236}">
                    <a16:creationId xmlns:a16="http://schemas.microsoft.com/office/drawing/2014/main" id="{932A53DF-44EA-47F6-8D80-F149699001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id="{25B3D42F-64A7-4DF8-937E-FECB6E8D5194}"/>
                </a:ext>
              </a:extLst>
            </p:cNvPr>
            <p:cNvGrpSpPr/>
            <p:nvPr/>
          </p:nvGrpSpPr>
          <p:grpSpPr>
            <a:xfrm>
              <a:off x="3969988" y="4395618"/>
              <a:ext cx="142135" cy="114947"/>
              <a:chOff x="8930798" y="1099175"/>
              <a:chExt cx="151610" cy="152850"/>
            </a:xfrm>
          </p:grpSpPr>
          <p:cxnSp>
            <p:nvCxnSpPr>
              <p:cNvPr id="520" name="Straight Connector 519">
                <a:extLst>
                  <a:ext uri="{FF2B5EF4-FFF2-40B4-BE49-F238E27FC236}">
                    <a16:creationId xmlns:a16="http://schemas.microsoft.com/office/drawing/2014/main" id="{0734413F-0346-4CD3-9FCC-2D0D179A29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>
                <a:extLst>
                  <a:ext uri="{FF2B5EF4-FFF2-40B4-BE49-F238E27FC236}">
                    <a16:creationId xmlns:a16="http://schemas.microsoft.com/office/drawing/2014/main" id="{2A623153-F93E-42A4-B44E-C2FE11B5E2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2" name="Group 521">
              <a:extLst>
                <a:ext uri="{FF2B5EF4-FFF2-40B4-BE49-F238E27FC236}">
                  <a16:creationId xmlns:a16="http://schemas.microsoft.com/office/drawing/2014/main" id="{EE3923CC-BD3D-41C6-BE0F-562B89D78B3A}"/>
                </a:ext>
              </a:extLst>
            </p:cNvPr>
            <p:cNvGrpSpPr/>
            <p:nvPr/>
          </p:nvGrpSpPr>
          <p:grpSpPr>
            <a:xfrm>
              <a:off x="3969988" y="4566059"/>
              <a:ext cx="142135" cy="114947"/>
              <a:chOff x="8930798" y="1099175"/>
              <a:chExt cx="151610" cy="152850"/>
            </a:xfrm>
          </p:grpSpPr>
          <p:cxnSp>
            <p:nvCxnSpPr>
              <p:cNvPr id="523" name="Straight Connector 522">
                <a:extLst>
                  <a:ext uri="{FF2B5EF4-FFF2-40B4-BE49-F238E27FC236}">
                    <a16:creationId xmlns:a16="http://schemas.microsoft.com/office/drawing/2014/main" id="{756A0794-571D-48B2-8FB1-FB0E5C409D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>
                <a:extLst>
                  <a:ext uri="{FF2B5EF4-FFF2-40B4-BE49-F238E27FC236}">
                    <a16:creationId xmlns:a16="http://schemas.microsoft.com/office/drawing/2014/main" id="{8B24090C-B65C-4733-A853-A247456273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0" name="Group 719">
            <a:extLst>
              <a:ext uri="{FF2B5EF4-FFF2-40B4-BE49-F238E27FC236}">
                <a16:creationId xmlns:a16="http://schemas.microsoft.com/office/drawing/2014/main" id="{7EBEE8BD-47B7-47CC-9E73-2F8505A52090}"/>
              </a:ext>
            </a:extLst>
          </p:cNvPr>
          <p:cNvGrpSpPr/>
          <p:nvPr/>
        </p:nvGrpSpPr>
        <p:grpSpPr>
          <a:xfrm>
            <a:off x="4648701" y="4188518"/>
            <a:ext cx="142135" cy="475905"/>
            <a:chOff x="4648701" y="4188518"/>
            <a:chExt cx="142135" cy="475905"/>
          </a:xfrm>
        </p:grpSpPr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4C38871E-5D48-4CE4-95F6-5D5A615BC2C6}"/>
                </a:ext>
              </a:extLst>
            </p:cNvPr>
            <p:cNvGrpSpPr/>
            <p:nvPr/>
          </p:nvGrpSpPr>
          <p:grpSpPr>
            <a:xfrm>
              <a:off x="4648701" y="4188518"/>
              <a:ext cx="142135" cy="114947"/>
              <a:chOff x="8930798" y="1099175"/>
              <a:chExt cx="151610" cy="152850"/>
            </a:xfrm>
          </p:grpSpPr>
          <p:cxnSp>
            <p:nvCxnSpPr>
              <p:cNvPr id="550" name="Straight Connector 549">
                <a:extLst>
                  <a:ext uri="{FF2B5EF4-FFF2-40B4-BE49-F238E27FC236}">
                    <a16:creationId xmlns:a16="http://schemas.microsoft.com/office/drawing/2014/main" id="{3A07E3B1-653F-4501-973F-C15DDDE6FB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550">
                <a:extLst>
                  <a:ext uri="{FF2B5EF4-FFF2-40B4-BE49-F238E27FC236}">
                    <a16:creationId xmlns:a16="http://schemas.microsoft.com/office/drawing/2014/main" id="{77A942BA-E7E3-4FAD-9ECA-4C7A8A314E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2" name="Group 551">
              <a:extLst>
                <a:ext uri="{FF2B5EF4-FFF2-40B4-BE49-F238E27FC236}">
                  <a16:creationId xmlns:a16="http://schemas.microsoft.com/office/drawing/2014/main" id="{0F728D1B-AC30-4725-B321-F603745116E9}"/>
                </a:ext>
              </a:extLst>
            </p:cNvPr>
            <p:cNvGrpSpPr/>
            <p:nvPr/>
          </p:nvGrpSpPr>
          <p:grpSpPr>
            <a:xfrm>
              <a:off x="4648701" y="4379035"/>
              <a:ext cx="142135" cy="114947"/>
              <a:chOff x="8930798" y="1099175"/>
              <a:chExt cx="151610" cy="152850"/>
            </a:xfrm>
          </p:grpSpPr>
          <p:cxnSp>
            <p:nvCxnSpPr>
              <p:cNvPr id="553" name="Straight Connector 552">
                <a:extLst>
                  <a:ext uri="{FF2B5EF4-FFF2-40B4-BE49-F238E27FC236}">
                    <a16:creationId xmlns:a16="http://schemas.microsoft.com/office/drawing/2014/main" id="{338ACFC5-25FC-4260-A321-F4606866A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>
                <a:extLst>
                  <a:ext uri="{FF2B5EF4-FFF2-40B4-BE49-F238E27FC236}">
                    <a16:creationId xmlns:a16="http://schemas.microsoft.com/office/drawing/2014/main" id="{FAB0C3B0-A371-4331-A9D3-00AA60B06A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5" name="Group 554">
              <a:extLst>
                <a:ext uri="{FF2B5EF4-FFF2-40B4-BE49-F238E27FC236}">
                  <a16:creationId xmlns:a16="http://schemas.microsoft.com/office/drawing/2014/main" id="{97ACA822-4023-4799-A51C-6AEA504CFF66}"/>
                </a:ext>
              </a:extLst>
            </p:cNvPr>
            <p:cNvGrpSpPr/>
            <p:nvPr/>
          </p:nvGrpSpPr>
          <p:grpSpPr>
            <a:xfrm>
              <a:off x="4648701" y="4549476"/>
              <a:ext cx="142135" cy="114947"/>
              <a:chOff x="8930798" y="1099175"/>
              <a:chExt cx="151610" cy="152850"/>
            </a:xfrm>
          </p:grpSpPr>
          <p:cxnSp>
            <p:nvCxnSpPr>
              <p:cNvPr id="556" name="Straight Connector 555">
                <a:extLst>
                  <a:ext uri="{FF2B5EF4-FFF2-40B4-BE49-F238E27FC236}">
                    <a16:creationId xmlns:a16="http://schemas.microsoft.com/office/drawing/2014/main" id="{B2BF474B-5BF2-45E9-A481-82E0A07335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>
                <a:extLst>
                  <a:ext uri="{FF2B5EF4-FFF2-40B4-BE49-F238E27FC236}">
                    <a16:creationId xmlns:a16="http://schemas.microsoft.com/office/drawing/2014/main" id="{9BA005F6-3C24-4377-BDCE-782D151615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1" name="Group 720">
            <a:extLst>
              <a:ext uri="{FF2B5EF4-FFF2-40B4-BE49-F238E27FC236}">
                <a16:creationId xmlns:a16="http://schemas.microsoft.com/office/drawing/2014/main" id="{658341B2-D255-40E5-9003-D9AC191883FD}"/>
              </a:ext>
            </a:extLst>
          </p:cNvPr>
          <p:cNvGrpSpPr/>
          <p:nvPr/>
        </p:nvGrpSpPr>
        <p:grpSpPr>
          <a:xfrm>
            <a:off x="5235698" y="4205101"/>
            <a:ext cx="142135" cy="475905"/>
            <a:chOff x="5235698" y="4205101"/>
            <a:chExt cx="142135" cy="475905"/>
          </a:xfrm>
        </p:grpSpPr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1601D640-880F-418B-A617-788FA77479B9}"/>
                </a:ext>
              </a:extLst>
            </p:cNvPr>
            <p:cNvGrpSpPr/>
            <p:nvPr/>
          </p:nvGrpSpPr>
          <p:grpSpPr>
            <a:xfrm>
              <a:off x="5235698" y="4205101"/>
              <a:ext cx="142135" cy="114947"/>
              <a:chOff x="8930798" y="1099175"/>
              <a:chExt cx="151610" cy="152850"/>
            </a:xfrm>
          </p:grpSpPr>
          <p:cxnSp>
            <p:nvCxnSpPr>
              <p:cNvPr id="583" name="Straight Connector 582">
                <a:extLst>
                  <a:ext uri="{FF2B5EF4-FFF2-40B4-BE49-F238E27FC236}">
                    <a16:creationId xmlns:a16="http://schemas.microsoft.com/office/drawing/2014/main" id="{BE8ED501-5ED4-4A09-BB93-32056CE208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>
                <a:extLst>
                  <a:ext uri="{FF2B5EF4-FFF2-40B4-BE49-F238E27FC236}">
                    <a16:creationId xmlns:a16="http://schemas.microsoft.com/office/drawing/2014/main" id="{1C148791-0358-47DC-85FD-0B380F1FAB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69541ED2-6491-4815-BE6A-7C3AEF7AA08F}"/>
                </a:ext>
              </a:extLst>
            </p:cNvPr>
            <p:cNvGrpSpPr/>
            <p:nvPr/>
          </p:nvGrpSpPr>
          <p:grpSpPr>
            <a:xfrm>
              <a:off x="5235698" y="4395618"/>
              <a:ext cx="142135" cy="114947"/>
              <a:chOff x="8930798" y="1099175"/>
              <a:chExt cx="151610" cy="152850"/>
            </a:xfrm>
          </p:grpSpPr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8A3CE433-FC77-4E48-BE9B-43EBF2C1DD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266858B8-7522-4684-99D6-5C1B6C4C47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CB6CB3C2-D03E-4778-9F3F-01DBA2B01101}"/>
                </a:ext>
              </a:extLst>
            </p:cNvPr>
            <p:cNvGrpSpPr/>
            <p:nvPr/>
          </p:nvGrpSpPr>
          <p:grpSpPr>
            <a:xfrm>
              <a:off x="5235698" y="4566059"/>
              <a:ext cx="142135" cy="114947"/>
              <a:chOff x="8930798" y="1099175"/>
              <a:chExt cx="151610" cy="152850"/>
            </a:xfrm>
          </p:grpSpPr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BF11DD92-3A83-4013-A72B-BD2BB91710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6486F15C-0D9C-4231-82FB-BA3ABF09A5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2" name="Group 721">
            <a:extLst>
              <a:ext uri="{FF2B5EF4-FFF2-40B4-BE49-F238E27FC236}">
                <a16:creationId xmlns:a16="http://schemas.microsoft.com/office/drawing/2014/main" id="{30087EBA-6320-47E2-B9CF-620528502F53}"/>
              </a:ext>
            </a:extLst>
          </p:cNvPr>
          <p:cNvGrpSpPr/>
          <p:nvPr/>
        </p:nvGrpSpPr>
        <p:grpSpPr>
          <a:xfrm>
            <a:off x="5852149" y="4205101"/>
            <a:ext cx="142135" cy="1830069"/>
            <a:chOff x="5852149" y="4205101"/>
            <a:chExt cx="142135" cy="1830069"/>
          </a:xfrm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35B38E3E-560D-47A9-B2BC-AD1E8C0CAC2D}"/>
                </a:ext>
              </a:extLst>
            </p:cNvPr>
            <p:cNvGrpSpPr/>
            <p:nvPr/>
          </p:nvGrpSpPr>
          <p:grpSpPr>
            <a:xfrm>
              <a:off x="5852149" y="4205101"/>
              <a:ext cx="142135" cy="114947"/>
              <a:chOff x="8930798" y="1099175"/>
              <a:chExt cx="151610" cy="152850"/>
            </a:xfrm>
          </p:grpSpPr>
          <p:cxnSp>
            <p:nvCxnSpPr>
              <p:cNvPr id="616" name="Straight Connector 615">
                <a:extLst>
                  <a:ext uri="{FF2B5EF4-FFF2-40B4-BE49-F238E27FC236}">
                    <a16:creationId xmlns:a16="http://schemas.microsoft.com/office/drawing/2014/main" id="{ED41C133-F09A-4E34-8EC3-423B751EEA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>
                <a:extLst>
                  <a:ext uri="{FF2B5EF4-FFF2-40B4-BE49-F238E27FC236}">
                    <a16:creationId xmlns:a16="http://schemas.microsoft.com/office/drawing/2014/main" id="{1A570105-3DDF-4036-A22A-C03966C05D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4FE5E9CE-EDF7-4CDE-8317-AB53F0FE21DB}"/>
                </a:ext>
              </a:extLst>
            </p:cNvPr>
            <p:cNvGrpSpPr/>
            <p:nvPr/>
          </p:nvGrpSpPr>
          <p:grpSpPr>
            <a:xfrm>
              <a:off x="5852149" y="4395618"/>
              <a:ext cx="142135" cy="114947"/>
              <a:chOff x="8930798" y="1099175"/>
              <a:chExt cx="151610" cy="152850"/>
            </a:xfrm>
          </p:grpSpPr>
          <p:cxnSp>
            <p:nvCxnSpPr>
              <p:cNvPr id="619" name="Straight Connector 618">
                <a:extLst>
                  <a:ext uri="{FF2B5EF4-FFF2-40B4-BE49-F238E27FC236}">
                    <a16:creationId xmlns:a16="http://schemas.microsoft.com/office/drawing/2014/main" id="{400F4038-7208-42DC-B3A6-8E2ED4C62C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>
                <a:extLst>
                  <a:ext uri="{FF2B5EF4-FFF2-40B4-BE49-F238E27FC236}">
                    <a16:creationId xmlns:a16="http://schemas.microsoft.com/office/drawing/2014/main" id="{8F54E4B2-BCF5-464E-B581-E5C9D13F7C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1" name="Group 620">
              <a:extLst>
                <a:ext uri="{FF2B5EF4-FFF2-40B4-BE49-F238E27FC236}">
                  <a16:creationId xmlns:a16="http://schemas.microsoft.com/office/drawing/2014/main" id="{2F615B2F-201D-44D9-95AD-EEC044DBD45B}"/>
                </a:ext>
              </a:extLst>
            </p:cNvPr>
            <p:cNvGrpSpPr/>
            <p:nvPr/>
          </p:nvGrpSpPr>
          <p:grpSpPr>
            <a:xfrm>
              <a:off x="5852149" y="4566059"/>
              <a:ext cx="142135" cy="114947"/>
              <a:chOff x="8930798" y="1099175"/>
              <a:chExt cx="151610" cy="152850"/>
            </a:xfrm>
          </p:grpSpPr>
          <p:cxnSp>
            <p:nvCxnSpPr>
              <p:cNvPr id="622" name="Straight Connector 621">
                <a:extLst>
                  <a:ext uri="{FF2B5EF4-FFF2-40B4-BE49-F238E27FC236}">
                    <a16:creationId xmlns:a16="http://schemas.microsoft.com/office/drawing/2014/main" id="{147FCEF9-20B7-4402-9301-581A61A1EF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>
                <a:extLst>
                  <a:ext uri="{FF2B5EF4-FFF2-40B4-BE49-F238E27FC236}">
                    <a16:creationId xmlns:a16="http://schemas.microsoft.com/office/drawing/2014/main" id="{94A1EBAD-0EA8-4AA6-B6B6-4F33C6C1C6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DA7C2A12-286D-4C7B-B927-BC9F47090574}"/>
                </a:ext>
              </a:extLst>
            </p:cNvPr>
            <p:cNvGrpSpPr/>
            <p:nvPr/>
          </p:nvGrpSpPr>
          <p:grpSpPr>
            <a:xfrm>
              <a:off x="5852149" y="4782255"/>
              <a:ext cx="142135" cy="114947"/>
              <a:chOff x="8930798" y="1099175"/>
              <a:chExt cx="151610" cy="152850"/>
            </a:xfrm>
          </p:grpSpPr>
          <p:cxnSp>
            <p:nvCxnSpPr>
              <p:cNvPr id="625" name="Straight Connector 624">
                <a:extLst>
                  <a:ext uri="{FF2B5EF4-FFF2-40B4-BE49-F238E27FC236}">
                    <a16:creationId xmlns:a16="http://schemas.microsoft.com/office/drawing/2014/main" id="{FD5EBE1D-C8C4-4228-8416-6DF1DB4844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Connector 625">
                <a:extLst>
                  <a:ext uri="{FF2B5EF4-FFF2-40B4-BE49-F238E27FC236}">
                    <a16:creationId xmlns:a16="http://schemas.microsoft.com/office/drawing/2014/main" id="{F63A592B-2BD7-4660-8313-6BFB8CE280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7" name="Group 626">
              <a:extLst>
                <a:ext uri="{FF2B5EF4-FFF2-40B4-BE49-F238E27FC236}">
                  <a16:creationId xmlns:a16="http://schemas.microsoft.com/office/drawing/2014/main" id="{A1F630FE-F413-441D-8009-C70CD3635623}"/>
                </a:ext>
              </a:extLst>
            </p:cNvPr>
            <p:cNvGrpSpPr/>
            <p:nvPr/>
          </p:nvGrpSpPr>
          <p:grpSpPr>
            <a:xfrm>
              <a:off x="5852149" y="4969746"/>
              <a:ext cx="142135" cy="114947"/>
              <a:chOff x="8930798" y="1099175"/>
              <a:chExt cx="151610" cy="152850"/>
            </a:xfrm>
          </p:grpSpPr>
          <p:cxnSp>
            <p:nvCxnSpPr>
              <p:cNvPr id="628" name="Straight Connector 627">
                <a:extLst>
                  <a:ext uri="{FF2B5EF4-FFF2-40B4-BE49-F238E27FC236}">
                    <a16:creationId xmlns:a16="http://schemas.microsoft.com/office/drawing/2014/main" id="{AF1DD365-3827-45A8-A0E6-FF8C6B9AE0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>
                <a:extLst>
                  <a:ext uri="{FF2B5EF4-FFF2-40B4-BE49-F238E27FC236}">
                    <a16:creationId xmlns:a16="http://schemas.microsoft.com/office/drawing/2014/main" id="{1DD13C80-A8B8-421E-88FC-67CAA105CE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0" name="Group 629">
              <a:extLst>
                <a:ext uri="{FF2B5EF4-FFF2-40B4-BE49-F238E27FC236}">
                  <a16:creationId xmlns:a16="http://schemas.microsoft.com/office/drawing/2014/main" id="{B5C44415-00D7-4D22-8FFE-A5901A551B7B}"/>
                </a:ext>
              </a:extLst>
            </p:cNvPr>
            <p:cNvGrpSpPr/>
            <p:nvPr/>
          </p:nvGrpSpPr>
          <p:grpSpPr>
            <a:xfrm>
              <a:off x="5852149" y="5157904"/>
              <a:ext cx="142135" cy="114947"/>
              <a:chOff x="8930798" y="1099175"/>
              <a:chExt cx="151610" cy="152850"/>
            </a:xfrm>
          </p:grpSpPr>
          <p:cxnSp>
            <p:nvCxnSpPr>
              <p:cNvPr id="631" name="Straight Connector 630">
                <a:extLst>
                  <a:ext uri="{FF2B5EF4-FFF2-40B4-BE49-F238E27FC236}">
                    <a16:creationId xmlns:a16="http://schemas.microsoft.com/office/drawing/2014/main" id="{22FA3A1B-8914-4534-9B7A-F038568CD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>
                <a:extLst>
                  <a:ext uri="{FF2B5EF4-FFF2-40B4-BE49-F238E27FC236}">
                    <a16:creationId xmlns:a16="http://schemas.microsoft.com/office/drawing/2014/main" id="{52ECF1C1-F5DB-466C-AA89-F7DC4F38BF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3" name="Group 632">
              <a:extLst>
                <a:ext uri="{FF2B5EF4-FFF2-40B4-BE49-F238E27FC236}">
                  <a16:creationId xmlns:a16="http://schemas.microsoft.com/office/drawing/2014/main" id="{B453CC9F-6059-427E-8B9A-A4B0EE11E1C0}"/>
                </a:ext>
              </a:extLst>
            </p:cNvPr>
            <p:cNvGrpSpPr/>
            <p:nvPr/>
          </p:nvGrpSpPr>
          <p:grpSpPr>
            <a:xfrm>
              <a:off x="5852149" y="5351892"/>
              <a:ext cx="142135" cy="114947"/>
              <a:chOff x="8930798" y="1099175"/>
              <a:chExt cx="151610" cy="152850"/>
            </a:xfrm>
          </p:grpSpPr>
          <p:cxnSp>
            <p:nvCxnSpPr>
              <p:cNvPr id="634" name="Straight Connector 633">
                <a:extLst>
                  <a:ext uri="{FF2B5EF4-FFF2-40B4-BE49-F238E27FC236}">
                    <a16:creationId xmlns:a16="http://schemas.microsoft.com/office/drawing/2014/main" id="{67350A53-248D-4233-A4F8-7F85F6F18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>
                <a:extLst>
                  <a:ext uri="{FF2B5EF4-FFF2-40B4-BE49-F238E27FC236}">
                    <a16:creationId xmlns:a16="http://schemas.microsoft.com/office/drawing/2014/main" id="{BF56FD05-04D9-44BD-8E22-0459F94ADD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6" name="Group 635">
              <a:extLst>
                <a:ext uri="{FF2B5EF4-FFF2-40B4-BE49-F238E27FC236}">
                  <a16:creationId xmlns:a16="http://schemas.microsoft.com/office/drawing/2014/main" id="{A5CE8269-7DFC-4134-A307-5573893C09D6}"/>
                </a:ext>
              </a:extLst>
            </p:cNvPr>
            <p:cNvGrpSpPr/>
            <p:nvPr/>
          </p:nvGrpSpPr>
          <p:grpSpPr>
            <a:xfrm>
              <a:off x="5852149" y="5535745"/>
              <a:ext cx="142135" cy="114947"/>
              <a:chOff x="8930798" y="1099175"/>
              <a:chExt cx="151610" cy="152850"/>
            </a:xfrm>
          </p:grpSpPr>
          <p:cxnSp>
            <p:nvCxnSpPr>
              <p:cNvPr id="637" name="Straight Connector 636">
                <a:extLst>
                  <a:ext uri="{FF2B5EF4-FFF2-40B4-BE49-F238E27FC236}">
                    <a16:creationId xmlns:a16="http://schemas.microsoft.com/office/drawing/2014/main" id="{8BC04410-E9CD-4651-9926-56B2C5FC7A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>
                <a:extLst>
                  <a:ext uri="{FF2B5EF4-FFF2-40B4-BE49-F238E27FC236}">
                    <a16:creationId xmlns:a16="http://schemas.microsoft.com/office/drawing/2014/main" id="{BC72A1BF-FDFD-4DA0-92D0-723DB0A81F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2" name="Group 641">
              <a:extLst>
                <a:ext uri="{FF2B5EF4-FFF2-40B4-BE49-F238E27FC236}">
                  <a16:creationId xmlns:a16="http://schemas.microsoft.com/office/drawing/2014/main" id="{8AAC6593-3F3A-4A21-BD13-3298287C1054}"/>
                </a:ext>
              </a:extLst>
            </p:cNvPr>
            <p:cNvGrpSpPr/>
            <p:nvPr/>
          </p:nvGrpSpPr>
          <p:grpSpPr>
            <a:xfrm>
              <a:off x="5852149" y="5920223"/>
              <a:ext cx="142135" cy="114947"/>
              <a:chOff x="8930798" y="1099175"/>
              <a:chExt cx="151610" cy="152850"/>
            </a:xfrm>
          </p:grpSpPr>
          <p:cxnSp>
            <p:nvCxnSpPr>
              <p:cNvPr id="643" name="Straight Connector 642">
                <a:extLst>
                  <a:ext uri="{FF2B5EF4-FFF2-40B4-BE49-F238E27FC236}">
                    <a16:creationId xmlns:a16="http://schemas.microsoft.com/office/drawing/2014/main" id="{352542CF-B06B-4C27-B342-A7ADE06034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>
                <a:extLst>
                  <a:ext uri="{FF2B5EF4-FFF2-40B4-BE49-F238E27FC236}">
                    <a16:creationId xmlns:a16="http://schemas.microsoft.com/office/drawing/2014/main" id="{6EA4E958-EECA-4811-81B2-45FFFA46C9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3" name="Group 722">
            <a:extLst>
              <a:ext uri="{FF2B5EF4-FFF2-40B4-BE49-F238E27FC236}">
                <a16:creationId xmlns:a16="http://schemas.microsoft.com/office/drawing/2014/main" id="{18E6B05F-49F9-4AB3-A41A-BEBEEA375A58}"/>
              </a:ext>
            </a:extLst>
          </p:cNvPr>
          <p:cNvGrpSpPr/>
          <p:nvPr/>
        </p:nvGrpSpPr>
        <p:grpSpPr>
          <a:xfrm>
            <a:off x="6424570" y="4205101"/>
            <a:ext cx="142135" cy="1445591"/>
            <a:chOff x="6424570" y="4205101"/>
            <a:chExt cx="142135" cy="1445591"/>
          </a:xfrm>
        </p:grpSpPr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0627109F-1170-4CB5-9B18-3B273ED7F009}"/>
                </a:ext>
              </a:extLst>
            </p:cNvPr>
            <p:cNvGrpSpPr/>
            <p:nvPr/>
          </p:nvGrpSpPr>
          <p:grpSpPr>
            <a:xfrm>
              <a:off x="6424570" y="4205101"/>
              <a:ext cx="142135" cy="114947"/>
              <a:chOff x="8930798" y="1099175"/>
              <a:chExt cx="151610" cy="152850"/>
            </a:xfrm>
          </p:grpSpPr>
          <p:cxnSp>
            <p:nvCxnSpPr>
              <p:cNvPr id="649" name="Straight Connector 648">
                <a:extLst>
                  <a:ext uri="{FF2B5EF4-FFF2-40B4-BE49-F238E27FC236}">
                    <a16:creationId xmlns:a16="http://schemas.microsoft.com/office/drawing/2014/main" id="{CA4CECA0-0ED7-41EE-A945-9C29DE0AD5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>
                <a:extLst>
                  <a:ext uri="{FF2B5EF4-FFF2-40B4-BE49-F238E27FC236}">
                    <a16:creationId xmlns:a16="http://schemas.microsoft.com/office/drawing/2014/main" id="{C174B7DA-398E-46C4-A038-8B632F3D02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4A453AC4-AC44-4CC9-8269-FD06CE483E6D}"/>
                </a:ext>
              </a:extLst>
            </p:cNvPr>
            <p:cNvGrpSpPr/>
            <p:nvPr/>
          </p:nvGrpSpPr>
          <p:grpSpPr>
            <a:xfrm>
              <a:off x="6424570" y="4395618"/>
              <a:ext cx="142135" cy="114947"/>
              <a:chOff x="8930798" y="1099175"/>
              <a:chExt cx="151610" cy="152850"/>
            </a:xfrm>
          </p:grpSpPr>
          <p:cxnSp>
            <p:nvCxnSpPr>
              <p:cNvPr id="652" name="Straight Connector 651">
                <a:extLst>
                  <a:ext uri="{FF2B5EF4-FFF2-40B4-BE49-F238E27FC236}">
                    <a16:creationId xmlns:a16="http://schemas.microsoft.com/office/drawing/2014/main" id="{16CC2E32-662F-4A7E-8DD6-DA135735E7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>
                <a:extLst>
                  <a:ext uri="{FF2B5EF4-FFF2-40B4-BE49-F238E27FC236}">
                    <a16:creationId xmlns:a16="http://schemas.microsoft.com/office/drawing/2014/main" id="{DC8B79E0-1973-4355-A073-144A218007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4" name="Group 653">
              <a:extLst>
                <a:ext uri="{FF2B5EF4-FFF2-40B4-BE49-F238E27FC236}">
                  <a16:creationId xmlns:a16="http://schemas.microsoft.com/office/drawing/2014/main" id="{FFC6796F-68F0-4A49-B0D1-3F2C1E97ADDE}"/>
                </a:ext>
              </a:extLst>
            </p:cNvPr>
            <p:cNvGrpSpPr/>
            <p:nvPr/>
          </p:nvGrpSpPr>
          <p:grpSpPr>
            <a:xfrm>
              <a:off x="6424570" y="4566059"/>
              <a:ext cx="142135" cy="114947"/>
              <a:chOff x="8930798" y="1099175"/>
              <a:chExt cx="151610" cy="152850"/>
            </a:xfrm>
          </p:grpSpPr>
          <p:cxnSp>
            <p:nvCxnSpPr>
              <p:cNvPr id="655" name="Straight Connector 654">
                <a:extLst>
                  <a:ext uri="{FF2B5EF4-FFF2-40B4-BE49-F238E27FC236}">
                    <a16:creationId xmlns:a16="http://schemas.microsoft.com/office/drawing/2014/main" id="{E68B788C-9936-4E20-9DC7-AFA89398AD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655">
                <a:extLst>
                  <a:ext uri="{FF2B5EF4-FFF2-40B4-BE49-F238E27FC236}">
                    <a16:creationId xmlns:a16="http://schemas.microsoft.com/office/drawing/2014/main" id="{469AAEBB-6420-4338-AA2D-26B26AE834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7" name="Group 656">
              <a:extLst>
                <a:ext uri="{FF2B5EF4-FFF2-40B4-BE49-F238E27FC236}">
                  <a16:creationId xmlns:a16="http://schemas.microsoft.com/office/drawing/2014/main" id="{C79C9F8D-2464-46C7-ADD0-4963306698B4}"/>
                </a:ext>
              </a:extLst>
            </p:cNvPr>
            <p:cNvGrpSpPr/>
            <p:nvPr/>
          </p:nvGrpSpPr>
          <p:grpSpPr>
            <a:xfrm>
              <a:off x="6424570" y="4782255"/>
              <a:ext cx="142135" cy="114947"/>
              <a:chOff x="8930798" y="1099175"/>
              <a:chExt cx="151610" cy="152850"/>
            </a:xfrm>
          </p:grpSpPr>
          <p:cxnSp>
            <p:nvCxnSpPr>
              <p:cNvPr id="658" name="Straight Connector 657">
                <a:extLst>
                  <a:ext uri="{FF2B5EF4-FFF2-40B4-BE49-F238E27FC236}">
                    <a16:creationId xmlns:a16="http://schemas.microsoft.com/office/drawing/2014/main" id="{584E0A5F-C5B7-47D1-9850-A2AAF2E7C7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Straight Connector 658">
                <a:extLst>
                  <a:ext uri="{FF2B5EF4-FFF2-40B4-BE49-F238E27FC236}">
                    <a16:creationId xmlns:a16="http://schemas.microsoft.com/office/drawing/2014/main" id="{C17E9E01-9F12-473D-8824-3091FE435D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0" name="Group 659">
              <a:extLst>
                <a:ext uri="{FF2B5EF4-FFF2-40B4-BE49-F238E27FC236}">
                  <a16:creationId xmlns:a16="http://schemas.microsoft.com/office/drawing/2014/main" id="{181A1652-2963-4698-8440-4D961FE42E4F}"/>
                </a:ext>
              </a:extLst>
            </p:cNvPr>
            <p:cNvGrpSpPr/>
            <p:nvPr/>
          </p:nvGrpSpPr>
          <p:grpSpPr>
            <a:xfrm>
              <a:off x="6424570" y="4969746"/>
              <a:ext cx="142135" cy="114947"/>
              <a:chOff x="8930798" y="1099175"/>
              <a:chExt cx="151610" cy="152850"/>
            </a:xfrm>
          </p:grpSpPr>
          <p:cxnSp>
            <p:nvCxnSpPr>
              <p:cNvPr id="661" name="Straight Connector 660">
                <a:extLst>
                  <a:ext uri="{FF2B5EF4-FFF2-40B4-BE49-F238E27FC236}">
                    <a16:creationId xmlns:a16="http://schemas.microsoft.com/office/drawing/2014/main" id="{6BC9A445-6C68-4646-93C2-2F089A5EB7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>
                <a:extLst>
                  <a:ext uri="{FF2B5EF4-FFF2-40B4-BE49-F238E27FC236}">
                    <a16:creationId xmlns:a16="http://schemas.microsoft.com/office/drawing/2014/main" id="{F17E2988-2E77-4E5F-8118-FF1AF1E09E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3" name="Group 662">
              <a:extLst>
                <a:ext uri="{FF2B5EF4-FFF2-40B4-BE49-F238E27FC236}">
                  <a16:creationId xmlns:a16="http://schemas.microsoft.com/office/drawing/2014/main" id="{FA139FD6-BB16-42C3-84EA-D82F74F9575A}"/>
                </a:ext>
              </a:extLst>
            </p:cNvPr>
            <p:cNvGrpSpPr/>
            <p:nvPr/>
          </p:nvGrpSpPr>
          <p:grpSpPr>
            <a:xfrm>
              <a:off x="6424570" y="5157904"/>
              <a:ext cx="142135" cy="114947"/>
              <a:chOff x="8930798" y="1099175"/>
              <a:chExt cx="151610" cy="152850"/>
            </a:xfrm>
          </p:grpSpPr>
          <p:cxnSp>
            <p:nvCxnSpPr>
              <p:cNvPr id="664" name="Straight Connector 663">
                <a:extLst>
                  <a:ext uri="{FF2B5EF4-FFF2-40B4-BE49-F238E27FC236}">
                    <a16:creationId xmlns:a16="http://schemas.microsoft.com/office/drawing/2014/main" id="{38B71B55-4D9F-4C3A-89B6-2737F57734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>
                <a:extLst>
                  <a:ext uri="{FF2B5EF4-FFF2-40B4-BE49-F238E27FC236}">
                    <a16:creationId xmlns:a16="http://schemas.microsoft.com/office/drawing/2014/main" id="{38D02927-C36E-4680-894A-630D0BD299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6" name="Group 665">
              <a:extLst>
                <a:ext uri="{FF2B5EF4-FFF2-40B4-BE49-F238E27FC236}">
                  <a16:creationId xmlns:a16="http://schemas.microsoft.com/office/drawing/2014/main" id="{3CD7DE29-15A4-4671-A56D-193B76800434}"/>
                </a:ext>
              </a:extLst>
            </p:cNvPr>
            <p:cNvGrpSpPr/>
            <p:nvPr/>
          </p:nvGrpSpPr>
          <p:grpSpPr>
            <a:xfrm>
              <a:off x="6424570" y="5351892"/>
              <a:ext cx="142135" cy="114947"/>
              <a:chOff x="8930798" y="1099175"/>
              <a:chExt cx="151610" cy="152850"/>
            </a:xfrm>
          </p:grpSpPr>
          <p:cxnSp>
            <p:nvCxnSpPr>
              <p:cNvPr id="667" name="Straight Connector 666">
                <a:extLst>
                  <a:ext uri="{FF2B5EF4-FFF2-40B4-BE49-F238E27FC236}">
                    <a16:creationId xmlns:a16="http://schemas.microsoft.com/office/drawing/2014/main" id="{9D2324E8-44F8-423B-B6F3-52EC9B29F7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Straight Connector 667">
                <a:extLst>
                  <a:ext uri="{FF2B5EF4-FFF2-40B4-BE49-F238E27FC236}">
                    <a16:creationId xmlns:a16="http://schemas.microsoft.com/office/drawing/2014/main" id="{DF070900-5EEB-4922-BD6D-4215F05915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9" name="Group 668">
              <a:extLst>
                <a:ext uri="{FF2B5EF4-FFF2-40B4-BE49-F238E27FC236}">
                  <a16:creationId xmlns:a16="http://schemas.microsoft.com/office/drawing/2014/main" id="{F4F535B4-D3D3-47E5-A77D-1812EDB4D2F4}"/>
                </a:ext>
              </a:extLst>
            </p:cNvPr>
            <p:cNvGrpSpPr/>
            <p:nvPr/>
          </p:nvGrpSpPr>
          <p:grpSpPr>
            <a:xfrm>
              <a:off x="6424570" y="5535745"/>
              <a:ext cx="142135" cy="114947"/>
              <a:chOff x="8930798" y="1099175"/>
              <a:chExt cx="151610" cy="152850"/>
            </a:xfrm>
          </p:grpSpPr>
          <p:cxnSp>
            <p:nvCxnSpPr>
              <p:cNvPr id="670" name="Straight Connector 669">
                <a:extLst>
                  <a:ext uri="{FF2B5EF4-FFF2-40B4-BE49-F238E27FC236}">
                    <a16:creationId xmlns:a16="http://schemas.microsoft.com/office/drawing/2014/main" id="{747BF6B6-AD16-471A-A16B-B9845087E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" name="Straight Connector 670">
                <a:extLst>
                  <a:ext uri="{FF2B5EF4-FFF2-40B4-BE49-F238E27FC236}">
                    <a16:creationId xmlns:a16="http://schemas.microsoft.com/office/drawing/2014/main" id="{8EB527AF-2374-4E0E-8276-5F6EDCE0F2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4" name="Group 723">
            <a:extLst>
              <a:ext uri="{FF2B5EF4-FFF2-40B4-BE49-F238E27FC236}">
                <a16:creationId xmlns:a16="http://schemas.microsoft.com/office/drawing/2014/main" id="{DBEFE369-DAAA-4D1F-A07D-C81694E65F79}"/>
              </a:ext>
            </a:extLst>
          </p:cNvPr>
          <p:cNvGrpSpPr/>
          <p:nvPr/>
        </p:nvGrpSpPr>
        <p:grpSpPr>
          <a:xfrm>
            <a:off x="7041479" y="4006264"/>
            <a:ext cx="142135" cy="1821678"/>
            <a:chOff x="7041479" y="4006264"/>
            <a:chExt cx="142135" cy="1821678"/>
          </a:xfrm>
        </p:grpSpPr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F128167E-3DE7-45F2-996B-3A663585E9CF}"/>
                </a:ext>
              </a:extLst>
            </p:cNvPr>
            <p:cNvGrpSpPr/>
            <p:nvPr/>
          </p:nvGrpSpPr>
          <p:grpSpPr>
            <a:xfrm>
              <a:off x="7041479" y="4006264"/>
              <a:ext cx="142135" cy="114947"/>
              <a:chOff x="8930798" y="1099175"/>
              <a:chExt cx="151610" cy="152850"/>
            </a:xfrm>
          </p:grpSpPr>
          <p:cxnSp>
            <p:nvCxnSpPr>
              <p:cNvPr id="679" name="Straight Connector 678">
                <a:extLst>
                  <a:ext uri="{FF2B5EF4-FFF2-40B4-BE49-F238E27FC236}">
                    <a16:creationId xmlns:a16="http://schemas.microsoft.com/office/drawing/2014/main" id="{92FBDC4D-E1A9-4B1C-9A4A-CB6D4B1730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>
                <a:extLst>
                  <a:ext uri="{FF2B5EF4-FFF2-40B4-BE49-F238E27FC236}">
                    <a16:creationId xmlns:a16="http://schemas.microsoft.com/office/drawing/2014/main" id="{3220BA0A-0736-4D9A-8ED2-C84334E307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1" name="Group 680">
              <a:extLst>
                <a:ext uri="{FF2B5EF4-FFF2-40B4-BE49-F238E27FC236}">
                  <a16:creationId xmlns:a16="http://schemas.microsoft.com/office/drawing/2014/main" id="{E8DF45F0-4018-4EE5-86D3-231E90494ED2}"/>
                </a:ext>
              </a:extLst>
            </p:cNvPr>
            <p:cNvGrpSpPr/>
            <p:nvPr/>
          </p:nvGrpSpPr>
          <p:grpSpPr>
            <a:xfrm>
              <a:off x="7041479" y="4199546"/>
              <a:ext cx="142135" cy="114947"/>
              <a:chOff x="8930798" y="1099175"/>
              <a:chExt cx="151610" cy="152850"/>
            </a:xfrm>
          </p:grpSpPr>
          <p:cxnSp>
            <p:nvCxnSpPr>
              <p:cNvPr id="682" name="Straight Connector 681">
                <a:extLst>
                  <a:ext uri="{FF2B5EF4-FFF2-40B4-BE49-F238E27FC236}">
                    <a16:creationId xmlns:a16="http://schemas.microsoft.com/office/drawing/2014/main" id="{B4ED8796-DEDE-4733-8D7A-72AD4751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Straight Connector 682">
                <a:extLst>
                  <a:ext uri="{FF2B5EF4-FFF2-40B4-BE49-F238E27FC236}">
                    <a16:creationId xmlns:a16="http://schemas.microsoft.com/office/drawing/2014/main" id="{A2B05BFC-C8F0-45AD-A9B8-0E934F199B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A80CFA7D-0330-4F69-86BE-D3FC67DF492E}"/>
                </a:ext>
              </a:extLst>
            </p:cNvPr>
            <p:cNvGrpSpPr/>
            <p:nvPr/>
          </p:nvGrpSpPr>
          <p:grpSpPr>
            <a:xfrm>
              <a:off x="7041479" y="4390063"/>
              <a:ext cx="142135" cy="114947"/>
              <a:chOff x="8930798" y="1099175"/>
              <a:chExt cx="151610" cy="152850"/>
            </a:xfrm>
          </p:grpSpPr>
          <p:cxnSp>
            <p:nvCxnSpPr>
              <p:cNvPr id="685" name="Straight Connector 684">
                <a:extLst>
                  <a:ext uri="{FF2B5EF4-FFF2-40B4-BE49-F238E27FC236}">
                    <a16:creationId xmlns:a16="http://schemas.microsoft.com/office/drawing/2014/main" id="{99EAD0AB-96DC-42C7-A6DC-14F143491B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" name="Straight Connector 685">
                <a:extLst>
                  <a:ext uri="{FF2B5EF4-FFF2-40B4-BE49-F238E27FC236}">
                    <a16:creationId xmlns:a16="http://schemas.microsoft.com/office/drawing/2014/main" id="{835788A8-88C1-42B5-83B1-9EC889DF8C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7" name="Group 686">
              <a:extLst>
                <a:ext uri="{FF2B5EF4-FFF2-40B4-BE49-F238E27FC236}">
                  <a16:creationId xmlns:a16="http://schemas.microsoft.com/office/drawing/2014/main" id="{8C184969-B390-4FD2-B7F9-30598E13846D}"/>
                </a:ext>
              </a:extLst>
            </p:cNvPr>
            <p:cNvGrpSpPr/>
            <p:nvPr/>
          </p:nvGrpSpPr>
          <p:grpSpPr>
            <a:xfrm>
              <a:off x="7041479" y="4560504"/>
              <a:ext cx="142135" cy="114947"/>
              <a:chOff x="8930798" y="1099175"/>
              <a:chExt cx="151610" cy="152850"/>
            </a:xfrm>
          </p:grpSpPr>
          <p:cxnSp>
            <p:nvCxnSpPr>
              <p:cNvPr id="688" name="Straight Connector 687">
                <a:extLst>
                  <a:ext uri="{FF2B5EF4-FFF2-40B4-BE49-F238E27FC236}">
                    <a16:creationId xmlns:a16="http://schemas.microsoft.com/office/drawing/2014/main" id="{8022BC42-40DA-475C-9F10-E825F5016B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Straight Connector 688">
                <a:extLst>
                  <a:ext uri="{FF2B5EF4-FFF2-40B4-BE49-F238E27FC236}">
                    <a16:creationId xmlns:a16="http://schemas.microsoft.com/office/drawing/2014/main" id="{F69C8514-89B5-4BD9-BBCF-CAA4BBCDC8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0" name="Group 689">
              <a:extLst>
                <a:ext uri="{FF2B5EF4-FFF2-40B4-BE49-F238E27FC236}">
                  <a16:creationId xmlns:a16="http://schemas.microsoft.com/office/drawing/2014/main" id="{1EBF4814-323E-4F19-8C7E-F933F3FDAE4A}"/>
                </a:ext>
              </a:extLst>
            </p:cNvPr>
            <p:cNvGrpSpPr/>
            <p:nvPr/>
          </p:nvGrpSpPr>
          <p:grpSpPr>
            <a:xfrm>
              <a:off x="7041479" y="4776700"/>
              <a:ext cx="142135" cy="114947"/>
              <a:chOff x="8930798" y="1099175"/>
              <a:chExt cx="151610" cy="152850"/>
            </a:xfrm>
          </p:grpSpPr>
          <p:cxnSp>
            <p:nvCxnSpPr>
              <p:cNvPr id="691" name="Straight Connector 690">
                <a:extLst>
                  <a:ext uri="{FF2B5EF4-FFF2-40B4-BE49-F238E27FC236}">
                    <a16:creationId xmlns:a16="http://schemas.microsoft.com/office/drawing/2014/main" id="{AB1BE2DA-3783-4DFA-8047-B81BEC31EE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>
                <a:extLst>
                  <a:ext uri="{FF2B5EF4-FFF2-40B4-BE49-F238E27FC236}">
                    <a16:creationId xmlns:a16="http://schemas.microsoft.com/office/drawing/2014/main" id="{3DE85BD1-E3FA-4E93-8CEF-E57727FE71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3" name="Group 692">
              <a:extLst>
                <a:ext uri="{FF2B5EF4-FFF2-40B4-BE49-F238E27FC236}">
                  <a16:creationId xmlns:a16="http://schemas.microsoft.com/office/drawing/2014/main" id="{EAFCE388-FE51-4930-B58E-FC6CFB49F3EE}"/>
                </a:ext>
              </a:extLst>
            </p:cNvPr>
            <p:cNvGrpSpPr/>
            <p:nvPr/>
          </p:nvGrpSpPr>
          <p:grpSpPr>
            <a:xfrm>
              <a:off x="7041479" y="4964191"/>
              <a:ext cx="142135" cy="114947"/>
              <a:chOff x="8930798" y="1099175"/>
              <a:chExt cx="151610" cy="152850"/>
            </a:xfrm>
          </p:grpSpPr>
          <p:cxnSp>
            <p:nvCxnSpPr>
              <p:cNvPr id="694" name="Straight Connector 693">
                <a:extLst>
                  <a:ext uri="{FF2B5EF4-FFF2-40B4-BE49-F238E27FC236}">
                    <a16:creationId xmlns:a16="http://schemas.microsoft.com/office/drawing/2014/main" id="{E14DAC61-EF6B-4F94-83F3-E8E7649ADF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>
                <a:extLst>
                  <a:ext uri="{FF2B5EF4-FFF2-40B4-BE49-F238E27FC236}">
                    <a16:creationId xmlns:a16="http://schemas.microsoft.com/office/drawing/2014/main" id="{202FCB06-3950-47B5-80EA-915D659442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6" name="Group 695">
              <a:extLst>
                <a:ext uri="{FF2B5EF4-FFF2-40B4-BE49-F238E27FC236}">
                  <a16:creationId xmlns:a16="http://schemas.microsoft.com/office/drawing/2014/main" id="{9F2DB703-6A9A-4E4D-9655-72865D029916}"/>
                </a:ext>
              </a:extLst>
            </p:cNvPr>
            <p:cNvGrpSpPr/>
            <p:nvPr/>
          </p:nvGrpSpPr>
          <p:grpSpPr>
            <a:xfrm>
              <a:off x="7041479" y="5152349"/>
              <a:ext cx="142135" cy="114947"/>
              <a:chOff x="8930798" y="1099175"/>
              <a:chExt cx="151610" cy="152850"/>
            </a:xfrm>
          </p:grpSpPr>
          <p:cxnSp>
            <p:nvCxnSpPr>
              <p:cNvPr id="697" name="Straight Connector 696">
                <a:extLst>
                  <a:ext uri="{FF2B5EF4-FFF2-40B4-BE49-F238E27FC236}">
                    <a16:creationId xmlns:a16="http://schemas.microsoft.com/office/drawing/2014/main" id="{1DCFF222-C884-4071-A7B0-3F39BC2769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Straight Connector 697">
                <a:extLst>
                  <a:ext uri="{FF2B5EF4-FFF2-40B4-BE49-F238E27FC236}">
                    <a16:creationId xmlns:a16="http://schemas.microsoft.com/office/drawing/2014/main" id="{3F0D8AB2-70AE-4D06-9287-467362E487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9" name="Group 698">
              <a:extLst>
                <a:ext uri="{FF2B5EF4-FFF2-40B4-BE49-F238E27FC236}">
                  <a16:creationId xmlns:a16="http://schemas.microsoft.com/office/drawing/2014/main" id="{35E27AFA-73C1-4E74-BF51-7007403EE711}"/>
                </a:ext>
              </a:extLst>
            </p:cNvPr>
            <p:cNvGrpSpPr/>
            <p:nvPr/>
          </p:nvGrpSpPr>
          <p:grpSpPr>
            <a:xfrm>
              <a:off x="7041479" y="5346337"/>
              <a:ext cx="142135" cy="114947"/>
              <a:chOff x="8930798" y="1099175"/>
              <a:chExt cx="151610" cy="152850"/>
            </a:xfrm>
          </p:grpSpPr>
          <p:cxnSp>
            <p:nvCxnSpPr>
              <p:cNvPr id="700" name="Straight Connector 699">
                <a:extLst>
                  <a:ext uri="{FF2B5EF4-FFF2-40B4-BE49-F238E27FC236}">
                    <a16:creationId xmlns:a16="http://schemas.microsoft.com/office/drawing/2014/main" id="{D37E99B3-389A-47CE-B852-C852F7C5CC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Straight Connector 700">
                <a:extLst>
                  <a:ext uri="{FF2B5EF4-FFF2-40B4-BE49-F238E27FC236}">
                    <a16:creationId xmlns:a16="http://schemas.microsoft.com/office/drawing/2014/main" id="{21304E3C-C4D0-470F-A634-C47BBA4FA5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2" name="Group 701">
              <a:extLst>
                <a:ext uri="{FF2B5EF4-FFF2-40B4-BE49-F238E27FC236}">
                  <a16:creationId xmlns:a16="http://schemas.microsoft.com/office/drawing/2014/main" id="{F82933E6-6146-4E9E-88E8-1CD171E34E4B}"/>
                </a:ext>
              </a:extLst>
            </p:cNvPr>
            <p:cNvGrpSpPr/>
            <p:nvPr/>
          </p:nvGrpSpPr>
          <p:grpSpPr>
            <a:xfrm>
              <a:off x="7041479" y="5530190"/>
              <a:ext cx="142135" cy="114947"/>
              <a:chOff x="8930798" y="1099175"/>
              <a:chExt cx="151610" cy="152850"/>
            </a:xfrm>
          </p:grpSpPr>
          <p:cxnSp>
            <p:nvCxnSpPr>
              <p:cNvPr id="703" name="Straight Connector 702">
                <a:extLst>
                  <a:ext uri="{FF2B5EF4-FFF2-40B4-BE49-F238E27FC236}">
                    <a16:creationId xmlns:a16="http://schemas.microsoft.com/office/drawing/2014/main" id="{FD5A4A2F-CD5C-4D98-BFBC-4DE50EDF12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>
                <a:extLst>
                  <a:ext uri="{FF2B5EF4-FFF2-40B4-BE49-F238E27FC236}">
                    <a16:creationId xmlns:a16="http://schemas.microsoft.com/office/drawing/2014/main" id="{EEFB5030-4885-45D7-ACD4-C0F052FA4E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5" name="Group 704">
              <a:extLst>
                <a:ext uri="{FF2B5EF4-FFF2-40B4-BE49-F238E27FC236}">
                  <a16:creationId xmlns:a16="http://schemas.microsoft.com/office/drawing/2014/main" id="{36409FC7-312D-4F71-AAF2-83E8A6E19BBF}"/>
                </a:ext>
              </a:extLst>
            </p:cNvPr>
            <p:cNvGrpSpPr/>
            <p:nvPr/>
          </p:nvGrpSpPr>
          <p:grpSpPr>
            <a:xfrm>
              <a:off x="7041479" y="5712995"/>
              <a:ext cx="142135" cy="114947"/>
              <a:chOff x="8930798" y="1099175"/>
              <a:chExt cx="151610" cy="152850"/>
            </a:xfrm>
          </p:grpSpPr>
          <p:cxnSp>
            <p:nvCxnSpPr>
              <p:cNvPr id="706" name="Straight Connector 705">
                <a:extLst>
                  <a:ext uri="{FF2B5EF4-FFF2-40B4-BE49-F238E27FC236}">
                    <a16:creationId xmlns:a16="http://schemas.microsoft.com/office/drawing/2014/main" id="{C6D86A3E-EBA5-4798-994F-F6F00E3C4A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0798" y="1153550"/>
                <a:ext cx="53780" cy="984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>
                <a:extLst>
                  <a:ext uri="{FF2B5EF4-FFF2-40B4-BE49-F238E27FC236}">
                    <a16:creationId xmlns:a16="http://schemas.microsoft.com/office/drawing/2014/main" id="{34833741-3655-478B-BB00-0852F6278F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65" y="1099175"/>
                <a:ext cx="108843" cy="152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5" name="Flowchart: Process 724">
            <a:extLst>
              <a:ext uri="{FF2B5EF4-FFF2-40B4-BE49-F238E27FC236}">
                <a16:creationId xmlns:a16="http://schemas.microsoft.com/office/drawing/2014/main" id="{D44FD9D2-9C89-462D-8017-3DD342B8D16C}"/>
              </a:ext>
            </a:extLst>
          </p:cNvPr>
          <p:cNvSpPr/>
          <p:nvPr/>
        </p:nvSpPr>
        <p:spPr>
          <a:xfrm>
            <a:off x="8033657" y="600147"/>
            <a:ext cx="702875" cy="2828853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Flowchart: Process 725">
            <a:extLst>
              <a:ext uri="{FF2B5EF4-FFF2-40B4-BE49-F238E27FC236}">
                <a16:creationId xmlns:a16="http://schemas.microsoft.com/office/drawing/2014/main" id="{E74D2BF6-DB0D-4D43-B43E-726710B35419}"/>
              </a:ext>
            </a:extLst>
          </p:cNvPr>
          <p:cNvSpPr/>
          <p:nvPr/>
        </p:nvSpPr>
        <p:spPr>
          <a:xfrm>
            <a:off x="4333741" y="3414067"/>
            <a:ext cx="1376764" cy="2828853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lowchart: Process 269">
            <a:extLst>
              <a:ext uri="{FF2B5EF4-FFF2-40B4-BE49-F238E27FC236}">
                <a16:creationId xmlns:a16="http://schemas.microsoft.com/office/drawing/2014/main" id="{2946BCCF-80F3-4135-8DFC-7DAEBC4E18D5}"/>
              </a:ext>
            </a:extLst>
          </p:cNvPr>
          <p:cNvSpPr/>
          <p:nvPr/>
        </p:nvSpPr>
        <p:spPr>
          <a:xfrm>
            <a:off x="100841" y="3007466"/>
            <a:ext cx="8595597" cy="32218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lowchart: Process 270">
            <a:extLst>
              <a:ext uri="{FF2B5EF4-FFF2-40B4-BE49-F238E27FC236}">
                <a16:creationId xmlns:a16="http://schemas.microsoft.com/office/drawing/2014/main" id="{BDB67DFD-7E7E-4081-BDA4-F4793CCD739F}"/>
              </a:ext>
            </a:extLst>
          </p:cNvPr>
          <p:cNvSpPr/>
          <p:nvPr/>
        </p:nvSpPr>
        <p:spPr>
          <a:xfrm>
            <a:off x="88946" y="5816356"/>
            <a:ext cx="7396071" cy="32218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725" grpId="0" animBg="1"/>
      <p:bldP spid="726" grpId="0" animBg="1"/>
      <p:bldP spid="270" grpId="0" animBg="1"/>
      <p:bldP spid="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5D93-85CF-4001-AFD5-24D03C73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Compare and Adjust HRU assumptions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2E14384-0182-46B8-A5B1-7D5105662D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051751"/>
              </p:ext>
            </p:extLst>
          </p:nvPr>
        </p:nvGraphicFramePr>
        <p:xfrm>
          <a:off x="807722" y="1617785"/>
          <a:ext cx="10576558" cy="4548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52B50B-8C92-41C6-8E6D-9346AA8D2903}"/>
              </a:ext>
            </a:extLst>
          </p:cNvPr>
          <p:cNvCxnSpPr>
            <a:cxnSpLocks/>
          </p:cNvCxnSpPr>
          <p:nvPr/>
        </p:nvCxnSpPr>
        <p:spPr>
          <a:xfrm>
            <a:off x="8595360" y="2228850"/>
            <a:ext cx="0" cy="2371285"/>
          </a:xfrm>
          <a:prstGeom prst="line">
            <a:avLst/>
          </a:prstGeom>
          <a:ln w="412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FF428C9-9E1D-4757-86A8-425F4B6CFF90}"/>
              </a:ext>
            </a:extLst>
          </p:cNvPr>
          <p:cNvCxnSpPr/>
          <p:nvPr/>
        </p:nvCxnSpPr>
        <p:spPr>
          <a:xfrm>
            <a:off x="8595360" y="2510115"/>
            <a:ext cx="2816404" cy="0"/>
          </a:xfrm>
          <a:prstGeom prst="straightConnector1">
            <a:avLst/>
          </a:prstGeom>
          <a:ln w="571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C2FE25B-ED51-4AF0-A3FE-7F40EEEA21EC}"/>
              </a:ext>
            </a:extLst>
          </p:cNvPr>
          <p:cNvSpPr txBox="1"/>
          <p:nvPr/>
        </p:nvSpPr>
        <p:spPr>
          <a:xfrm>
            <a:off x="8919847" y="2325449"/>
            <a:ext cx="21513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Impervious Surfaces</a:t>
            </a:r>
          </a:p>
        </p:txBody>
      </p:sp>
    </p:spTree>
    <p:extLst>
      <p:ext uri="{BB962C8B-B14F-4D97-AF65-F5344CB8AC3E}">
        <p14:creationId xmlns:p14="http://schemas.microsoft.com/office/powerpoint/2010/main" val="376162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0761-EBB5-449F-9C0E-B8548BD5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44" y="237278"/>
            <a:ext cx="10364451" cy="713637"/>
          </a:xfrm>
        </p:spPr>
        <p:txBody>
          <a:bodyPr/>
          <a:lstStyle/>
          <a:p>
            <a:pPr algn="ctr"/>
            <a:r>
              <a:rPr lang="en-US" dirty="0"/>
              <a:t>Model Development Process</a:t>
            </a: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65C07A2C-85F2-498B-A281-33FBF4460AE8}"/>
              </a:ext>
            </a:extLst>
          </p:cNvPr>
          <p:cNvSpPr/>
          <p:nvPr/>
        </p:nvSpPr>
        <p:spPr>
          <a:xfrm>
            <a:off x="263347" y="1913688"/>
            <a:ext cx="1836307" cy="940111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Compare loading pathways</a:t>
            </a: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ABDFE81D-FAA3-4E9B-850F-ACFE84D56951}"/>
              </a:ext>
            </a:extLst>
          </p:cNvPr>
          <p:cNvSpPr/>
          <p:nvPr/>
        </p:nvSpPr>
        <p:spPr>
          <a:xfrm>
            <a:off x="5063428" y="1903503"/>
            <a:ext cx="2460911" cy="94011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 scenarios</a:t>
            </a:r>
          </a:p>
          <a:p>
            <a:pPr algn="ctr"/>
            <a:r>
              <a:rPr lang="en-US" dirty="0"/>
              <a:t>(examples shown)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C4F7B661-FEE6-4FC4-B709-08E5F0FF6145}"/>
              </a:ext>
            </a:extLst>
          </p:cNvPr>
          <p:cNvSpPr/>
          <p:nvPr/>
        </p:nvSpPr>
        <p:spPr>
          <a:xfrm>
            <a:off x="5375729" y="4354787"/>
            <a:ext cx="1836307" cy="608075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Apply climate change?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8AB27E9-569A-4D2C-8457-38FCCFD23AFA}"/>
              </a:ext>
            </a:extLst>
          </p:cNvPr>
          <p:cNvSpPr/>
          <p:nvPr/>
        </p:nvSpPr>
        <p:spPr>
          <a:xfrm>
            <a:off x="2099654" y="2250831"/>
            <a:ext cx="432531" cy="267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FD99926-1FEE-4D57-BE47-6F942261C5CE}"/>
              </a:ext>
            </a:extLst>
          </p:cNvPr>
          <p:cNvSpPr/>
          <p:nvPr/>
        </p:nvSpPr>
        <p:spPr>
          <a:xfrm>
            <a:off x="4385559" y="2299210"/>
            <a:ext cx="676556" cy="267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FA6889A6-812C-4092-9742-21132DC0DC00}"/>
              </a:ext>
            </a:extLst>
          </p:cNvPr>
          <p:cNvSpPr/>
          <p:nvPr/>
        </p:nvSpPr>
        <p:spPr>
          <a:xfrm rot="5400000">
            <a:off x="6543767" y="2956505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4E0EC1C-184B-4294-974D-65562AD99D84}"/>
              </a:ext>
            </a:extLst>
          </p:cNvPr>
          <p:cNvSpPr/>
          <p:nvPr/>
        </p:nvSpPr>
        <p:spPr>
          <a:xfrm rot="5400000">
            <a:off x="6543767" y="3988553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0764B58-E488-4726-BE53-3682EE90C8F1}"/>
              </a:ext>
            </a:extLst>
          </p:cNvPr>
          <p:cNvSpPr/>
          <p:nvPr/>
        </p:nvSpPr>
        <p:spPr>
          <a:xfrm rot="16200000">
            <a:off x="5609869" y="3988553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4C84E6B-9EC4-41AB-94EF-95578BC51002}"/>
              </a:ext>
            </a:extLst>
          </p:cNvPr>
          <p:cNvSpPr/>
          <p:nvPr/>
        </p:nvSpPr>
        <p:spPr>
          <a:xfrm rot="16200000">
            <a:off x="5634805" y="2944009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2B8DA5AB-6C8E-4F5A-9C3F-6A909B750B0B}"/>
              </a:ext>
            </a:extLst>
          </p:cNvPr>
          <p:cNvSpPr/>
          <p:nvPr/>
        </p:nvSpPr>
        <p:spPr>
          <a:xfrm>
            <a:off x="8197155" y="1901191"/>
            <a:ext cx="1465475" cy="940111"/>
          </a:xfrm>
          <a:prstGeom prst="flowChartProcess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Evaluate results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8C0FC33-E95D-4400-B168-F524FA6E7818}"/>
              </a:ext>
            </a:extLst>
          </p:cNvPr>
          <p:cNvSpPr/>
          <p:nvPr/>
        </p:nvSpPr>
        <p:spPr>
          <a:xfrm>
            <a:off x="7522469" y="2252098"/>
            <a:ext cx="676556" cy="267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E5DDD009-3751-4949-BCE8-B824AEA65368}"/>
              </a:ext>
            </a:extLst>
          </p:cNvPr>
          <p:cNvSpPr/>
          <p:nvPr/>
        </p:nvSpPr>
        <p:spPr>
          <a:xfrm>
            <a:off x="10150591" y="1901191"/>
            <a:ext cx="1836307" cy="940111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Couple to EFDC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24DA5268-2378-4672-9A65-8DDFF8D5E726}"/>
              </a:ext>
            </a:extLst>
          </p:cNvPr>
          <p:cNvSpPr/>
          <p:nvPr/>
        </p:nvSpPr>
        <p:spPr>
          <a:xfrm>
            <a:off x="9642747" y="2265257"/>
            <a:ext cx="507844" cy="252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EEA975DE-1618-4B6B-B4E6-0E647DF3B315}"/>
              </a:ext>
            </a:extLst>
          </p:cNvPr>
          <p:cNvSpPr/>
          <p:nvPr/>
        </p:nvSpPr>
        <p:spPr>
          <a:xfrm>
            <a:off x="10290978" y="3333436"/>
            <a:ext cx="1646922" cy="595577"/>
          </a:xfrm>
          <a:prstGeom prst="flowChartProcess">
            <a:avLst/>
          </a:prstGeom>
          <a:solidFill>
            <a:schemeClr val="tx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Translate model outputs</a:t>
            </a:r>
          </a:p>
        </p:txBody>
      </p: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14693F78-7754-4E52-B474-8F8F081E8F13}"/>
              </a:ext>
            </a:extLst>
          </p:cNvPr>
          <p:cNvSpPr/>
          <p:nvPr/>
        </p:nvSpPr>
        <p:spPr>
          <a:xfrm>
            <a:off x="5362783" y="5415964"/>
            <a:ext cx="1836307" cy="608075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Develop actions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BMPs)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790A947A-F78B-4C28-A4F0-349A8709DB7F}"/>
              </a:ext>
            </a:extLst>
          </p:cNvPr>
          <p:cNvSpPr/>
          <p:nvPr/>
        </p:nvSpPr>
        <p:spPr>
          <a:xfrm rot="5400000">
            <a:off x="6543767" y="5068216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6610E71D-DF9E-4F82-89C0-BA5CA4B5EAB8}"/>
              </a:ext>
            </a:extLst>
          </p:cNvPr>
          <p:cNvSpPr/>
          <p:nvPr/>
        </p:nvSpPr>
        <p:spPr>
          <a:xfrm rot="16200000">
            <a:off x="5609869" y="5068216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Process 45">
            <a:extLst>
              <a:ext uri="{FF2B5EF4-FFF2-40B4-BE49-F238E27FC236}">
                <a16:creationId xmlns:a16="http://schemas.microsoft.com/office/drawing/2014/main" id="{9E994F8E-A74A-4105-925D-6807D67595DF}"/>
              </a:ext>
            </a:extLst>
          </p:cNvPr>
          <p:cNvSpPr/>
          <p:nvPr/>
        </p:nvSpPr>
        <p:spPr>
          <a:xfrm>
            <a:off x="10290977" y="4396688"/>
            <a:ext cx="1646922" cy="595577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Integrate point sources</a:t>
            </a:r>
          </a:p>
        </p:txBody>
      </p:sp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A064A5D5-590B-4752-AE29-48EF78AB004B}"/>
              </a:ext>
            </a:extLst>
          </p:cNvPr>
          <p:cNvSpPr/>
          <p:nvPr/>
        </p:nvSpPr>
        <p:spPr>
          <a:xfrm>
            <a:off x="8219485" y="3335008"/>
            <a:ext cx="1465476" cy="608076"/>
          </a:xfrm>
          <a:prstGeom prst="flowChartProcess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Achieve targets</a:t>
            </a:r>
          </a:p>
        </p:txBody>
      </p:sp>
      <p:sp>
        <p:nvSpPr>
          <p:cNvPr id="61" name="Flowchart: Process 60">
            <a:extLst>
              <a:ext uri="{FF2B5EF4-FFF2-40B4-BE49-F238E27FC236}">
                <a16:creationId xmlns:a16="http://schemas.microsoft.com/office/drawing/2014/main" id="{AECC68A3-66E0-4825-B727-AD1A5B21C394}"/>
              </a:ext>
            </a:extLst>
          </p:cNvPr>
          <p:cNvSpPr/>
          <p:nvPr/>
        </p:nvSpPr>
        <p:spPr>
          <a:xfrm>
            <a:off x="254100" y="3335008"/>
            <a:ext cx="1836307" cy="608075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Atmospheric</a:t>
            </a: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58D28842-2E38-4CE4-9A3B-9E09F657C1D9}"/>
              </a:ext>
            </a:extLst>
          </p:cNvPr>
          <p:cNvSpPr/>
          <p:nvPr/>
        </p:nvSpPr>
        <p:spPr>
          <a:xfrm rot="5400000">
            <a:off x="1405214" y="2977607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E644DCEE-A1F4-4CFE-BEF7-E3D81BAE240F}"/>
              </a:ext>
            </a:extLst>
          </p:cNvPr>
          <p:cNvSpPr/>
          <p:nvPr/>
        </p:nvSpPr>
        <p:spPr>
          <a:xfrm rot="16200000">
            <a:off x="496252" y="2965111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Process 63">
            <a:extLst>
              <a:ext uri="{FF2B5EF4-FFF2-40B4-BE49-F238E27FC236}">
                <a16:creationId xmlns:a16="http://schemas.microsoft.com/office/drawing/2014/main" id="{89059A7F-020B-47C8-9F84-FF7C9988EF2E}"/>
              </a:ext>
            </a:extLst>
          </p:cNvPr>
          <p:cNvSpPr/>
          <p:nvPr/>
        </p:nvSpPr>
        <p:spPr>
          <a:xfrm>
            <a:off x="283743" y="4327283"/>
            <a:ext cx="1836307" cy="60807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Surface</a:t>
            </a: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CF7EDBCA-5BE4-402B-B08D-4B3F713C2007}"/>
              </a:ext>
            </a:extLst>
          </p:cNvPr>
          <p:cNvSpPr/>
          <p:nvPr/>
        </p:nvSpPr>
        <p:spPr>
          <a:xfrm rot="5400000">
            <a:off x="1405214" y="4017328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D32A6764-F1C7-44A8-8AD7-D65350A1CF46}"/>
              </a:ext>
            </a:extLst>
          </p:cNvPr>
          <p:cNvSpPr/>
          <p:nvPr/>
        </p:nvSpPr>
        <p:spPr>
          <a:xfrm rot="16200000">
            <a:off x="496252" y="4004832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Process 66">
            <a:extLst>
              <a:ext uri="{FF2B5EF4-FFF2-40B4-BE49-F238E27FC236}">
                <a16:creationId xmlns:a16="http://schemas.microsoft.com/office/drawing/2014/main" id="{530D5691-8ECB-49AA-AFD6-2D5503D9173E}"/>
              </a:ext>
            </a:extLst>
          </p:cNvPr>
          <p:cNvSpPr/>
          <p:nvPr/>
        </p:nvSpPr>
        <p:spPr>
          <a:xfrm>
            <a:off x="2532185" y="4396688"/>
            <a:ext cx="1836307" cy="608075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Until Bo says </a:t>
            </a:r>
            <a:r>
              <a:rPr lang="en-US" sz="2400" dirty="0">
                <a:solidFill>
                  <a:srgbClr val="FF0000"/>
                </a:solidFill>
              </a:rPr>
              <a:t>“STOP!”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CB068E1C-8F4C-4231-81C8-8CB205FA15F0}"/>
              </a:ext>
            </a:extLst>
          </p:cNvPr>
          <p:cNvSpPr/>
          <p:nvPr/>
        </p:nvSpPr>
        <p:spPr>
          <a:xfrm rot="5400000">
            <a:off x="3667023" y="4029824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C40FA01E-BAB0-4092-A950-4D4047D8B028}"/>
              </a:ext>
            </a:extLst>
          </p:cNvPr>
          <p:cNvSpPr/>
          <p:nvPr/>
        </p:nvSpPr>
        <p:spPr>
          <a:xfrm rot="16200000">
            <a:off x="2758061" y="4017328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Process 69">
            <a:extLst>
              <a:ext uri="{FF2B5EF4-FFF2-40B4-BE49-F238E27FC236}">
                <a16:creationId xmlns:a16="http://schemas.microsoft.com/office/drawing/2014/main" id="{B2651E92-9ECD-4B5E-B6EA-10F7B55D736B}"/>
              </a:ext>
            </a:extLst>
          </p:cNvPr>
          <p:cNvSpPr/>
          <p:nvPr/>
        </p:nvSpPr>
        <p:spPr>
          <a:xfrm>
            <a:off x="283743" y="5387854"/>
            <a:ext cx="1836307" cy="6080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Sub-surface</a:t>
            </a: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A92B3196-7760-4935-B8D4-29B5FA5019D2}"/>
              </a:ext>
            </a:extLst>
          </p:cNvPr>
          <p:cNvSpPr/>
          <p:nvPr/>
        </p:nvSpPr>
        <p:spPr>
          <a:xfrm rot="5400000">
            <a:off x="1356074" y="5044810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0B7374CF-9FC2-42B2-91F0-A8260B0E6444}"/>
              </a:ext>
            </a:extLst>
          </p:cNvPr>
          <p:cNvSpPr/>
          <p:nvPr/>
        </p:nvSpPr>
        <p:spPr>
          <a:xfrm rot="16200000">
            <a:off x="447112" y="5032314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37C144D5-53D7-477F-87DB-CE59DB4D2195}"/>
              </a:ext>
            </a:extLst>
          </p:cNvPr>
          <p:cNvCxnSpPr>
            <a:stCxn id="48" idx="2"/>
            <a:endCxn id="43" idx="3"/>
          </p:cNvCxnSpPr>
          <p:nvPr/>
        </p:nvCxnSpPr>
        <p:spPr>
          <a:xfrm rot="5400000">
            <a:off x="7187198" y="3954977"/>
            <a:ext cx="1776918" cy="1753133"/>
          </a:xfrm>
          <a:prstGeom prst="bentConnector2">
            <a:avLst/>
          </a:prstGeom>
          <a:ln w="1778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3EA7DD47-733F-4F07-B01C-6FE0F09C0C30}"/>
              </a:ext>
            </a:extLst>
          </p:cNvPr>
          <p:cNvSpPr/>
          <p:nvPr/>
        </p:nvSpPr>
        <p:spPr>
          <a:xfrm rot="5400000">
            <a:off x="9166877" y="2967861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9F31953B-16D3-4B7B-9826-F605CA2913AE}"/>
              </a:ext>
            </a:extLst>
          </p:cNvPr>
          <p:cNvSpPr/>
          <p:nvPr/>
        </p:nvSpPr>
        <p:spPr>
          <a:xfrm rot="16200000">
            <a:off x="8257915" y="2955365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59910AB7-9095-4E92-93C5-3575D8B93449}"/>
              </a:ext>
            </a:extLst>
          </p:cNvPr>
          <p:cNvSpPr/>
          <p:nvPr/>
        </p:nvSpPr>
        <p:spPr>
          <a:xfrm rot="5400000">
            <a:off x="11251921" y="2970249"/>
            <a:ext cx="471336" cy="213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5B731BD6-AAA9-422E-B3C7-17927304E76A}"/>
              </a:ext>
            </a:extLst>
          </p:cNvPr>
          <p:cNvSpPr/>
          <p:nvPr/>
        </p:nvSpPr>
        <p:spPr>
          <a:xfrm rot="16200000">
            <a:off x="10370467" y="2952615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7D0394C8-180A-47EF-8E24-781A1A70BF87}"/>
              </a:ext>
            </a:extLst>
          </p:cNvPr>
          <p:cNvSpPr/>
          <p:nvPr/>
        </p:nvSpPr>
        <p:spPr>
          <a:xfrm rot="5400000">
            <a:off x="11314302" y="4027550"/>
            <a:ext cx="494401" cy="246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EB905FC3-E175-46CA-BED5-B811E276E640}"/>
              </a:ext>
            </a:extLst>
          </p:cNvPr>
          <p:cNvSpPr/>
          <p:nvPr/>
        </p:nvSpPr>
        <p:spPr>
          <a:xfrm rot="16200000">
            <a:off x="10428058" y="4037771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57582AEB-92A5-47DB-ABD5-FB79A9DD6849}"/>
              </a:ext>
            </a:extLst>
          </p:cNvPr>
          <p:cNvSpPr/>
          <p:nvPr/>
        </p:nvSpPr>
        <p:spPr>
          <a:xfrm>
            <a:off x="10323412" y="5398736"/>
            <a:ext cx="1646922" cy="595577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Achieve targets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9FE12EAE-91D3-4CEC-827D-31E8A9C5BE9E}"/>
              </a:ext>
            </a:extLst>
          </p:cNvPr>
          <p:cNvCxnSpPr>
            <a:cxnSpLocks/>
            <a:stCxn id="51" idx="1"/>
            <a:endCxn id="43" idx="3"/>
          </p:cNvCxnSpPr>
          <p:nvPr/>
        </p:nvCxnSpPr>
        <p:spPr>
          <a:xfrm rot="10800000" flipV="1">
            <a:off x="7199090" y="5696524"/>
            <a:ext cx="3124322" cy="23477"/>
          </a:xfrm>
          <a:prstGeom prst="bentConnector3">
            <a:avLst>
              <a:gd name="adj1" fmla="val 50000"/>
            </a:avLst>
          </a:prstGeom>
          <a:ln w="1778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1094961-8FD9-42BE-A64D-C8F18A681285}"/>
              </a:ext>
            </a:extLst>
          </p:cNvPr>
          <p:cNvSpPr/>
          <p:nvPr/>
        </p:nvSpPr>
        <p:spPr>
          <a:xfrm rot="5400000">
            <a:off x="11314302" y="5067528"/>
            <a:ext cx="494401" cy="246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C9876B82-038A-49F3-8860-96EF70592776}"/>
              </a:ext>
            </a:extLst>
          </p:cNvPr>
          <p:cNvSpPr/>
          <p:nvPr/>
        </p:nvSpPr>
        <p:spPr>
          <a:xfrm rot="16200000">
            <a:off x="10428058" y="5077749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97C71B3-9D87-4037-AF62-E27364C3D1AA}"/>
              </a:ext>
            </a:extLst>
          </p:cNvPr>
          <p:cNvSpPr/>
          <p:nvPr/>
        </p:nvSpPr>
        <p:spPr>
          <a:xfrm>
            <a:off x="254099" y="1286597"/>
            <a:ext cx="4413591" cy="485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Calibration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2F32F161-ED3D-4A52-896D-9BFEEC1BC728}"/>
              </a:ext>
            </a:extLst>
          </p:cNvPr>
          <p:cNvSpPr/>
          <p:nvPr/>
        </p:nvSpPr>
        <p:spPr>
          <a:xfrm>
            <a:off x="4667692" y="1280219"/>
            <a:ext cx="5231220" cy="485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Scenarios</a:t>
            </a:r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97F5E92F-3965-478D-AEDD-61224CD8482E}"/>
              </a:ext>
            </a:extLst>
          </p:cNvPr>
          <p:cNvSpPr/>
          <p:nvPr/>
        </p:nvSpPr>
        <p:spPr>
          <a:xfrm>
            <a:off x="9898912" y="1286057"/>
            <a:ext cx="2071422" cy="485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05EF73-6AB4-48CE-8254-F11AEA070384}"/>
              </a:ext>
            </a:extLst>
          </p:cNvPr>
          <p:cNvSpPr/>
          <p:nvPr/>
        </p:nvSpPr>
        <p:spPr>
          <a:xfrm>
            <a:off x="0" y="1112187"/>
            <a:ext cx="12192000" cy="515679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CF26D2E7-08A1-46EC-AEDC-E1A05DF1E662}"/>
              </a:ext>
            </a:extLst>
          </p:cNvPr>
          <p:cNvSpPr/>
          <p:nvPr/>
        </p:nvSpPr>
        <p:spPr>
          <a:xfrm>
            <a:off x="2549253" y="1928845"/>
            <a:ext cx="1836307" cy="940111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Adjust parameters</a:t>
            </a: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F4823175-4210-4AEE-AA95-867508375CA4}"/>
              </a:ext>
            </a:extLst>
          </p:cNvPr>
          <p:cNvSpPr/>
          <p:nvPr/>
        </p:nvSpPr>
        <p:spPr>
          <a:xfrm>
            <a:off x="5319457" y="3300889"/>
            <a:ext cx="1836307" cy="608075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 land use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D25EEA64-04F0-40FA-9E58-2213F6AA9906}"/>
              </a:ext>
            </a:extLst>
          </p:cNvPr>
          <p:cNvSpPr/>
          <p:nvPr/>
        </p:nvSpPr>
        <p:spPr>
          <a:xfrm>
            <a:off x="2549252" y="3329373"/>
            <a:ext cx="1836307" cy="6080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Verify model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E4FF145-3600-4F6B-8CA1-A5B22EFCBF23}"/>
              </a:ext>
            </a:extLst>
          </p:cNvPr>
          <p:cNvSpPr/>
          <p:nvPr/>
        </p:nvSpPr>
        <p:spPr>
          <a:xfrm rot="10800000">
            <a:off x="4385559" y="3465557"/>
            <a:ext cx="933898" cy="267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52F6E56-C872-4AA4-A8B1-18438ED9A153}"/>
              </a:ext>
            </a:extLst>
          </p:cNvPr>
          <p:cNvSpPr/>
          <p:nvPr/>
        </p:nvSpPr>
        <p:spPr>
          <a:xfrm rot="5400000">
            <a:off x="3671427" y="2978703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6FFBC1E-D264-4F03-B372-A6F7438F0C7E}"/>
              </a:ext>
            </a:extLst>
          </p:cNvPr>
          <p:cNvSpPr/>
          <p:nvPr/>
        </p:nvSpPr>
        <p:spPr>
          <a:xfrm rot="16200000">
            <a:off x="2762465" y="2966207"/>
            <a:ext cx="448966" cy="2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1EB701D-2CAF-446E-A3F3-1C22521F2336}"/>
              </a:ext>
            </a:extLst>
          </p:cNvPr>
          <p:cNvSpPr/>
          <p:nvPr/>
        </p:nvSpPr>
        <p:spPr>
          <a:xfrm>
            <a:off x="2328337" y="1744539"/>
            <a:ext cx="5257702" cy="2476587"/>
          </a:xfrm>
          <a:custGeom>
            <a:avLst/>
            <a:gdLst>
              <a:gd name="connsiteX0" fmla="*/ 1169775 w 5257702"/>
              <a:gd name="connsiteY0" fmla="*/ 41731 h 2476587"/>
              <a:gd name="connsiteX1" fmla="*/ 606249 w 5257702"/>
              <a:gd name="connsiteY1" fmla="*/ 41731 h 2476587"/>
              <a:gd name="connsiteX2" fmla="*/ 191579 w 5257702"/>
              <a:gd name="connsiteY2" fmla="*/ 62996 h 2476587"/>
              <a:gd name="connsiteX3" fmla="*/ 74621 w 5257702"/>
              <a:gd name="connsiteY3" fmla="*/ 158689 h 2476587"/>
              <a:gd name="connsiteX4" fmla="*/ 21458 w 5257702"/>
              <a:gd name="connsiteY4" fmla="*/ 498931 h 2476587"/>
              <a:gd name="connsiteX5" fmla="*/ 193 w 5257702"/>
              <a:gd name="connsiteY5" fmla="*/ 1445228 h 2476587"/>
              <a:gd name="connsiteX6" fmla="*/ 32091 w 5257702"/>
              <a:gd name="connsiteY6" fmla="*/ 2030019 h 2476587"/>
              <a:gd name="connsiteX7" fmla="*/ 117151 w 5257702"/>
              <a:gd name="connsiteY7" fmla="*/ 2380894 h 2476587"/>
              <a:gd name="connsiteX8" fmla="*/ 606249 w 5257702"/>
              <a:gd name="connsiteY8" fmla="*/ 2476587 h 2476587"/>
              <a:gd name="connsiteX9" fmla="*/ 1828993 w 5257702"/>
              <a:gd name="connsiteY9" fmla="*/ 2434056 h 2476587"/>
              <a:gd name="connsiteX10" fmla="*/ 3136798 w 5257702"/>
              <a:gd name="connsiteY10" fmla="*/ 2402159 h 2476587"/>
              <a:gd name="connsiteX11" fmla="*/ 4263849 w 5257702"/>
              <a:gd name="connsiteY11" fmla="*/ 2391526 h 2476587"/>
              <a:gd name="connsiteX12" fmla="*/ 5040026 w 5257702"/>
              <a:gd name="connsiteY12" fmla="*/ 2412791 h 2476587"/>
              <a:gd name="connsiteX13" fmla="*/ 5252677 w 5257702"/>
              <a:gd name="connsiteY13" fmla="*/ 1902428 h 2476587"/>
              <a:gd name="connsiteX14" fmla="*/ 5167616 w 5257702"/>
              <a:gd name="connsiteY14" fmla="*/ 1583452 h 2476587"/>
              <a:gd name="connsiteX15" fmla="*/ 4912435 w 5257702"/>
              <a:gd name="connsiteY15" fmla="*/ 1360168 h 2476587"/>
              <a:gd name="connsiteX16" fmla="*/ 4114993 w 5257702"/>
              <a:gd name="connsiteY16" fmla="*/ 1338903 h 2476587"/>
              <a:gd name="connsiteX17" fmla="*/ 2934779 w 5257702"/>
              <a:gd name="connsiteY17" fmla="*/ 1360168 h 2476587"/>
              <a:gd name="connsiteX18" fmla="*/ 2573272 w 5257702"/>
              <a:gd name="connsiteY18" fmla="*/ 1285740 h 2476587"/>
              <a:gd name="connsiteX19" fmla="*/ 2371254 w 5257702"/>
              <a:gd name="connsiteY19" fmla="*/ 956131 h 2476587"/>
              <a:gd name="connsiteX20" fmla="*/ 2328723 w 5257702"/>
              <a:gd name="connsiteY20" fmla="*/ 371340 h 2476587"/>
              <a:gd name="connsiteX21" fmla="*/ 2105440 w 5257702"/>
              <a:gd name="connsiteY21" fmla="*/ 20466 h 2476587"/>
              <a:gd name="connsiteX22" fmla="*/ 1382426 w 5257702"/>
              <a:gd name="connsiteY22" fmla="*/ 41731 h 2476587"/>
              <a:gd name="connsiteX23" fmla="*/ 1169775 w 5257702"/>
              <a:gd name="connsiteY23" fmla="*/ 41731 h 247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57702" h="2476587">
                <a:moveTo>
                  <a:pt x="1169775" y="41731"/>
                </a:moveTo>
                <a:lnTo>
                  <a:pt x="606249" y="41731"/>
                </a:lnTo>
                <a:cubicBezTo>
                  <a:pt x="443216" y="45275"/>
                  <a:pt x="280183" y="43503"/>
                  <a:pt x="191579" y="62996"/>
                </a:cubicBezTo>
                <a:cubicBezTo>
                  <a:pt x="102975" y="82489"/>
                  <a:pt x="102974" y="86033"/>
                  <a:pt x="74621" y="158689"/>
                </a:cubicBezTo>
                <a:cubicBezTo>
                  <a:pt x="46268" y="231345"/>
                  <a:pt x="33863" y="284508"/>
                  <a:pt x="21458" y="498931"/>
                </a:cubicBezTo>
                <a:cubicBezTo>
                  <a:pt x="9053" y="713354"/>
                  <a:pt x="-1579" y="1190047"/>
                  <a:pt x="193" y="1445228"/>
                </a:cubicBezTo>
                <a:cubicBezTo>
                  <a:pt x="1965" y="1700409"/>
                  <a:pt x="12598" y="1874075"/>
                  <a:pt x="32091" y="2030019"/>
                </a:cubicBezTo>
                <a:cubicBezTo>
                  <a:pt x="51584" y="2185963"/>
                  <a:pt x="21458" y="2306466"/>
                  <a:pt x="117151" y="2380894"/>
                </a:cubicBezTo>
                <a:cubicBezTo>
                  <a:pt x="212844" y="2455322"/>
                  <a:pt x="320942" y="2467727"/>
                  <a:pt x="606249" y="2476587"/>
                </a:cubicBezTo>
                <a:lnTo>
                  <a:pt x="1828993" y="2434056"/>
                </a:lnTo>
                <a:lnTo>
                  <a:pt x="3136798" y="2402159"/>
                </a:lnTo>
                <a:lnTo>
                  <a:pt x="4263849" y="2391526"/>
                </a:lnTo>
                <a:cubicBezTo>
                  <a:pt x="4581054" y="2393298"/>
                  <a:pt x="4875221" y="2494307"/>
                  <a:pt x="5040026" y="2412791"/>
                </a:cubicBezTo>
                <a:cubicBezTo>
                  <a:pt x="5204831" y="2331275"/>
                  <a:pt x="5231412" y="2040651"/>
                  <a:pt x="5252677" y="1902428"/>
                </a:cubicBezTo>
                <a:cubicBezTo>
                  <a:pt x="5273942" y="1764205"/>
                  <a:pt x="5224323" y="1673829"/>
                  <a:pt x="5167616" y="1583452"/>
                </a:cubicBezTo>
                <a:cubicBezTo>
                  <a:pt x="5110909" y="1493075"/>
                  <a:pt x="5087872" y="1400926"/>
                  <a:pt x="4912435" y="1360168"/>
                </a:cubicBezTo>
                <a:cubicBezTo>
                  <a:pt x="4736998" y="1319410"/>
                  <a:pt x="4444602" y="1338903"/>
                  <a:pt x="4114993" y="1338903"/>
                </a:cubicBezTo>
                <a:cubicBezTo>
                  <a:pt x="3785384" y="1338903"/>
                  <a:pt x="3191733" y="1369029"/>
                  <a:pt x="2934779" y="1360168"/>
                </a:cubicBezTo>
                <a:cubicBezTo>
                  <a:pt x="2677826" y="1351308"/>
                  <a:pt x="2667193" y="1353079"/>
                  <a:pt x="2573272" y="1285740"/>
                </a:cubicBezTo>
                <a:cubicBezTo>
                  <a:pt x="2479351" y="1218401"/>
                  <a:pt x="2412012" y="1108531"/>
                  <a:pt x="2371254" y="956131"/>
                </a:cubicBezTo>
                <a:cubicBezTo>
                  <a:pt x="2330496" y="803731"/>
                  <a:pt x="2373025" y="527284"/>
                  <a:pt x="2328723" y="371340"/>
                </a:cubicBezTo>
                <a:cubicBezTo>
                  <a:pt x="2284421" y="215396"/>
                  <a:pt x="2263156" y="75401"/>
                  <a:pt x="2105440" y="20466"/>
                </a:cubicBezTo>
                <a:cubicBezTo>
                  <a:pt x="1947724" y="-34469"/>
                  <a:pt x="1543686" y="38187"/>
                  <a:pt x="1382426" y="41731"/>
                </a:cubicBezTo>
                <a:cubicBezTo>
                  <a:pt x="1221166" y="45275"/>
                  <a:pt x="1299138" y="41731"/>
                  <a:pt x="1169775" y="4173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2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1781</TotalTime>
  <Words>155</Words>
  <Application>Microsoft Office PowerPoint</Application>
  <PresentationFormat>Widescreen</PresentationFormat>
  <Paragraphs>61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Tw Cen MT</vt:lpstr>
      <vt:lpstr>Droplet</vt:lpstr>
      <vt:lpstr>Model Development Process</vt:lpstr>
      <vt:lpstr>Model Domains</vt:lpstr>
      <vt:lpstr>Age of development</vt:lpstr>
      <vt:lpstr>Rainfall Zones</vt:lpstr>
      <vt:lpstr>Hydrologic Response Units (HRUs)</vt:lpstr>
      <vt:lpstr>Compare and Adjust HRU assumptions</vt:lpstr>
      <vt:lpstr>Model Development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Burkey, Jeff</dc:creator>
  <cp:lastModifiedBy>Neculae, Cleo (ECY)</cp:lastModifiedBy>
  <cp:revision>2</cp:revision>
  <cp:lastPrinted>2021-05-07T18:08:39Z</cp:lastPrinted>
  <dcterms:created xsi:type="dcterms:W3CDTF">2021-05-03T01:03:57Z</dcterms:created>
  <dcterms:modified xsi:type="dcterms:W3CDTF">2021-05-13T20:32:00Z</dcterms:modified>
</cp:coreProperties>
</file>