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5"/>
  </p:sldMasterIdLst>
  <p:notesMasterIdLst>
    <p:notesMasterId r:id="rId21"/>
  </p:notesMasterIdLst>
  <p:handoutMasterIdLst>
    <p:handoutMasterId r:id="rId22"/>
  </p:handoutMasterIdLst>
  <p:sldIdLst>
    <p:sldId id="417" r:id="rId6"/>
    <p:sldId id="461" r:id="rId7"/>
    <p:sldId id="448" r:id="rId8"/>
    <p:sldId id="446" r:id="rId9"/>
    <p:sldId id="443" r:id="rId10"/>
    <p:sldId id="451" r:id="rId11"/>
    <p:sldId id="456" r:id="rId12"/>
    <p:sldId id="434" r:id="rId13"/>
    <p:sldId id="457" r:id="rId14"/>
    <p:sldId id="458" r:id="rId15"/>
    <p:sldId id="261" r:id="rId16"/>
    <p:sldId id="463" r:id="rId17"/>
    <p:sldId id="465" r:id="rId18"/>
    <p:sldId id="466" r:id="rId19"/>
    <p:sldId id="439" r:id="rId20"/>
  </p:sldIdLst>
  <p:sldSz cx="18284825" cy="10285413"/>
  <p:notesSz cx="9296400" cy="14782800"/>
  <p:embeddedFontLst>
    <p:embeddedFont>
      <p:font typeface="Franklin Gothic Book" panose="020B0503020102020204" pitchFamily="34" charset="0"/>
      <p:regular r:id="rId23"/>
      <p:italic r:id="rId24"/>
    </p:embeddedFon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
      <p:font typeface="Yu Gothic" panose="020B0400000000000000" pitchFamily="34" charset="-128"/>
      <p:regular r:id="rId35"/>
      <p:bold r:id="rId36"/>
    </p:embeddedFont>
    <p:embeddedFont>
      <p:font typeface="Franklin Gothic Medium" panose="020B0603020102020204" pitchFamily="34" charset="0"/>
      <p:regular r:id="rId37"/>
      <p:italic r:id="rId38"/>
    </p:embeddedFont>
    <p:embeddedFont>
      <p:font typeface="Roboto Medium" pitchFamily="2" charset="0"/>
      <p:regular r:id="rId39"/>
      <p: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61"/>
            <p14:sldId id="448"/>
            <p14:sldId id="446"/>
            <p14:sldId id="443"/>
            <p14:sldId id="451"/>
            <p14:sldId id="456"/>
            <p14:sldId id="434"/>
            <p14:sldId id="457"/>
            <p14:sldId id="458"/>
            <p14:sldId id="261"/>
            <p14:sldId id="463"/>
            <p14:sldId id="465"/>
            <p14:sldId id="466"/>
            <p14:sldId id="439"/>
          </p14:sldIdLst>
        </p14:section>
      </p14:sectionLst>
    </p:ext>
    <p:ext uri="{EFAFB233-063F-42B5-8137-9DF3F51BA10A}">
      <p15:sldGuideLst xmlns:p15="http://schemas.microsoft.com/office/powerpoint/2012/main">
        <p15:guide id="1" orient="horz" pos="3240" userDrawn="1">
          <p15:clr>
            <a:srgbClr val="A4A3A4"/>
          </p15:clr>
        </p15:guide>
        <p15:guide id="2" pos="575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tts, Stephanie (ECY)" initials="PS(" lastIdx="7" clrIdx="0">
    <p:extLst>
      <p:ext uri="{19B8F6BF-5375-455C-9EA6-DF929625EA0E}">
        <p15:presenceInfo xmlns:p15="http://schemas.microsoft.com/office/powerpoint/2012/main" userId="S-1-5-21-2487942767-1439223106-4058045846-44467" providerId="AD"/>
      </p:ext>
    </p:extLst>
  </p:cmAuthor>
  <p:cmAuthor id="2" name="SVYN461@ecy.wa.lcl" initials="S" lastIdx="3" clrIdx="1">
    <p:extLst>
      <p:ext uri="{19B8F6BF-5375-455C-9EA6-DF929625EA0E}">
        <p15:presenceInfo xmlns:p15="http://schemas.microsoft.com/office/powerpoint/2012/main" userId="SVYN461@ecy.wa.lcl" providerId="None"/>
      </p:ext>
    </p:extLst>
  </p:cmAuthor>
  <p:cmAuthor id="3" name="step461@ecy.wa.lcl" initials="s" lastIdx="2" clrIdx="2">
    <p:extLst>
      <p:ext uri="{19B8F6BF-5375-455C-9EA6-DF929625EA0E}">
        <p15:presenceInfo xmlns:p15="http://schemas.microsoft.com/office/powerpoint/2012/main" userId="step461@ecy.wa.lcl" providerId="None"/>
      </p:ext>
    </p:extLst>
  </p:cmAuthor>
  <p:cmAuthor id="4" name="Brown, Rebecca (ECY)" initials="BR(" lastIdx="1" clrIdx="3">
    <p:extLst>
      <p:ext uri="{19B8F6BF-5375-455C-9EA6-DF929625EA0E}">
        <p15:presenceInfo xmlns:p15="http://schemas.microsoft.com/office/powerpoint/2012/main" userId="S-1-5-21-2487942767-1439223106-4058045846-40250" providerId="AD"/>
      </p:ext>
    </p:extLst>
  </p:cmAuthor>
  <p:cmAuthor id="5" name="Jones, Ingria (ECY)" initials="JI(" lastIdx="1" clrIdx="4">
    <p:extLst>
      <p:ext uri="{19B8F6BF-5375-455C-9EA6-DF929625EA0E}">
        <p15:presenceInfo xmlns:p15="http://schemas.microsoft.com/office/powerpoint/2012/main" userId="S-1-5-21-2487942767-1439223106-4058045846-615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333300"/>
    <a:srgbClr val="C4D2E2"/>
    <a:srgbClr val="97B1CD"/>
    <a:srgbClr val="DAE1E9"/>
    <a:srgbClr val="7D9DC1"/>
    <a:srgbClr val="666633"/>
    <a:srgbClr val="80A8CD"/>
    <a:srgbClr val="7AA456"/>
    <a:srgbClr val="8DAAC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85" autoAdjust="0"/>
    <p:restoredTop sz="51948" autoAdjust="0"/>
  </p:normalViewPr>
  <p:slideViewPr>
    <p:cSldViewPr snapToGrid="0" showGuides="1">
      <p:cViewPr varScale="1">
        <p:scale>
          <a:sx n="33" d="100"/>
          <a:sy n="33" d="100"/>
        </p:scale>
        <p:origin x="1122" y="66"/>
      </p:cViewPr>
      <p:guideLst>
        <p:guide orient="horz" pos="3240"/>
        <p:guide pos="5759"/>
      </p:guideLst>
    </p:cSldViewPr>
  </p:slideViewPr>
  <p:outlineViewPr>
    <p:cViewPr>
      <p:scale>
        <a:sx n="33" d="100"/>
        <a:sy n="33" d="100"/>
      </p:scale>
      <p:origin x="0" y="-67660"/>
    </p:cViewPr>
  </p:outlineViewPr>
  <p:notesTextViewPr>
    <p:cViewPr>
      <p:scale>
        <a:sx n="100" d="100"/>
        <a:sy n="100" d="100"/>
      </p:scale>
      <p:origin x="0" y="0"/>
    </p:cViewPr>
  </p:notesTextViewPr>
  <p:sorterViewPr>
    <p:cViewPr>
      <p:scale>
        <a:sx n="26" d="100"/>
        <a:sy n="26" d="100"/>
      </p:scale>
      <p:origin x="0" y="-1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F83B9D-C0A8-4900-BC6A-99584423AF3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60878D6A-C0C4-4090-B1C5-A81055F5C38A}">
      <dgm:prSet phldrT="[Text]"/>
      <dgm:spPr/>
      <dgm:t>
        <a:bodyPr/>
        <a:lstStyle/>
        <a:p>
          <a:r>
            <a:rPr lang="en-US" dirty="0" smtClean="0"/>
            <a:t>Workshops</a:t>
          </a:r>
          <a:endParaRPr lang="en-US" dirty="0"/>
        </a:p>
      </dgm:t>
    </dgm:pt>
    <dgm:pt modelId="{035B2B43-0488-485D-A356-6E96E55A1667}" type="parTrans" cxnId="{113E2483-0386-4A23-A41C-4BA0157AD1C3}">
      <dgm:prSet/>
      <dgm:spPr/>
      <dgm:t>
        <a:bodyPr/>
        <a:lstStyle/>
        <a:p>
          <a:endParaRPr lang="en-US"/>
        </a:p>
      </dgm:t>
    </dgm:pt>
    <dgm:pt modelId="{8C74D106-FD18-4C5D-9227-1E019C599036}" type="sibTrans" cxnId="{113E2483-0386-4A23-A41C-4BA0157AD1C3}">
      <dgm:prSet/>
      <dgm:spPr/>
      <dgm:t>
        <a:bodyPr/>
        <a:lstStyle/>
        <a:p>
          <a:endParaRPr lang="en-US"/>
        </a:p>
      </dgm:t>
    </dgm:pt>
    <dgm:pt modelId="{B5BBB62E-A85D-45F4-A53A-B014439785AD}">
      <dgm:prSet phldrT="[Text]"/>
      <dgm:spPr/>
      <dgm:t>
        <a:bodyPr/>
        <a:lstStyle/>
        <a:p>
          <a:r>
            <a:rPr lang="en-US" dirty="0" smtClean="0"/>
            <a:t>June 2018</a:t>
          </a:r>
          <a:endParaRPr lang="en-US" dirty="0"/>
        </a:p>
      </dgm:t>
    </dgm:pt>
    <dgm:pt modelId="{CCEEBD28-79FC-475E-85B2-B5EDE1DEDE2A}" type="parTrans" cxnId="{5A00419C-0C76-4E60-83CE-22224652C0A5}">
      <dgm:prSet/>
      <dgm:spPr/>
      <dgm:t>
        <a:bodyPr/>
        <a:lstStyle/>
        <a:p>
          <a:endParaRPr lang="en-US"/>
        </a:p>
      </dgm:t>
    </dgm:pt>
    <dgm:pt modelId="{195E0FD1-DCA2-4143-83F4-9066E3094927}" type="sibTrans" cxnId="{5A00419C-0C76-4E60-83CE-22224652C0A5}">
      <dgm:prSet/>
      <dgm:spPr/>
      <dgm:t>
        <a:bodyPr/>
        <a:lstStyle/>
        <a:p>
          <a:endParaRPr lang="en-US"/>
        </a:p>
      </dgm:t>
    </dgm:pt>
    <dgm:pt modelId="{33C3DE70-360A-484C-A84E-F4C6743B4D0F}">
      <dgm:prSet phldrT="[Text]" custT="1"/>
      <dgm:spPr/>
      <dgm:t>
        <a:bodyPr/>
        <a:lstStyle/>
        <a:p>
          <a:r>
            <a:rPr lang="en-US" sz="2800" dirty="0" smtClean="0"/>
            <a:t>Interim Guidance for Determining Net Ecological Benefit</a:t>
          </a:r>
          <a:endParaRPr lang="en-US" sz="2800" dirty="0"/>
        </a:p>
      </dgm:t>
    </dgm:pt>
    <dgm:pt modelId="{9B8998CD-8DD1-46E3-9212-DB9090790394}" type="parTrans" cxnId="{F0B01346-8949-4636-B13C-EA2B7B6FB9BA}">
      <dgm:prSet/>
      <dgm:spPr/>
      <dgm:t>
        <a:bodyPr/>
        <a:lstStyle/>
        <a:p>
          <a:endParaRPr lang="en-US"/>
        </a:p>
      </dgm:t>
    </dgm:pt>
    <dgm:pt modelId="{322895B8-54ED-438C-9E16-1D242DA4CA0B}" type="sibTrans" cxnId="{F0B01346-8949-4636-B13C-EA2B7B6FB9BA}">
      <dgm:prSet/>
      <dgm:spPr/>
      <dgm:t>
        <a:bodyPr/>
        <a:lstStyle/>
        <a:p>
          <a:endParaRPr lang="en-US"/>
        </a:p>
      </dgm:t>
    </dgm:pt>
    <dgm:pt modelId="{AC931939-FA5E-461E-88CA-369ADCBCA2F7}">
      <dgm:prSet phldrT="[Text]"/>
      <dgm:spPr/>
      <dgm:t>
        <a:bodyPr/>
        <a:lstStyle/>
        <a:p>
          <a:r>
            <a:rPr lang="en-US" dirty="0" smtClean="0"/>
            <a:t>Fall 2018</a:t>
          </a:r>
          <a:endParaRPr lang="en-US" dirty="0"/>
        </a:p>
      </dgm:t>
    </dgm:pt>
    <dgm:pt modelId="{0AABE97E-B0EB-45FB-A3D0-FF6BAAB9C678}" type="parTrans" cxnId="{6DC26D86-B2FD-4BF4-AE74-E64B9E83ADE8}">
      <dgm:prSet/>
      <dgm:spPr/>
      <dgm:t>
        <a:bodyPr/>
        <a:lstStyle/>
        <a:p>
          <a:endParaRPr lang="en-US"/>
        </a:p>
      </dgm:t>
    </dgm:pt>
    <dgm:pt modelId="{4A1CA658-BFC5-4584-AE13-E38A46D4493F}" type="sibTrans" cxnId="{6DC26D86-B2FD-4BF4-AE74-E64B9E83ADE8}">
      <dgm:prSet/>
      <dgm:spPr/>
      <dgm:t>
        <a:bodyPr/>
        <a:lstStyle/>
        <a:p>
          <a:endParaRPr lang="en-US"/>
        </a:p>
      </dgm:t>
    </dgm:pt>
    <dgm:pt modelId="{F1B4B3DD-27EE-46C4-9A20-6F512B1FC4ED}">
      <dgm:prSet phldrT="[Text]"/>
      <dgm:spPr/>
      <dgm:t>
        <a:bodyPr/>
        <a:lstStyle/>
        <a:p>
          <a:r>
            <a:rPr lang="en-US" dirty="0" smtClean="0"/>
            <a:t>Public Meetings and comment period</a:t>
          </a:r>
          <a:endParaRPr lang="en-US" dirty="0"/>
        </a:p>
      </dgm:t>
    </dgm:pt>
    <dgm:pt modelId="{AE7E2952-FBCB-4075-99B1-4561BB7F79FA}" type="parTrans" cxnId="{E0011F3E-AAD4-4EA4-AEA2-2A8261FFC94B}">
      <dgm:prSet/>
      <dgm:spPr/>
      <dgm:t>
        <a:bodyPr/>
        <a:lstStyle/>
        <a:p>
          <a:endParaRPr lang="en-US"/>
        </a:p>
      </dgm:t>
    </dgm:pt>
    <dgm:pt modelId="{9C67D9CC-C4FD-4DE3-8616-A4EA9535CDDB}" type="sibTrans" cxnId="{E0011F3E-AAD4-4EA4-AEA2-2A8261FFC94B}">
      <dgm:prSet/>
      <dgm:spPr/>
      <dgm:t>
        <a:bodyPr/>
        <a:lstStyle/>
        <a:p>
          <a:endParaRPr lang="en-US"/>
        </a:p>
      </dgm:t>
    </dgm:pt>
    <dgm:pt modelId="{8F1A2A86-B78B-4679-A660-E709FDAD26A6}">
      <dgm:prSet phldrT="[Text]"/>
      <dgm:spPr/>
      <dgm:t>
        <a:bodyPr/>
        <a:lstStyle/>
        <a:p>
          <a:r>
            <a:rPr lang="en-US" dirty="0" smtClean="0"/>
            <a:t>Spring 2018</a:t>
          </a:r>
          <a:endParaRPr lang="en-US" dirty="0"/>
        </a:p>
      </dgm:t>
    </dgm:pt>
    <dgm:pt modelId="{104F7A95-C4FE-45BF-81DF-E93C94A3DEB8}" type="parTrans" cxnId="{39D9F553-E88D-4E5B-A5F5-B2D9A9FE080C}">
      <dgm:prSet/>
      <dgm:spPr/>
      <dgm:t>
        <a:bodyPr/>
        <a:lstStyle/>
        <a:p>
          <a:endParaRPr lang="en-US"/>
        </a:p>
      </dgm:t>
    </dgm:pt>
    <dgm:pt modelId="{2A4B700B-F364-432A-95A9-FA3C952130C2}" type="sibTrans" cxnId="{39D9F553-E88D-4E5B-A5F5-B2D9A9FE080C}">
      <dgm:prSet/>
      <dgm:spPr/>
      <dgm:t>
        <a:bodyPr/>
        <a:lstStyle/>
        <a:p>
          <a:endParaRPr lang="en-US"/>
        </a:p>
      </dgm:t>
    </dgm:pt>
    <dgm:pt modelId="{1A0EB186-FCB5-48EC-9F95-27292CE2FBA5}">
      <dgm:prSet phldrT="[Text]"/>
      <dgm:spPr/>
      <dgm:t>
        <a:bodyPr/>
        <a:lstStyle/>
        <a:p>
          <a:r>
            <a:rPr lang="en-US" dirty="0" smtClean="0"/>
            <a:t>Public Comment Period</a:t>
          </a:r>
          <a:endParaRPr lang="en-US" dirty="0"/>
        </a:p>
      </dgm:t>
    </dgm:pt>
    <dgm:pt modelId="{364DFBA1-71FD-414B-8173-8F51F03A36EA}" type="parTrans" cxnId="{C66213B3-0D8C-4B45-9370-C395AC476EC9}">
      <dgm:prSet/>
      <dgm:spPr/>
      <dgm:t>
        <a:bodyPr/>
        <a:lstStyle/>
        <a:p>
          <a:endParaRPr lang="en-US"/>
        </a:p>
      </dgm:t>
    </dgm:pt>
    <dgm:pt modelId="{7C0402F6-26BF-42C3-858C-6B3C3918F405}" type="sibTrans" cxnId="{C66213B3-0D8C-4B45-9370-C395AC476EC9}">
      <dgm:prSet/>
      <dgm:spPr/>
      <dgm:t>
        <a:bodyPr/>
        <a:lstStyle/>
        <a:p>
          <a:endParaRPr lang="en-US"/>
        </a:p>
      </dgm:t>
    </dgm:pt>
    <dgm:pt modelId="{93606A30-4C5A-4C23-BFE8-0AA0F37CE112}">
      <dgm:prSet phldrT="[Text]"/>
      <dgm:spPr/>
      <dgm:t>
        <a:bodyPr/>
        <a:lstStyle/>
        <a:p>
          <a:r>
            <a:rPr lang="en-US" dirty="0" smtClean="0"/>
            <a:t>July 2019</a:t>
          </a:r>
          <a:endParaRPr lang="en-US" dirty="0"/>
        </a:p>
      </dgm:t>
    </dgm:pt>
    <dgm:pt modelId="{5D2F102B-09F7-43A7-8191-15BF12D66FED}" type="parTrans" cxnId="{01E242D6-783B-4D48-A1F0-2BBD9006D293}">
      <dgm:prSet/>
      <dgm:spPr/>
      <dgm:t>
        <a:bodyPr/>
        <a:lstStyle/>
        <a:p>
          <a:endParaRPr lang="en-US"/>
        </a:p>
      </dgm:t>
    </dgm:pt>
    <dgm:pt modelId="{72BB8938-BB05-44AC-A2EA-735A4906830E}" type="sibTrans" cxnId="{01E242D6-783B-4D48-A1F0-2BBD9006D293}">
      <dgm:prSet/>
      <dgm:spPr/>
      <dgm:t>
        <a:bodyPr/>
        <a:lstStyle/>
        <a:p>
          <a:endParaRPr lang="en-US"/>
        </a:p>
      </dgm:t>
    </dgm:pt>
    <dgm:pt modelId="{DED24200-D06E-4019-B5C7-96388EBADEDC}">
      <dgm:prSet phldrT="[Text]"/>
      <dgm:spPr/>
      <dgm:t>
        <a:bodyPr/>
        <a:lstStyle/>
        <a:p>
          <a:r>
            <a:rPr lang="en-US" dirty="0" smtClean="0"/>
            <a:t>Final Guidance for Determining Net Ecological Benefit</a:t>
          </a:r>
          <a:endParaRPr lang="en-US" dirty="0"/>
        </a:p>
      </dgm:t>
    </dgm:pt>
    <dgm:pt modelId="{3423E489-AC5A-44C0-AFB6-51E7CA349BF9}" type="parTrans" cxnId="{D053AA12-CE38-4A18-900F-4E9E1C392399}">
      <dgm:prSet/>
      <dgm:spPr/>
      <dgm:t>
        <a:bodyPr/>
        <a:lstStyle/>
        <a:p>
          <a:endParaRPr lang="en-US"/>
        </a:p>
      </dgm:t>
    </dgm:pt>
    <dgm:pt modelId="{FBDBAAA3-6EBB-4753-93EF-1DE9BA60C62A}" type="sibTrans" cxnId="{D053AA12-CE38-4A18-900F-4E9E1C392399}">
      <dgm:prSet/>
      <dgm:spPr/>
      <dgm:t>
        <a:bodyPr/>
        <a:lstStyle/>
        <a:p>
          <a:endParaRPr lang="en-US"/>
        </a:p>
      </dgm:t>
    </dgm:pt>
    <dgm:pt modelId="{E1916037-2A5D-4766-BFAC-5901F5FC30CA}">
      <dgm:prSet phldrT="[Text]"/>
      <dgm:spPr/>
      <dgm:t>
        <a:bodyPr/>
        <a:lstStyle/>
        <a:p>
          <a:r>
            <a:rPr lang="en-US" dirty="0" smtClean="0"/>
            <a:t>Draft Final Guidance</a:t>
          </a:r>
          <a:endParaRPr lang="en-US" dirty="0"/>
        </a:p>
      </dgm:t>
    </dgm:pt>
    <dgm:pt modelId="{9A88D4D5-595F-4662-A85D-82405E296F3F}" type="parTrans" cxnId="{73515280-2334-4286-AE52-2A4559CB71D9}">
      <dgm:prSet/>
      <dgm:spPr/>
      <dgm:t>
        <a:bodyPr/>
        <a:lstStyle/>
        <a:p>
          <a:endParaRPr lang="en-US"/>
        </a:p>
      </dgm:t>
    </dgm:pt>
    <dgm:pt modelId="{C6340A22-2A01-4557-9237-40E0B9F964F2}" type="sibTrans" cxnId="{73515280-2334-4286-AE52-2A4559CB71D9}">
      <dgm:prSet/>
      <dgm:spPr/>
      <dgm:t>
        <a:bodyPr/>
        <a:lstStyle/>
        <a:p>
          <a:endParaRPr lang="en-US"/>
        </a:p>
      </dgm:t>
    </dgm:pt>
    <dgm:pt modelId="{BCDF17C6-442F-4F78-9312-69898432AF89}">
      <dgm:prSet phldrT="[Text]"/>
      <dgm:spPr/>
      <dgm:t>
        <a:bodyPr/>
        <a:lstStyle/>
        <a:p>
          <a:r>
            <a:rPr lang="en-US" dirty="0" smtClean="0"/>
            <a:t>Spring 2018</a:t>
          </a:r>
          <a:endParaRPr lang="en-US" dirty="0"/>
        </a:p>
      </dgm:t>
    </dgm:pt>
    <dgm:pt modelId="{B35C0E26-8EEB-4514-86D0-670AE6FC1E6A}" type="parTrans" cxnId="{0914759B-40D6-4AC2-893D-9902410FE84D}">
      <dgm:prSet/>
      <dgm:spPr/>
      <dgm:t>
        <a:bodyPr/>
        <a:lstStyle/>
        <a:p>
          <a:endParaRPr lang="en-US"/>
        </a:p>
      </dgm:t>
    </dgm:pt>
    <dgm:pt modelId="{69173FBF-5D39-4B77-A06C-3AA9FFFEB96E}" type="sibTrans" cxnId="{0914759B-40D6-4AC2-893D-9902410FE84D}">
      <dgm:prSet/>
      <dgm:spPr/>
      <dgm:t>
        <a:bodyPr/>
        <a:lstStyle/>
        <a:p>
          <a:endParaRPr lang="en-US"/>
        </a:p>
      </dgm:t>
    </dgm:pt>
    <dgm:pt modelId="{001855EA-E31A-4075-9DDE-446AA45BACE1}">
      <dgm:prSet phldrT="[Text]"/>
      <dgm:spPr/>
      <dgm:t>
        <a:bodyPr/>
        <a:lstStyle/>
        <a:p>
          <a:endParaRPr lang="en-US" dirty="0"/>
        </a:p>
      </dgm:t>
    </dgm:pt>
    <dgm:pt modelId="{D4B88AD6-95F6-4095-BBD1-6F76CA7BC533}" type="parTrans" cxnId="{0BEFC103-B77D-496A-BB0D-1E95CB36177C}">
      <dgm:prSet/>
      <dgm:spPr/>
      <dgm:t>
        <a:bodyPr/>
        <a:lstStyle/>
        <a:p>
          <a:endParaRPr lang="en-US"/>
        </a:p>
      </dgm:t>
    </dgm:pt>
    <dgm:pt modelId="{FDDADB74-D436-4E59-A5AA-E6890A6B0B1D}" type="sibTrans" cxnId="{0BEFC103-B77D-496A-BB0D-1E95CB36177C}">
      <dgm:prSet/>
      <dgm:spPr/>
      <dgm:t>
        <a:bodyPr/>
        <a:lstStyle/>
        <a:p>
          <a:endParaRPr lang="en-US"/>
        </a:p>
      </dgm:t>
    </dgm:pt>
    <dgm:pt modelId="{22A6BBD3-EA34-4EE3-91CE-E4A8DC7184AF}" type="pres">
      <dgm:prSet presAssocID="{59F83B9D-C0A8-4900-BC6A-99584423AF3F}" presName="Name0" presStyleCnt="0">
        <dgm:presLayoutVars>
          <dgm:dir/>
          <dgm:animLvl val="lvl"/>
          <dgm:resizeHandles val="exact"/>
        </dgm:presLayoutVars>
      </dgm:prSet>
      <dgm:spPr/>
      <dgm:t>
        <a:bodyPr/>
        <a:lstStyle/>
        <a:p>
          <a:endParaRPr lang="en-US"/>
        </a:p>
      </dgm:t>
    </dgm:pt>
    <dgm:pt modelId="{639F9F97-066E-408C-A597-E798A7B835CF}" type="pres">
      <dgm:prSet presAssocID="{59F83B9D-C0A8-4900-BC6A-99584423AF3F}" presName="tSp" presStyleCnt="0"/>
      <dgm:spPr/>
    </dgm:pt>
    <dgm:pt modelId="{C7FC0F5D-925A-48C7-85BE-B422FB5D4440}" type="pres">
      <dgm:prSet presAssocID="{59F83B9D-C0A8-4900-BC6A-99584423AF3F}" presName="bSp" presStyleCnt="0"/>
      <dgm:spPr/>
    </dgm:pt>
    <dgm:pt modelId="{4408366E-228B-4A8A-8B7D-7DFF54F41A12}" type="pres">
      <dgm:prSet presAssocID="{59F83B9D-C0A8-4900-BC6A-99584423AF3F}" presName="process" presStyleCnt="0"/>
      <dgm:spPr/>
    </dgm:pt>
    <dgm:pt modelId="{7C5265BA-CA53-48AD-918A-8781C542232E}" type="pres">
      <dgm:prSet presAssocID="{BCDF17C6-442F-4F78-9312-69898432AF89}" presName="composite1" presStyleCnt="0"/>
      <dgm:spPr/>
    </dgm:pt>
    <dgm:pt modelId="{BD989D51-2BF1-461A-8F74-FA06BBC8D531}" type="pres">
      <dgm:prSet presAssocID="{BCDF17C6-442F-4F78-9312-69898432AF89}" presName="dummyNode1" presStyleLbl="node1" presStyleIdx="0" presStyleCnt="5"/>
      <dgm:spPr/>
    </dgm:pt>
    <dgm:pt modelId="{0E3CF610-C385-458D-A0F6-B0141AB31884}" type="pres">
      <dgm:prSet presAssocID="{BCDF17C6-442F-4F78-9312-69898432AF89}" presName="childNode1" presStyleLbl="bgAcc1" presStyleIdx="0" presStyleCnt="5" custLinFactNeighborX="6480">
        <dgm:presLayoutVars>
          <dgm:bulletEnabled val="1"/>
        </dgm:presLayoutVars>
      </dgm:prSet>
      <dgm:spPr/>
      <dgm:t>
        <a:bodyPr/>
        <a:lstStyle/>
        <a:p>
          <a:endParaRPr lang="en-US"/>
        </a:p>
      </dgm:t>
    </dgm:pt>
    <dgm:pt modelId="{57C367C3-030B-40D0-939A-4A6FDA232622}" type="pres">
      <dgm:prSet presAssocID="{BCDF17C6-442F-4F78-9312-69898432AF89}" presName="childNode1tx" presStyleLbl="bgAcc1" presStyleIdx="0" presStyleCnt="5">
        <dgm:presLayoutVars>
          <dgm:bulletEnabled val="1"/>
        </dgm:presLayoutVars>
      </dgm:prSet>
      <dgm:spPr/>
      <dgm:t>
        <a:bodyPr/>
        <a:lstStyle/>
        <a:p>
          <a:endParaRPr lang="en-US"/>
        </a:p>
      </dgm:t>
    </dgm:pt>
    <dgm:pt modelId="{63F55D43-A570-41C4-913E-A15ABEB452D1}" type="pres">
      <dgm:prSet presAssocID="{BCDF17C6-442F-4F78-9312-69898432AF89}" presName="parentNode1" presStyleLbl="node1" presStyleIdx="0" presStyleCnt="5" custLinFactNeighborX="4555">
        <dgm:presLayoutVars>
          <dgm:chMax val="1"/>
          <dgm:bulletEnabled val="1"/>
        </dgm:presLayoutVars>
      </dgm:prSet>
      <dgm:spPr/>
      <dgm:t>
        <a:bodyPr/>
        <a:lstStyle/>
        <a:p>
          <a:endParaRPr lang="en-US"/>
        </a:p>
      </dgm:t>
    </dgm:pt>
    <dgm:pt modelId="{14282E0F-9E75-4C61-BB33-8A568A838411}" type="pres">
      <dgm:prSet presAssocID="{BCDF17C6-442F-4F78-9312-69898432AF89}" presName="connSite1" presStyleCnt="0"/>
      <dgm:spPr/>
    </dgm:pt>
    <dgm:pt modelId="{22BEA5AA-8241-4FD3-8284-ADCFCEE17623}" type="pres">
      <dgm:prSet presAssocID="{69173FBF-5D39-4B77-A06C-3AA9FFFEB96E}" presName="Name9" presStyleLbl="sibTrans2D1" presStyleIdx="0" presStyleCnt="4"/>
      <dgm:spPr/>
      <dgm:t>
        <a:bodyPr/>
        <a:lstStyle/>
        <a:p>
          <a:endParaRPr lang="en-US"/>
        </a:p>
      </dgm:t>
    </dgm:pt>
    <dgm:pt modelId="{44E07D41-68E1-4852-B70B-048355DD387A}" type="pres">
      <dgm:prSet presAssocID="{B5BBB62E-A85D-45F4-A53A-B014439785AD}" presName="composite2" presStyleCnt="0"/>
      <dgm:spPr/>
    </dgm:pt>
    <dgm:pt modelId="{AF2B28FA-81BC-4389-A6AA-54A443C8B28D}" type="pres">
      <dgm:prSet presAssocID="{B5BBB62E-A85D-45F4-A53A-B014439785AD}" presName="dummyNode2" presStyleLbl="node1" presStyleIdx="0" presStyleCnt="5"/>
      <dgm:spPr/>
    </dgm:pt>
    <dgm:pt modelId="{B9D51A73-8F37-484D-84F8-9D0429A02684}" type="pres">
      <dgm:prSet presAssocID="{B5BBB62E-A85D-45F4-A53A-B014439785AD}" presName="childNode2" presStyleLbl="bgAcc1" presStyleIdx="1" presStyleCnt="5" custScaleX="115922">
        <dgm:presLayoutVars>
          <dgm:bulletEnabled val="1"/>
        </dgm:presLayoutVars>
      </dgm:prSet>
      <dgm:spPr/>
      <dgm:t>
        <a:bodyPr/>
        <a:lstStyle/>
        <a:p>
          <a:endParaRPr lang="en-US"/>
        </a:p>
      </dgm:t>
    </dgm:pt>
    <dgm:pt modelId="{58159D76-87BA-4CA0-8820-05B8FAD139F3}" type="pres">
      <dgm:prSet presAssocID="{B5BBB62E-A85D-45F4-A53A-B014439785AD}" presName="childNode2tx" presStyleLbl="bgAcc1" presStyleIdx="1" presStyleCnt="5">
        <dgm:presLayoutVars>
          <dgm:bulletEnabled val="1"/>
        </dgm:presLayoutVars>
      </dgm:prSet>
      <dgm:spPr/>
      <dgm:t>
        <a:bodyPr/>
        <a:lstStyle/>
        <a:p>
          <a:endParaRPr lang="en-US"/>
        </a:p>
      </dgm:t>
    </dgm:pt>
    <dgm:pt modelId="{4ACE2C08-F442-421C-BD17-86F2BB144E4C}" type="pres">
      <dgm:prSet presAssocID="{B5BBB62E-A85D-45F4-A53A-B014439785AD}" presName="parentNode2" presStyleLbl="node1" presStyleIdx="1" presStyleCnt="5">
        <dgm:presLayoutVars>
          <dgm:chMax val="0"/>
          <dgm:bulletEnabled val="1"/>
        </dgm:presLayoutVars>
      </dgm:prSet>
      <dgm:spPr/>
      <dgm:t>
        <a:bodyPr/>
        <a:lstStyle/>
        <a:p>
          <a:endParaRPr lang="en-US"/>
        </a:p>
      </dgm:t>
    </dgm:pt>
    <dgm:pt modelId="{6921778E-9DC6-461D-BC1C-9AC0254032FB}" type="pres">
      <dgm:prSet presAssocID="{B5BBB62E-A85D-45F4-A53A-B014439785AD}" presName="connSite2" presStyleCnt="0"/>
      <dgm:spPr/>
    </dgm:pt>
    <dgm:pt modelId="{A33AF73C-380D-4BDD-9010-EA0382C92297}" type="pres">
      <dgm:prSet presAssocID="{195E0FD1-DCA2-4143-83F4-9066E3094927}" presName="Name18" presStyleLbl="sibTrans2D1" presStyleIdx="1" presStyleCnt="4"/>
      <dgm:spPr/>
      <dgm:t>
        <a:bodyPr/>
        <a:lstStyle/>
        <a:p>
          <a:endParaRPr lang="en-US"/>
        </a:p>
      </dgm:t>
    </dgm:pt>
    <dgm:pt modelId="{DBD08079-0638-487C-A030-451A342D2159}" type="pres">
      <dgm:prSet presAssocID="{AC931939-FA5E-461E-88CA-369ADCBCA2F7}" presName="composite1" presStyleCnt="0"/>
      <dgm:spPr/>
    </dgm:pt>
    <dgm:pt modelId="{7AD356AD-324F-426C-81C1-75F1EB561D59}" type="pres">
      <dgm:prSet presAssocID="{AC931939-FA5E-461E-88CA-369ADCBCA2F7}" presName="dummyNode1" presStyleLbl="node1" presStyleIdx="1" presStyleCnt="5"/>
      <dgm:spPr/>
    </dgm:pt>
    <dgm:pt modelId="{C63E81B1-8D2D-4B53-942D-DF576DD74A84}" type="pres">
      <dgm:prSet presAssocID="{AC931939-FA5E-461E-88CA-369ADCBCA2F7}" presName="childNode1" presStyleLbl="bgAcc1" presStyleIdx="2" presStyleCnt="5">
        <dgm:presLayoutVars>
          <dgm:bulletEnabled val="1"/>
        </dgm:presLayoutVars>
      </dgm:prSet>
      <dgm:spPr/>
      <dgm:t>
        <a:bodyPr/>
        <a:lstStyle/>
        <a:p>
          <a:endParaRPr lang="en-US"/>
        </a:p>
      </dgm:t>
    </dgm:pt>
    <dgm:pt modelId="{55C08BFF-85DA-44E0-BBDC-B8A820E33CDA}" type="pres">
      <dgm:prSet presAssocID="{AC931939-FA5E-461E-88CA-369ADCBCA2F7}" presName="childNode1tx" presStyleLbl="bgAcc1" presStyleIdx="2" presStyleCnt="5">
        <dgm:presLayoutVars>
          <dgm:bulletEnabled val="1"/>
        </dgm:presLayoutVars>
      </dgm:prSet>
      <dgm:spPr/>
      <dgm:t>
        <a:bodyPr/>
        <a:lstStyle/>
        <a:p>
          <a:endParaRPr lang="en-US"/>
        </a:p>
      </dgm:t>
    </dgm:pt>
    <dgm:pt modelId="{BCCA799C-2EB7-47E7-A33C-E3D3236D4059}" type="pres">
      <dgm:prSet presAssocID="{AC931939-FA5E-461E-88CA-369ADCBCA2F7}" presName="parentNode1" presStyleLbl="node1" presStyleIdx="2" presStyleCnt="5">
        <dgm:presLayoutVars>
          <dgm:chMax val="1"/>
          <dgm:bulletEnabled val="1"/>
        </dgm:presLayoutVars>
      </dgm:prSet>
      <dgm:spPr/>
      <dgm:t>
        <a:bodyPr/>
        <a:lstStyle/>
        <a:p>
          <a:endParaRPr lang="en-US"/>
        </a:p>
      </dgm:t>
    </dgm:pt>
    <dgm:pt modelId="{8C4AFFE8-92FC-4222-BB07-337495D86479}" type="pres">
      <dgm:prSet presAssocID="{AC931939-FA5E-461E-88CA-369ADCBCA2F7}" presName="connSite1" presStyleCnt="0"/>
      <dgm:spPr/>
    </dgm:pt>
    <dgm:pt modelId="{FB42FA07-EC6C-4008-B926-6ADD6FB7E133}" type="pres">
      <dgm:prSet presAssocID="{4A1CA658-BFC5-4584-AE13-E38A46D4493F}" presName="Name9" presStyleLbl="sibTrans2D1" presStyleIdx="2" presStyleCnt="4"/>
      <dgm:spPr/>
      <dgm:t>
        <a:bodyPr/>
        <a:lstStyle/>
        <a:p>
          <a:endParaRPr lang="en-US"/>
        </a:p>
      </dgm:t>
    </dgm:pt>
    <dgm:pt modelId="{E337C622-8DE3-44DB-9AE4-AE4615BC7AD4}" type="pres">
      <dgm:prSet presAssocID="{8F1A2A86-B78B-4679-A660-E709FDAD26A6}" presName="composite2" presStyleCnt="0"/>
      <dgm:spPr/>
    </dgm:pt>
    <dgm:pt modelId="{B26BC736-54A0-4927-86FB-8BE338543B42}" type="pres">
      <dgm:prSet presAssocID="{8F1A2A86-B78B-4679-A660-E709FDAD26A6}" presName="dummyNode2" presStyleLbl="node1" presStyleIdx="2" presStyleCnt="5"/>
      <dgm:spPr/>
    </dgm:pt>
    <dgm:pt modelId="{6F487CF6-452A-4A43-974A-DC0BCC12E37B}" type="pres">
      <dgm:prSet presAssocID="{8F1A2A86-B78B-4679-A660-E709FDAD26A6}" presName="childNode2" presStyleLbl="bgAcc1" presStyleIdx="3" presStyleCnt="5">
        <dgm:presLayoutVars>
          <dgm:bulletEnabled val="1"/>
        </dgm:presLayoutVars>
      </dgm:prSet>
      <dgm:spPr/>
      <dgm:t>
        <a:bodyPr/>
        <a:lstStyle/>
        <a:p>
          <a:endParaRPr lang="en-US"/>
        </a:p>
      </dgm:t>
    </dgm:pt>
    <dgm:pt modelId="{BD3AEBE7-590B-4962-84AD-13144E7A3679}" type="pres">
      <dgm:prSet presAssocID="{8F1A2A86-B78B-4679-A660-E709FDAD26A6}" presName="childNode2tx" presStyleLbl="bgAcc1" presStyleIdx="3" presStyleCnt="5">
        <dgm:presLayoutVars>
          <dgm:bulletEnabled val="1"/>
        </dgm:presLayoutVars>
      </dgm:prSet>
      <dgm:spPr/>
      <dgm:t>
        <a:bodyPr/>
        <a:lstStyle/>
        <a:p>
          <a:endParaRPr lang="en-US"/>
        </a:p>
      </dgm:t>
    </dgm:pt>
    <dgm:pt modelId="{510708F6-ADC5-40BC-A783-AC75FBE15B6A}" type="pres">
      <dgm:prSet presAssocID="{8F1A2A86-B78B-4679-A660-E709FDAD26A6}" presName="parentNode2" presStyleLbl="node1" presStyleIdx="3" presStyleCnt="5">
        <dgm:presLayoutVars>
          <dgm:chMax val="0"/>
          <dgm:bulletEnabled val="1"/>
        </dgm:presLayoutVars>
      </dgm:prSet>
      <dgm:spPr/>
      <dgm:t>
        <a:bodyPr/>
        <a:lstStyle/>
        <a:p>
          <a:endParaRPr lang="en-US"/>
        </a:p>
      </dgm:t>
    </dgm:pt>
    <dgm:pt modelId="{CBA1756C-4681-44E1-A787-983BD07CE959}" type="pres">
      <dgm:prSet presAssocID="{8F1A2A86-B78B-4679-A660-E709FDAD26A6}" presName="connSite2" presStyleCnt="0"/>
      <dgm:spPr/>
    </dgm:pt>
    <dgm:pt modelId="{20B10E03-B194-46CE-B9F3-1C2A27986745}" type="pres">
      <dgm:prSet presAssocID="{2A4B700B-F364-432A-95A9-FA3C952130C2}" presName="Name18" presStyleLbl="sibTrans2D1" presStyleIdx="3" presStyleCnt="4"/>
      <dgm:spPr/>
      <dgm:t>
        <a:bodyPr/>
        <a:lstStyle/>
        <a:p>
          <a:endParaRPr lang="en-US"/>
        </a:p>
      </dgm:t>
    </dgm:pt>
    <dgm:pt modelId="{4393B7F6-6722-4C1F-B45D-5E8677A21BFB}" type="pres">
      <dgm:prSet presAssocID="{93606A30-4C5A-4C23-BFE8-0AA0F37CE112}" presName="composite1" presStyleCnt="0"/>
      <dgm:spPr/>
    </dgm:pt>
    <dgm:pt modelId="{9C89A8CC-278E-4589-AC9F-3C03550AFA01}" type="pres">
      <dgm:prSet presAssocID="{93606A30-4C5A-4C23-BFE8-0AA0F37CE112}" presName="dummyNode1" presStyleLbl="node1" presStyleIdx="3" presStyleCnt="5"/>
      <dgm:spPr/>
    </dgm:pt>
    <dgm:pt modelId="{D49B548F-C82D-4DB0-9C33-6F53F5EEA618}" type="pres">
      <dgm:prSet presAssocID="{93606A30-4C5A-4C23-BFE8-0AA0F37CE112}" presName="childNode1" presStyleLbl="bgAcc1" presStyleIdx="4" presStyleCnt="5">
        <dgm:presLayoutVars>
          <dgm:bulletEnabled val="1"/>
        </dgm:presLayoutVars>
      </dgm:prSet>
      <dgm:spPr/>
      <dgm:t>
        <a:bodyPr/>
        <a:lstStyle/>
        <a:p>
          <a:endParaRPr lang="en-US"/>
        </a:p>
      </dgm:t>
    </dgm:pt>
    <dgm:pt modelId="{694B88D4-045B-4CE5-9965-86A6E7D7A4FB}" type="pres">
      <dgm:prSet presAssocID="{93606A30-4C5A-4C23-BFE8-0AA0F37CE112}" presName="childNode1tx" presStyleLbl="bgAcc1" presStyleIdx="4" presStyleCnt="5">
        <dgm:presLayoutVars>
          <dgm:bulletEnabled val="1"/>
        </dgm:presLayoutVars>
      </dgm:prSet>
      <dgm:spPr/>
      <dgm:t>
        <a:bodyPr/>
        <a:lstStyle/>
        <a:p>
          <a:endParaRPr lang="en-US"/>
        </a:p>
      </dgm:t>
    </dgm:pt>
    <dgm:pt modelId="{5C4754CD-B6BD-4319-A89E-6B8423714869}" type="pres">
      <dgm:prSet presAssocID="{93606A30-4C5A-4C23-BFE8-0AA0F37CE112}" presName="parentNode1" presStyleLbl="node1" presStyleIdx="4" presStyleCnt="5">
        <dgm:presLayoutVars>
          <dgm:chMax val="1"/>
          <dgm:bulletEnabled val="1"/>
        </dgm:presLayoutVars>
      </dgm:prSet>
      <dgm:spPr/>
      <dgm:t>
        <a:bodyPr/>
        <a:lstStyle/>
        <a:p>
          <a:endParaRPr lang="en-US"/>
        </a:p>
      </dgm:t>
    </dgm:pt>
    <dgm:pt modelId="{7CE2FAE0-4851-4FF1-ABAA-A899B01B3539}" type="pres">
      <dgm:prSet presAssocID="{93606A30-4C5A-4C23-BFE8-0AA0F37CE112}" presName="connSite1" presStyleCnt="0"/>
      <dgm:spPr/>
    </dgm:pt>
  </dgm:ptLst>
  <dgm:cxnLst>
    <dgm:cxn modelId="{7586D1B9-12AC-4CC1-9837-9C78B0C7C293}" type="presOf" srcId="{93606A30-4C5A-4C23-BFE8-0AA0F37CE112}" destId="{5C4754CD-B6BD-4319-A89E-6B8423714869}" srcOrd="0" destOrd="0" presId="urn:microsoft.com/office/officeart/2005/8/layout/hProcess4"/>
    <dgm:cxn modelId="{24A42A6D-C94D-4EBC-B1D4-F6803A86DEDF}" type="presOf" srcId="{2A4B700B-F364-432A-95A9-FA3C952130C2}" destId="{20B10E03-B194-46CE-B9F3-1C2A27986745}" srcOrd="0" destOrd="0" presId="urn:microsoft.com/office/officeart/2005/8/layout/hProcess4"/>
    <dgm:cxn modelId="{EA157407-4C31-4761-AA16-AF43C479C582}" type="presOf" srcId="{59F83B9D-C0A8-4900-BC6A-99584423AF3F}" destId="{22A6BBD3-EA34-4EE3-91CE-E4A8DC7184AF}" srcOrd="0" destOrd="0" presId="urn:microsoft.com/office/officeart/2005/8/layout/hProcess4"/>
    <dgm:cxn modelId="{73515280-2334-4286-AE52-2A4559CB71D9}" srcId="{8F1A2A86-B78B-4679-A660-E709FDAD26A6}" destId="{E1916037-2A5D-4766-BFAC-5901F5FC30CA}" srcOrd="0" destOrd="0" parTransId="{9A88D4D5-595F-4662-A85D-82405E296F3F}" sibTransId="{C6340A22-2A01-4557-9237-40E0B9F964F2}"/>
    <dgm:cxn modelId="{6A2DF096-7424-4594-B538-C91323B63D27}" type="presOf" srcId="{001855EA-E31A-4075-9DDE-446AA45BACE1}" destId="{57C367C3-030B-40D0-939A-4A6FDA232622}" srcOrd="1" destOrd="1" presId="urn:microsoft.com/office/officeart/2005/8/layout/hProcess4"/>
    <dgm:cxn modelId="{1CBDB1EF-CA83-4C1D-811B-5983B2F820C9}" type="presOf" srcId="{33C3DE70-360A-484C-A84E-F4C6743B4D0F}" destId="{B9D51A73-8F37-484D-84F8-9D0429A02684}" srcOrd="0" destOrd="0" presId="urn:microsoft.com/office/officeart/2005/8/layout/hProcess4"/>
    <dgm:cxn modelId="{D96E2AD1-4BC8-4B60-B539-B5C77EC4BB6A}" type="presOf" srcId="{B5BBB62E-A85D-45F4-A53A-B014439785AD}" destId="{4ACE2C08-F442-421C-BD17-86F2BB144E4C}" srcOrd="0" destOrd="0" presId="urn:microsoft.com/office/officeart/2005/8/layout/hProcess4"/>
    <dgm:cxn modelId="{6DC26D86-B2FD-4BF4-AE74-E64B9E83ADE8}" srcId="{59F83B9D-C0A8-4900-BC6A-99584423AF3F}" destId="{AC931939-FA5E-461E-88CA-369ADCBCA2F7}" srcOrd="2" destOrd="0" parTransId="{0AABE97E-B0EB-45FB-A3D0-FF6BAAB9C678}" sibTransId="{4A1CA658-BFC5-4584-AE13-E38A46D4493F}"/>
    <dgm:cxn modelId="{01E242D6-783B-4D48-A1F0-2BBD9006D293}" srcId="{59F83B9D-C0A8-4900-BC6A-99584423AF3F}" destId="{93606A30-4C5A-4C23-BFE8-0AA0F37CE112}" srcOrd="4" destOrd="0" parTransId="{5D2F102B-09F7-43A7-8191-15BF12D66FED}" sibTransId="{72BB8938-BB05-44AC-A2EA-735A4906830E}"/>
    <dgm:cxn modelId="{C66213B3-0D8C-4B45-9370-C395AC476EC9}" srcId="{8F1A2A86-B78B-4679-A660-E709FDAD26A6}" destId="{1A0EB186-FCB5-48EC-9F95-27292CE2FBA5}" srcOrd="1" destOrd="0" parTransId="{364DFBA1-71FD-414B-8173-8F51F03A36EA}" sibTransId="{7C0402F6-26BF-42C3-858C-6B3C3918F405}"/>
    <dgm:cxn modelId="{B1311D16-4C3D-4209-AA31-78AA2669A3B0}" type="presOf" srcId="{195E0FD1-DCA2-4143-83F4-9066E3094927}" destId="{A33AF73C-380D-4BDD-9010-EA0382C92297}" srcOrd="0" destOrd="0" presId="urn:microsoft.com/office/officeart/2005/8/layout/hProcess4"/>
    <dgm:cxn modelId="{F0B01346-8949-4636-B13C-EA2B7B6FB9BA}" srcId="{B5BBB62E-A85D-45F4-A53A-B014439785AD}" destId="{33C3DE70-360A-484C-A84E-F4C6743B4D0F}" srcOrd="0" destOrd="0" parTransId="{9B8998CD-8DD1-46E3-9212-DB9090790394}" sibTransId="{322895B8-54ED-438C-9E16-1D242DA4CA0B}"/>
    <dgm:cxn modelId="{E0011F3E-AAD4-4EA4-AEA2-2A8261FFC94B}" srcId="{AC931939-FA5E-461E-88CA-369ADCBCA2F7}" destId="{F1B4B3DD-27EE-46C4-9A20-6F512B1FC4ED}" srcOrd="0" destOrd="0" parTransId="{AE7E2952-FBCB-4075-99B1-4561BB7F79FA}" sibTransId="{9C67D9CC-C4FD-4DE3-8616-A4EA9535CDDB}"/>
    <dgm:cxn modelId="{C35393E6-63F7-4057-8662-700D5AA68FF9}" type="presOf" srcId="{AC931939-FA5E-461E-88CA-369ADCBCA2F7}" destId="{BCCA799C-2EB7-47E7-A33C-E3D3236D4059}" srcOrd="0" destOrd="0" presId="urn:microsoft.com/office/officeart/2005/8/layout/hProcess4"/>
    <dgm:cxn modelId="{2661AD4B-C2FA-4D67-AE13-45851B531566}" type="presOf" srcId="{F1B4B3DD-27EE-46C4-9A20-6F512B1FC4ED}" destId="{C63E81B1-8D2D-4B53-942D-DF576DD74A84}" srcOrd="0" destOrd="0" presId="urn:microsoft.com/office/officeart/2005/8/layout/hProcess4"/>
    <dgm:cxn modelId="{522AE1CE-A5CA-44B8-BC9C-456CA6E0E73C}" type="presOf" srcId="{BCDF17C6-442F-4F78-9312-69898432AF89}" destId="{63F55D43-A570-41C4-913E-A15ABEB452D1}" srcOrd="0" destOrd="0" presId="urn:microsoft.com/office/officeart/2005/8/layout/hProcess4"/>
    <dgm:cxn modelId="{52C74270-EF18-42B1-A725-F2CC03EE20AB}" type="presOf" srcId="{F1B4B3DD-27EE-46C4-9A20-6F512B1FC4ED}" destId="{55C08BFF-85DA-44E0-BBDC-B8A820E33CDA}" srcOrd="1" destOrd="0" presId="urn:microsoft.com/office/officeart/2005/8/layout/hProcess4"/>
    <dgm:cxn modelId="{74F0BBB7-B49E-4BBF-B0FD-DA9A66A446C8}" type="presOf" srcId="{E1916037-2A5D-4766-BFAC-5901F5FC30CA}" destId="{6F487CF6-452A-4A43-974A-DC0BCC12E37B}" srcOrd="0" destOrd="0" presId="urn:microsoft.com/office/officeart/2005/8/layout/hProcess4"/>
    <dgm:cxn modelId="{0BEFC103-B77D-496A-BB0D-1E95CB36177C}" srcId="{BCDF17C6-442F-4F78-9312-69898432AF89}" destId="{001855EA-E31A-4075-9DDE-446AA45BACE1}" srcOrd="1" destOrd="0" parTransId="{D4B88AD6-95F6-4095-BBD1-6F76CA7BC533}" sibTransId="{FDDADB74-D436-4E59-A5AA-E6890A6B0B1D}"/>
    <dgm:cxn modelId="{113E2483-0386-4A23-A41C-4BA0157AD1C3}" srcId="{BCDF17C6-442F-4F78-9312-69898432AF89}" destId="{60878D6A-C0C4-4090-B1C5-A81055F5C38A}" srcOrd="0" destOrd="0" parTransId="{035B2B43-0488-485D-A356-6E96E55A1667}" sibTransId="{8C74D106-FD18-4C5D-9227-1E019C599036}"/>
    <dgm:cxn modelId="{C51D6A52-CC94-4233-B4EF-544A9C01BC2F}" type="presOf" srcId="{4A1CA658-BFC5-4584-AE13-E38A46D4493F}" destId="{FB42FA07-EC6C-4008-B926-6ADD6FB7E133}" srcOrd="0" destOrd="0" presId="urn:microsoft.com/office/officeart/2005/8/layout/hProcess4"/>
    <dgm:cxn modelId="{0F8AFDD3-EF20-489C-8F80-7C68146C8E5C}" type="presOf" srcId="{8F1A2A86-B78B-4679-A660-E709FDAD26A6}" destId="{510708F6-ADC5-40BC-A783-AC75FBE15B6A}" srcOrd="0" destOrd="0" presId="urn:microsoft.com/office/officeart/2005/8/layout/hProcess4"/>
    <dgm:cxn modelId="{F9190BB7-3DF5-423D-BC91-8201CDD78569}" type="presOf" srcId="{33C3DE70-360A-484C-A84E-F4C6743B4D0F}" destId="{58159D76-87BA-4CA0-8820-05B8FAD139F3}" srcOrd="1" destOrd="0" presId="urn:microsoft.com/office/officeart/2005/8/layout/hProcess4"/>
    <dgm:cxn modelId="{32F6E9DD-99CE-4E99-B3CA-4D6C64ADA483}" type="presOf" srcId="{60878D6A-C0C4-4090-B1C5-A81055F5C38A}" destId="{0E3CF610-C385-458D-A0F6-B0141AB31884}" srcOrd="0" destOrd="0" presId="urn:microsoft.com/office/officeart/2005/8/layout/hProcess4"/>
    <dgm:cxn modelId="{1C33A395-CDFE-4DEC-8BB1-D25DF4D41E4A}" type="presOf" srcId="{001855EA-E31A-4075-9DDE-446AA45BACE1}" destId="{0E3CF610-C385-458D-A0F6-B0141AB31884}" srcOrd="0" destOrd="1" presId="urn:microsoft.com/office/officeart/2005/8/layout/hProcess4"/>
    <dgm:cxn modelId="{189493ED-BED3-403B-A0CD-205CB8716A87}" type="presOf" srcId="{60878D6A-C0C4-4090-B1C5-A81055F5C38A}" destId="{57C367C3-030B-40D0-939A-4A6FDA232622}" srcOrd="1" destOrd="0" presId="urn:microsoft.com/office/officeart/2005/8/layout/hProcess4"/>
    <dgm:cxn modelId="{BCD3825B-B5A2-4921-865B-080B7D1D962E}" type="presOf" srcId="{1A0EB186-FCB5-48EC-9F95-27292CE2FBA5}" destId="{BD3AEBE7-590B-4962-84AD-13144E7A3679}" srcOrd="1" destOrd="1" presId="urn:microsoft.com/office/officeart/2005/8/layout/hProcess4"/>
    <dgm:cxn modelId="{4292797B-29F7-4CA5-884E-C3C4B6463A20}" type="presOf" srcId="{69173FBF-5D39-4B77-A06C-3AA9FFFEB96E}" destId="{22BEA5AA-8241-4FD3-8284-ADCFCEE17623}" srcOrd="0" destOrd="0" presId="urn:microsoft.com/office/officeart/2005/8/layout/hProcess4"/>
    <dgm:cxn modelId="{D053AA12-CE38-4A18-900F-4E9E1C392399}" srcId="{93606A30-4C5A-4C23-BFE8-0AA0F37CE112}" destId="{DED24200-D06E-4019-B5C7-96388EBADEDC}" srcOrd="0" destOrd="0" parTransId="{3423E489-AC5A-44C0-AFB6-51E7CA349BF9}" sibTransId="{FBDBAAA3-6EBB-4753-93EF-1DE9BA60C62A}"/>
    <dgm:cxn modelId="{46DE82DF-BB00-49F3-92D4-DE56F98FA9B6}" type="presOf" srcId="{1A0EB186-FCB5-48EC-9F95-27292CE2FBA5}" destId="{6F487CF6-452A-4A43-974A-DC0BCC12E37B}" srcOrd="0" destOrd="1" presId="urn:microsoft.com/office/officeart/2005/8/layout/hProcess4"/>
    <dgm:cxn modelId="{0914759B-40D6-4AC2-893D-9902410FE84D}" srcId="{59F83B9D-C0A8-4900-BC6A-99584423AF3F}" destId="{BCDF17C6-442F-4F78-9312-69898432AF89}" srcOrd="0" destOrd="0" parTransId="{B35C0E26-8EEB-4514-86D0-670AE6FC1E6A}" sibTransId="{69173FBF-5D39-4B77-A06C-3AA9FFFEB96E}"/>
    <dgm:cxn modelId="{57005CCE-08FB-4BFB-935C-97E3F7DF6C85}" type="presOf" srcId="{DED24200-D06E-4019-B5C7-96388EBADEDC}" destId="{D49B548F-C82D-4DB0-9C33-6F53F5EEA618}" srcOrd="0" destOrd="0" presId="urn:microsoft.com/office/officeart/2005/8/layout/hProcess4"/>
    <dgm:cxn modelId="{39D9F553-E88D-4E5B-A5F5-B2D9A9FE080C}" srcId="{59F83B9D-C0A8-4900-BC6A-99584423AF3F}" destId="{8F1A2A86-B78B-4679-A660-E709FDAD26A6}" srcOrd="3" destOrd="0" parTransId="{104F7A95-C4FE-45BF-81DF-E93C94A3DEB8}" sibTransId="{2A4B700B-F364-432A-95A9-FA3C952130C2}"/>
    <dgm:cxn modelId="{41AAA3AF-58CC-4356-B3CB-953AC423D4CA}" type="presOf" srcId="{E1916037-2A5D-4766-BFAC-5901F5FC30CA}" destId="{BD3AEBE7-590B-4962-84AD-13144E7A3679}" srcOrd="1" destOrd="0" presId="urn:microsoft.com/office/officeart/2005/8/layout/hProcess4"/>
    <dgm:cxn modelId="{5A00419C-0C76-4E60-83CE-22224652C0A5}" srcId="{59F83B9D-C0A8-4900-BC6A-99584423AF3F}" destId="{B5BBB62E-A85D-45F4-A53A-B014439785AD}" srcOrd="1" destOrd="0" parTransId="{CCEEBD28-79FC-475E-85B2-B5EDE1DEDE2A}" sibTransId="{195E0FD1-DCA2-4143-83F4-9066E3094927}"/>
    <dgm:cxn modelId="{69BCAE10-DE3D-4C21-8580-38ADA6C2D7F9}" type="presOf" srcId="{DED24200-D06E-4019-B5C7-96388EBADEDC}" destId="{694B88D4-045B-4CE5-9965-86A6E7D7A4FB}" srcOrd="1" destOrd="0" presId="urn:microsoft.com/office/officeart/2005/8/layout/hProcess4"/>
    <dgm:cxn modelId="{14D96322-CB4F-4096-9A36-19032CDC1F80}" type="presParOf" srcId="{22A6BBD3-EA34-4EE3-91CE-E4A8DC7184AF}" destId="{639F9F97-066E-408C-A597-E798A7B835CF}" srcOrd="0" destOrd="0" presId="urn:microsoft.com/office/officeart/2005/8/layout/hProcess4"/>
    <dgm:cxn modelId="{507C0A68-691D-4D32-9B53-C499F9C978F8}" type="presParOf" srcId="{22A6BBD3-EA34-4EE3-91CE-E4A8DC7184AF}" destId="{C7FC0F5D-925A-48C7-85BE-B422FB5D4440}" srcOrd="1" destOrd="0" presId="urn:microsoft.com/office/officeart/2005/8/layout/hProcess4"/>
    <dgm:cxn modelId="{B624FF28-8A6B-4E75-9315-1B8E39A469D7}" type="presParOf" srcId="{22A6BBD3-EA34-4EE3-91CE-E4A8DC7184AF}" destId="{4408366E-228B-4A8A-8B7D-7DFF54F41A12}" srcOrd="2" destOrd="0" presId="urn:microsoft.com/office/officeart/2005/8/layout/hProcess4"/>
    <dgm:cxn modelId="{B01F6243-1821-4D0D-A698-90CAD720011B}" type="presParOf" srcId="{4408366E-228B-4A8A-8B7D-7DFF54F41A12}" destId="{7C5265BA-CA53-48AD-918A-8781C542232E}" srcOrd="0" destOrd="0" presId="urn:microsoft.com/office/officeart/2005/8/layout/hProcess4"/>
    <dgm:cxn modelId="{B6C2C572-5D6B-4585-AA0B-65A48C3579E6}" type="presParOf" srcId="{7C5265BA-CA53-48AD-918A-8781C542232E}" destId="{BD989D51-2BF1-461A-8F74-FA06BBC8D531}" srcOrd="0" destOrd="0" presId="urn:microsoft.com/office/officeart/2005/8/layout/hProcess4"/>
    <dgm:cxn modelId="{B5AA4EA2-191B-4575-993F-6446D13F01E5}" type="presParOf" srcId="{7C5265BA-CA53-48AD-918A-8781C542232E}" destId="{0E3CF610-C385-458D-A0F6-B0141AB31884}" srcOrd="1" destOrd="0" presId="urn:microsoft.com/office/officeart/2005/8/layout/hProcess4"/>
    <dgm:cxn modelId="{CE18948D-1D51-4BA7-B61D-969DA6AF8B33}" type="presParOf" srcId="{7C5265BA-CA53-48AD-918A-8781C542232E}" destId="{57C367C3-030B-40D0-939A-4A6FDA232622}" srcOrd="2" destOrd="0" presId="urn:microsoft.com/office/officeart/2005/8/layout/hProcess4"/>
    <dgm:cxn modelId="{FFC231F5-2B54-41AB-9E5F-859FF322BB02}" type="presParOf" srcId="{7C5265BA-CA53-48AD-918A-8781C542232E}" destId="{63F55D43-A570-41C4-913E-A15ABEB452D1}" srcOrd="3" destOrd="0" presId="urn:microsoft.com/office/officeart/2005/8/layout/hProcess4"/>
    <dgm:cxn modelId="{E7B5FE4B-2257-4C37-8B1A-3E22EBAC0A48}" type="presParOf" srcId="{7C5265BA-CA53-48AD-918A-8781C542232E}" destId="{14282E0F-9E75-4C61-BB33-8A568A838411}" srcOrd="4" destOrd="0" presId="urn:microsoft.com/office/officeart/2005/8/layout/hProcess4"/>
    <dgm:cxn modelId="{F98C8153-FFCA-4AB5-98CE-AF3DC0366F2F}" type="presParOf" srcId="{4408366E-228B-4A8A-8B7D-7DFF54F41A12}" destId="{22BEA5AA-8241-4FD3-8284-ADCFCEE17623}" srcOrd="1" destOrd="0" presId="urn:microsoft.com/office/officeart/2005/8/layout/hProcess4"/>
    <dgm:cxn modelId="{75872B3A-C60F-4A74-9D2C-4DFB590DAF83}" type="presParOf" srcId="{4408366E-228B-4A8A-8B7D-7DFF54F41A12}" destId="{44E07D41-68E1-4852-B70B-048355DD387A}" srcOrd="2" destOrd="0" presId="urn:microsoft.com/office/officeart/2005/8/layout/hProcess4"/>
    <dgm:cxn modelId="{7F3D3CB3-1047-49D6-8A11-9089A4803A30}" type="presParOf" srcId="{44E07D41-68E1-4852-B70B-048355DD387A}" destId="{AF2B28FA-81BC-4389-A6AA-54A443C8B28D}" srcOrd="0" destOrd="0" presId="urn:microsoft.com/office/officeart/2005/8/layout/hProcess4"/>
    <dgm:cxn modelId="{CF1BA775-0BE3-464D-B2EA-B3C0A9BA5145}" type="presParOf" srcId="{44E07D41-68E1-4852-B70B-048355DD387A}" destId="{B9D51A73-8F37-484D-84F8-9D0429A02684}" srcOrd="1" destOrd="0" presId="urn:microsoft.com/office/officeart/2005/8/layout/hProcess4"/>
    <dgm:cxn modelId="{E40B8183-5299-4D74-8BE6-13560F735258}" type="presParOf" srcId="{44E07D41-68E1-4852-B70B-048355DD387A}" destId="{58159D76-87BA-4CA0-8820-05B8FAD139F3}" srcOrd="2" destOrd="0" presId="urn:microsoft.com/office/officeart/2005/8/layout/hProcess4"/>
    <dgm:cxn modelId="{5CA941D7-0DB5-4EE3-8F3E-2669655C6AFD}" type="presParOf" srcId="{44E07D41-68E1-4852-B70B-048355DD387A}" destId="{4ACE2C08-F442-421C-BD17-86F2BB144E4C}" srcOrd="3" destOrd="0" presId="urn:microsoft.com/office/officeart/2005/8/layout/hProcess4"/>
    <dgm:cxn modelId="{1BEA1496-9D9F-45D6-BF87-E2D079BB7568}" type="presParOf" srcId="{44E07D41-68E1-4852-B70B-048355DD387A}" destId="{6921778E-9DC6-461D-BC1C-9AC0254032FB}" srcOrd="4" destOrd="0" presId="urn:microsoft.com/office/officeart/2005/8/layout/hProcess4"/>
    <dgm:cxn modelId="{F79B1C81-2A28-48C3-A1EB-4B2385C932C7}" type="presParOf" srcId="{4408366E-228B-4A8A-8B7D-7DFF54F41A12}" destId="{A33AF73C-380D-4BDD-9010-EA0382C92297}" srcOrd="3" destOrd="0" presId="urn:microsoft.com/office/officeart/2005/8/layout/hProcess4"/>
    <dgm:cxn modelId="{2F4D07BC-3A6F-47DF-A0FB-9C296712AD5B}" type="presParOf" srcId="{4408366E-228B-4A8A-8B7D-7DFF54F41A12}" destId="{DBD08079-0638-487C-A030-451A342D2159}" srcOrd="4" destOrd="0" presId="urn:microsoft.com/office/officeart/2005/8/layout/hProcess4"/>
    <dgm:cxn modelId="{AEDCB6A3-ABF4-4374-8581-8CC85E9DE136}" type="presParOf" srcId="{DBD08079-0638-487C-A030-451A342D2159}" destId="{7AD356AD-324F-426C-81C1-75F1EB561D59}" srcOrd="0" destOrd="0" presId="urn:microsoft.com/office/officeart/2005/8/layout/hProcess4"/>
    <dgm:cxn modelId="{710DB239-A755-41E3-BA9B-CECE60A522CF}" type="presParOf" srcId="{DBD08079-0638-487C-A030-451A342D2159}" destId="{C63E81B1-8D2D-4B53-942D-DF576DD74A84}" srcOrd="1" destOrd="0" presId="urn:microsoft.com/office/officeart/2005/8/layout/hProcess4"/>
    <dgm:cxn modelId="{1B1B287C-1A24-44F2-B733-7B4C79FE8B4B}" type="presParOf" srcId="{DBD08079-0638-487C-A030-451A342D2159}" destId="{55C08BFF-85DA-44E0-BBDC-B8A820E33CDA}" srcOrd="2" destOrd="0" presId="urn:microsoft.com/office/officeart/2005/8/layout/hProcess4"/>
    <dgm:cxn modelId="{D168EDE9-707A-440C-8778-9B1DCB680C3E}" type="presParOf" srcId="{DBD08079-0638-487C-A030-451A342D2159}" destId="{BCCA799C-2EB7-47E7-A33C-E3D3236D4059}" srcOrd="3" destOrd="0" presId="urn:microsoft.com/office/officeart/2005/8/layout/hProcess4"/>
    <dgm:cxn modelId="{12D76C64-5B30-4BC8-B60C-94FD7BC63A84}" type="presParOf" srcId="{DBD08079-0638-487C-A030-451A342D2159}" destId="{8C4AFFE8-92FC-4222-BB07-337495D86479}" srcOrd="4" destOrd="0" presId="urn:microsoft.com/office/officeart/2005/8/layout/hProcess4"/>
    <dgm:cxn modelId="{131AAF5B-A8B1-4079-9A97-1ED6BF90345A}" type="presParOf" srcId="{4408366E-228B-4A8A-8B7D-7DFF54F41A12}" destId="{FB42FA07-EC6C-4008-B926-6ADD6FB7E133}" srcOrd="5" destOrd="0" presId="urn:microsoft.com/office/officeart/2005/8/layout/hProcess4"/>
    <dgm:cxn modelId="{42265B9D-E229-4802-8686-C5D49AA14D1E}" type="presParOf" srcId="{4408366E-228B-4A8A-8B7D-7DFF54F41A12}" destId="{E337C622-8DE3-44DB-9AE4-AE4615BC7AD4}" srcOrd="6" destOrd="0" presId="urn:microsoft.com/office/officeart/2005/8/layout/hProcess4"/>
    <dgm:cxn modelId="{4589E01F-3437-4AB3-8A8F-E8BF5EA8DD5F}" type="presParOf" srcId="{E337C622-8DE3-44DB-9AE4-AE4615BC7AD4}" destId="{B26BC736-54A0-4927-86FB-8BE338543B42}" srcOrd="0" destOrd="0" presId="urn:microsoft.com/office/officeart/2005/8/layout/hProcess4"/>
    <dgm:cxn modelId="{CC104A66-B661-47EF-9171-9710E638902E}" type="presParOf" srcId="{E337C622-8DE3-44DB-9AE4-AE4615BC7AD4}" destId="{6F487CF6-452A-4A43-974A-DC0BCC12E37B}" srcOrd="1" destOrd="0" presId="urn:microsoft.com/office/officeart/2005/8/layout/hProcess4"/>
    <dgm:cxn modelId="{01D1EDE4-5937-427A-A6C6-398C1FEE250C}" type="presParOf" srcId="{E337C622-8DE3-44DB-9AE4-AE4615BC7AD4}" destId="{BD3AEBE7-590B-4962-84AD-13144E7A3679}" srcOrd="2" destOrd="0" presId="urn:microsoft.com/office/officeart/2005/8/layout/hProcess4"/>
    <dgm:cxn modelId="{A72967CE-9FC1-4A5F-ABBE-FEA056ED3193}" type="presParOf" srcId="{E337C622-8DE3-44DB-9AE4-AE4615BC7AD4}" destId="{510708F6-ADC5-40BC-A783-AC75FBE15B6A}" srcOrd="3" destOrd="0" presId="urn:microsoft.com/office/officeart/2005/8/layout/hProcess4"/>
    <dgm:cxn modelId="{3630BB4F-C2BF-48A9-AE64-C6D7E0AF76F4}" type="presParOf" srcId="{E337C622-8DE3-44DB-9AE4-AE4615BC7AD4}" destId="{CBA1756C-4681-44E1-A787-983BD07CE959}" srcOrd="4" destOrd="0" presId="urn:microsoft.com/office/officeart/2005/8/layout/hProcess4"/>
    <dgm:cxn modelId="{0D10F602-C891-45A7-89BF-F11906C9B9F6}" type="presParOf" srcId="{4408366E-228B-4A8A-8B7D-7DFF54F41A12}" destId="{20B10E03-B194-46CE-B9F3-1C2A27986745}" srcOrd="7" destOrd="0" presId="urn:microsoft.com/office/officeart/2005/8/layout/hProcess4"/>
    <dgm:cxn modelId="{EDBB54E1-CED3-4DEA-B0F6-D55C6A24D674}" type="presParOf" srcId="{4408366E-228B-4A8A-8B7D-7DFF54F41A12}" destId="{4393B7F6-6722-4C1F-B45D-5E8677A21BFB}" srcOrd="8" destOrd="0" presId="urn:microsoft.com/office/officeart/2005/8/layout/hProcess4"/>
    <dgm:cxn modelId="{19A48C72-B7D2-4812-995E-89D71BC6317B}" type="presParOf" srcId="{4393B7F6-6722-4C1F-B45D-5E8677A21BFB}" destId="{9C89A8CC-278E-4589-AC9F-3C03550AFA01}" srcOrd="0" destOrd="0" presId="urn:microsoft.com/office/officeart/2005/8/layout/hProcess4"/>
    <dgm:cxn modelId="{F5C35866-5581-4139-AD63-1FC11FBDF6B4}" type="presParOf" srcId="{4393B7F6-6722-4C1F-B45D-5E8677A21BFB}" destId="{D49B548F-C82D-4DB0-9C33-6F53F5EEA618}" srcOrd="1" destOrd="0" presId="urn:microsoft.com/office/officeart/2005/8/layout/hProcess4"/>
    <dgm:cxn modelId="{EA9A2676-3B85-499B-B012-608C6D936619}" type="presParOf" srcId="{4393B7F6-6722-4C1F-B45D-5E8677A21BFB}" destId="{694B88D4-045B-4CE5-9965-86A6E7D7A4FB}" srcOrd="2" destOrd="0" presId="urn:microsoft.com/office/officeart/2005/8/layout/hProcess4"/>
    <dgm:cxn modelId="{B428A612-03BE-4BFC-8C74-4B9B9DC3E10C}" type="presParOf" srcId="{4393B7F6-6722-4C1F-B45D-5E8677A21BFB}" destId="{5C4754CD-B6BD-4319-A89E-6B8423714869}" srcOrd="3" destOrd="0" presId="urn:microsoft.com/office/officeart/2005/8/layout/hProcess4"/>
    <dgm:cxn modelId="{C821F10B-53C8-4962-ACFA-73DEE90177D6}" type="presParOf" srcId="{4393B7F6-6722-4C1F-B45D-5E8677A21BFB}" destId="{7CE2FAE0-4851-4FF1-ABAA-A899B01B353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CF610-C385-458D-A0F6-B0141AB31884}">
      <dsp:nvSpPr>
        <dsp:cNvPr id="0" name=""/>
        <dsp:cNvSpPr/>
      </dsp:nvSpPr>
      <dsp:spPr>
        <a:xfrm>
          <a:off x="198420"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Workshops</a:t>
          </a:r>
          <a:endParaRPr lang="en-US" sz="2800" kern="1200" dirty="0"/>
        </a:p>
        <a:p>
          <a:pPr marL="285750" lvl="1" indent="-285750" algn="l" defTabSz="1244600">
            <a:lnSpc>
              <a:spcPct val="90000"/>
            </a:lnSpc>
            <a:spcBef>
              <a:spcPct val="0"/>
            </a:spcBef>
            <a:spcAft>
              <a:spcPct val="15000"/>
            </a:spcAft>
            <a:buChar char="••"/>
          </a:pPr>
          <a:endParaRPr lang="en-US" sz="2800" kern="1200" dirty="0"/>
        </a:p>
      </dsp:txBody>
      <dsp:txXfrm>
        <a:off x="253366" y="3464133"/>
        <a:ext cx="2784935" cy="1766100"/>
      </dsp:txXfrm>
    </dsp:sp>
    <dsp:sp modelId="{22BEA5AA-8241-4FD3-8284-ADCFCEE17623}">
      <dsp:nvSpPr>
        <dsp:cNvPr id="0" name=""/>
        <dsp:cNvSpPr/>
      </dsp:nvSpPr>
      <dsp:spPr>
        <a:xfrm>
          <a:off x="1745176" y="3876292"/>
          <a:ext cx="3329014" cy="3329014"/>
        </a:xfrm>
        <a:prstGeom prst="leftCircularArrow">
          <a:avLst>
            <a:gd name="adj1" fmla="val 3050"/>
            <a:gd name="adj2" fmla="val 374395"/>
            <a:gd name="adj3" fmla="val 2149906"/>
            <a:gd name="adj4" fmla="val 9024489"/>
            <a:gd name="adj5" fmla="val 35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F55D43-A570-41C4-913E-A15ABEB452D1}">
      <dsp:nvSpPr>
        <dsp:cNvPr id="0" name=""/>
        <dsp:cNvSpPr/>
      </dsp:nvSpPr>
      <dsp:spPr>
        <a:xfrm>
          <a:off x="771338"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801308" y="5315150"/>
        <a:ext cx="2513239" cy="963328"/>
      </dsp:txXfrm>
    </dsp:sp>
    <dsp:sp modelId="{B9D51A73-8F37-484D-84F8-9D0429A02684}">
      <dsp:nvSpPr>
        <dsp:cNvPr id="0" name=""/>
        <dsp:cNvSpPr/>
      </dsp:nvSpPr>
      <dsp:spPr>
        <a:xfrm>
          <a:off x="3710780" y="3409187"/>
          <a:ext cx="3355741"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Interim Guidance for Determining Net Ecological Benefit</a:t>
          </a:r>
          <a:endParaRPr lang="en-US" sz="2800" kern="1200" dirty="0"/>
        </a:p>
      </dsp:txBody>
      <dsp:txXfrm>
        <a:off x="3765726" y="3975767"/>
        <a:ext cx="3245849" cy="1766100"/>
      </dsp:txXfrm>
    </dsp:sp>
    <dsp:sp modelId="{A33AF73C-380D-4BDD-9010-EA0382C92297}">
      <dsp:nvSpPr>
        <dsp:cNvPr id="0" name=""/>
        <dsp:cNvSpPr/>
      </dsp:nvSpPr>
      <dsp:spPr>
        <a:xfrm>
          <a:off x="5542739"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CE2C08-F442-421C-BD17-86F2BB144E4C}">
      <dsp:nvSpPr>
        <dsp:cNvPr id="0" name=""/>
        <dsp:cNvSpPr/>
      </dsp:nvSpPr>
      <dsp:spPr>
        <a:xfrm>
          <a:off x="4584532"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June 2018</a:t>
          </a:r>
          <a:endParaRPr lang="en-US" sz="3800" kern="1200" dirty="0"/>
        </a:p>
      </dsp:txBody>
      <dsp:txXfrm>
        <a:off x="4614502" y="2927523"/>
        <a:ext cx="2513239" cy="963328"/>
      </dsp:txXfrm>
    </dsp:sp>
    <dsp:sp modelId="{C63E81B1-8D2D-4B53-942D-DF576DD74A84}">
      <dsp:nvSpPr>
        <dsp:cNvPr id="0" name=""/>
        <dsp:cNvSpPr/>
      </dsp:nvSpPr>
      <dsp:spPr>
        <a:xfrm>
          <a:off x="7641181"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Public Meetings and comment period</a:t>
          </a:r>
          <a:endParaRPr lang="en-US" sz="2800" kern="1200" dirty="0"/>
        </a:p>
      </dsp:txBody>
      <dsp:txXfrm>
        <a:off x="7696127" y="3464133"/>
        <a:ext cx="2784935" cy="1766100"/>
      </dsp:txXfrm>
    </dsp:sp>
    <dsp:sp modelId="{FB42FA07-EC6C-4008-B926-6ADD6FB7E133}">
      <dsp:nvSpPr>
        <dsp:cNvPr id="0" name=""/>
        <dsp:cNvSpPr/>
      </dsp:nvSpPr>
      <dsp:spPr>
        <a:xfrm>
          <a:off x="9266807" y="3973566"/>
          <a:ext cx="3198778" cy="3198778"/>
        </a:xfrm>
        <a:prstGeom prst="leftCircularArrow">
          <a:avLst>
            <a:gd name="adj1" fmla="val 3174"/>
            <a:gd name="adj2" fmla="val 390781"/>
            <a:gd name="adj3" fmla="val 2166292"/>
            <a:gd name="adj4" fmla="val 9024489"/>
            <a:gd name="adj5" fmla="val 370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CA799C-2EB7-47E7-A33C-E3D3236D4059}">
      <dsp:nvSpPr>
        <dsp:cNvPr id="0" name=""/>
        <dsp:cNvSpPr/>
      </dsp:nvSpPr>
      <dsp:spPr>
        <a:xfrm>
          <a:off x="8284476"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Fall 2018</a:t>
          </a:r>
          <a:endParaRPr lang="en-US" sz="3800" kern="1200" dirty="0"/>
        </a:p>
      </dsp:txBody>
      <dsp:txXfrm>
        <a:off x="8314446" y="5315150"/>
        <a:ext cx="2513239" cy="963328"/>
      </dsp:txXfrm>
    </dsp:sp>
    <dsp:sp modelId="{6F487CF6-452A-4A43-974A-DC0BCC12E37B}">
      <dsp:nvSpPr>
        <dsp:cNvPr id="0" name=""/>
        <dsp:cNvSpPr/>
      </dsp:nvSpPr>
      <dsp:spPr>
        <a:xfrm>
          <a:off x="11341126"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Draft Final Guidance</a:t>
          </a:r>
          <a:endParaRPr lang="en-US" sz="2800" kern="1200" dirty="0"/>
        </a:p>
        <a:p>
          <a:pPr marL="285750" lvl="1" indent="-285750" algn="l" defTabSz="1244600">
            <a:lnSpc>
              <a:spcPct val="90000"/>
            </a:lnSpc>
            <a:spcBef>
              <a:spcPct val="0"/>
            </a:spcBef>
            <a:spcAft>
              <a:spcPct val="15000"/>
            </a:spcAft>
            <a:buChar char="••"/>
          </a:pPr>
          <a:r>
            <a:rPr lang="en-US" sz="2800" kern="1200" dirty="0" smtClean="0"/>
            <a:t>Public Comment Period</a:t>
          </a:r>
          <a:endParaRPr lang="en-US" sz="2800" kern="1200" dirty="0"/>
        </a:p>
      </dsp:txBody>
      <dsp:txXfrm>
        <a:off x="11396072" y="3975767"/>
        <a:ext cx="2784935" cy="1766100"/>
      </dsp:txXfrm>
    </dsp:sp>
    <dsp:sp modelId="{20B10E03-B194-46CE-B9F3-1C2A27986745}">
      <dsp:nvSpPr>
        <dsp:cNvPr id="0" name=""/>
        <dsp:cNvSpPr/>
      </dsp:nvSpPr>
      <dsp:spPr>
        <a:xfrm>
          <a:off x="12942628"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708F6-ADC5-40BC-A783-AC75FBE15B6A}">
      <dsp:nvSpPr>
        <dsp:cNvPr id="0" name=""/>
        <dsp:cNvSpPr/>
      </dsp:nvSpPr>
      <dsp:spPr>
        <a:xfrm>
          <a:off x="11984421"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12014391" y="2927523"/>
        <a:ext cx="2513239" cy="963328"/>
      </dsp:txXfrm>
    </dsp:sp>
    <dsp:sp modelId="{D49B548F-C82D-4DB0-9C33-6F53F5EEA618}">
      <dsp:nvSpPr>
        <dsp:cNvPr id="0" name=""/>
        <dsp:cNvSpPr/>
      </dsp:nvSpPr>
      <dsp:spPr>
        <a:xfrm>
          <a:off x="15041070"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Final Guidance for Determining Net Ecological Benefit</a:t>
          </a:r>
          <a:endParaRPr lang="en-US" sz="2800" kern="1200" dirty="0"/>
        </a:p>
      </dsp:txBody>
      <dsp:txXfrm>
        <a:off x="15096016" y="3464133"/>
        <a:ext cx="2784935" cy="1766100"/>
      </dsp:txXfrm>
    </dsp:sp>
    <dsp:sp modelId="{5C4754CD-B6BD-4319-A89E-6B8423714869}">
      <dsp:nvSpPr>
        <dsp:cNvPr id="0" name=""/>
        <dsp:cNvSpPr/>
      </dsp:nvSpPr>
      <dsp:spPr>
        <a:xfrm>
          <a:off x="15684365"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July 2019</a:t>
          </a:r>
          <a:endParaRPr lang="en-US" sz="3800" kern="1200" dirty="0"/>
        </a:p>
      </dsp:txBody>
      <dsp:txXfrm>
        <a:off x="15714335" y="5315150"/>
        <a:ext cx="2513239" cy="9633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41707"/>
          </a:xfrm>
          <a:prstGeom prst="rect">
            <a:avLst/>
          </a:prstGeom>
        </p:spPr>
        <p:txBody>
          <a:bodyPr vert="horz" lIns="137585" tIns="68793" rIns="137585" bIns="68793" rtlCol="0"/>
          <a:lstStyle>
            <a:lvl1pPr algn="l">
              <a:defRPr sz="1800"/>
            </a:lvl1pPr>
          </a:lstStyle>
          <a:p>
            <a:endParaRPr lang="en-US" dirty="0"/>
          </a:p>
        </p:txBody>
      </p:sp>
      <p:sp>
        <p:nvSpPr>
          <p:cNvPr id="3" name="Date Placeholder 2"/>
          <p:cNvSpPr>
            <a:spLocks noGrp="1"/>
          </p:cNvSpPr>
          <p:nvPr>
            <p:ph type="dt" sz="quarter" idx="1"/>
          </p:nvPr>
        </p:nvSpPr>
        <p:spPr>
          <a:xfrm>
            <a:off x="5265809" y="0"/>
            <a:ext cx="4028440" cy="741707"/>
          </a:xfrm>
          <a:prstGeom prst="rect">
            <a:avLst/>
          </a:prstGeom>
        </p:spPr>
        <p:txBody>
          <a:bodyPr vert="horz" lIns="137585" tIns="68793" rIns="137585" bIns="68793" rtlCol="0"/>
          <a:lstStyle>
            <a:lvl1pPr algn="r">
              <a:defRPr sz="1800"/>
            </a:lvl1pPr>
          </a:lstStyle>
          <a:p>
            <a:fld id="{DB693B22-60B4-4521-BF44-5FBB44150C17}" type="datetimeFigureOut">
              <a:rPr lang="en-US" smtClean="0"/>
              <a:t>9/25/2019</a:t>
            </a:fld>
            <a:endParaRPr lang="en-US" dirty="0"/>
          </a:p>
        </p:txBody>
      </p:sp>
      <p:sp>
        <p:nvSpPr>
          <p:cNvPr id="4" name="Footer Placeholder 3"/>
          <p:cNvSpPr>
            <a:spLocks noGrp="1"/>
          </p:cNvSpPr>
          <p:nvPr>
            <p:ph type="ftr" sz="quarter" idx="2"/>
          </p:nvPr>
        </p:nvSpPr>
        <p:spPr>
          <a:xfrm>
            <a:off x="0" y="14041096"/>
            <a:ext cx="4028440" cy="741705"/>
          </a:xfrm>
          <a:prstGeom prst="rect">
            <a:avLst/>
          </a:prstGeom>
        </p:spPr>
        <p:txBody>
          <a:bodyPr vert="horz" lIns="137585" tIns="68793" rIns="137585" bIns="68793" rtlCol="0" anchor="b"/>
          <a:lstStyle>
            <a:lvl1pPr algn="l">
              <a:defRPr sz="1800"/>
            </a:lvl1pPr>
          </a:lstStyle>
          <a:p>
            <a:endParaRPr lang="en-US" dirty="0"/>
          </a:p>
        </p:txBody>
      </p:sp>
      <p:sp>
        <p:nvSpPr>
          <p:cNvPr id="5" name="Slide Number Placeholder 4"/>
          <p:cNvSpPr>
            <a:spLocks noGrp="1"/>
          </p:cNvSpPr>
          <p:nvPr>
            <p:ph type="sldNum" sz="quarter" idx="3"/>
          </p:nvPr>
        </p:nvSpPr>
        <p:spPr>
          <a:xfrm>
            <a:off x="5265809" y="14041096"/>
            <a:ext cx="4028440" cy="741705"/>
          </a:xfrm>
          <a:prstGeom prst="rect">
            <a:avLst/>
          </a:prstGeom>
        </p:spPr>
        <p:txBody>
          <a:bodyPr vert="horz" lIns="137585" tIns="68793" rIns="137585" bIns="68793" rtlCol="0" anchor="b"/>
          <a:lstStyle>
            <a:lvl1pPr algn="r">
              <a:defRPr sz="1800"/>
            </a:lvl1pPr>
          </a:lstStyle>
          <a:p>
            <a:fld id="{6B8C64EF-1923-45AA-93F6-14713C21EEC8}" type="slidenum">
              <a:rPr lang="en-US" smtClean="0"/>
              <a:t>‹#›</a:t>
            </a:fld>
            <a:endParaRPr lang="en-US" dirty="0"/>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41707"/>
          </a:xfrm>
          <a:prstGeom prst="rect">
            <a:avLst/>
          </a:prstGeom>
        </p:spPr>
        <p:txBody>
          <a:bodyPr vert="horz" lIns="137585" tIns="68793" rIns="137585" bIns="68793" rtlCol="0"/>
          <a:lstStyle>
            <a:lvl1pPr algn="l">
              <a:defRPr sz="1800"/>
            </a:lvl1pPr>
          </a:lstStyle>
          <a:p>
            <a:endParaRPr kumimoji="1" lang="ja-JP" altLang="en-US"/>
          </a:p>
        </p:txBody>
      </p:sp>
      <p:sp>
        <p:nvSpPr>
          <p:cNvPr id="3" name="Date Placeholder 2"/>
          <p:cNvSpPr>
            <a:spLocks noGrp="1"/>
          </p:cNvSpPr>
          <p:nvPr>
            <p:ph type="dt" idx="1"/>
          </p:nvPr>
        </p:nvSpPr>
        <p:spPr>
          <a:xfrm>
            <a:off x="5265809" y="0"/>
            <a:ext cx="4028440" cy="741707"/>
          </a:xfrm>
          <a:prstGeom prst="rect">
            <a:avLst/>
          </a:prstGeom>
        </p:spPr>
        <p:txBody>
          <a:bodyPr vert="horz" lIns="137585" tIns="68793" rIns="137585" bIns="68793" rtlCol="0"/>
          <a:lstStyle>
            <a:lvl1pPr algn="r">
              <a:defRPr sz="1800"/>
            </a:lvl1pPr>
          </a:lstStyle>
          <a:p>
            <a:fld id="{B214B700-E454-4935-A6FA-FD6D01281268}" type="datetimeFigureOut">
              <a:rPr kumimoji="1" lang="ja-JP" altLang="en-US" smtClean="0"/>
              <a:t>2019/9/25</a:t>
            </a:fld>
            <a:endParaRPr kumimoji="1" lang="ja-JP" altLang="en-US"/>
          </a:p>
        </p:txBody>
      </p:sp>
      <p:sp>
        <p:nvSpPr>
          <p:cNvPr id="4" name="Slide Image Placeholder 3"/>
          <p:cNvSpPr>
            <a:spLocks noGrp="1" noRot="1" noChangeAspect="1"/>
          </p:cNvSpPr>
          <p:nvPr>
            <p:ph type="sldImg" idx="2"/>
          </p:nvPr>
        </p:nvSpPr>
        <p:spPr>
          <a:xfrm>
            <a:off x="215900" y="1847850"/>
            <a:ext cx="8864600" cy="4987925"/>
          </a:xfrm>
          <a:prstGeom prst="rect">
            <a:avLst/>
          </a:prstGeom>
          <a:noFill/>
          <a:ln w="12700">
            <a:solidFill>
              <a:prstClr val="black"/>
            </a:solidFill>
          </a:ln>
        </p:spPr>
        <p:txBody>
          <a:bodyPr vert="horz" lIns="137585" tIns="68793" rIns="137585" bIns="68793" rtlCol="0" anchor="ctr"/>
          <a:lstStyle/>
          <a:p>
            <a:endParaRPr lang="ja-JP" altLang="en-US"/>
          </a:p>
        </p:txBody>
      </p:sp>
      <p:sp>
        <p:nvSpPr>
          <p:cNvPr id="5" name="Notes Placeholder 4"/>
          <p:cNvSpPr>
            <a:spLocks noGrp="1"/>
          </p:cNvSpPr>
          <p:nvPr>
            <p:ph type="body" sz="quarter" idx="3"/>
          </p:nvPr>
        </p:nvSpPr>
        <p:spPr>
          <a:xfrm>
            <a:off x="929640" y="7114222"/>
            <a:ext cx="7437120" cy="5820728"/>
          </a:xfrm>
          <a:prstGeom prst="rect">
            <a:avLst/>
          </a:prstGeom>
        </p:spPr>
        <p:txBody>
          <a:bodyPr vert="horz" lIns="137585" tIns="68793" rIns="137585" bIns="68793"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14041096"/>
            <a:ext cx="4028440" cy="741705"/>
          </a:xfrm>
          <a:prstGeom prst="rect">
            <a:avLst/>
          </a:prstGeom>
        </p:spPr>
        <p:txBody>
          <a:bodyPr vert="horz" lIns="137585" tIns="68793" rIns="137585" bIns="68793" rtlCol="0" anchor="b"/>
          <a:lstStyle>
            <a:lvl1pPr algn="l">
              <a:defRPr sz="1800"/>
            </a:lvl1pPr>
          </a:lstStyle>
          <a:p>
            <a:endParaRPr kumimoji="1" lang="ja-JP" altLang="en-US"/>
          </a:p>
        </p:txBody>
      </p:sp>
      <p:sp>
        <p:nvSpPr>
          <p:cNvPr id="7" name="Slide Number Placeholder 6"/>
          <p:cNvSpPr>
            <a:spLocks noGrp="1"/>
          </p:cNvSpPr>
          <p:nvPr>
            <p:ph type="sldNum" sz="quarter" idx="5"/>
          </p:nvPr>
        </p:nvSpPr>
        <p:spPr>
          <a:xfrm>
            <a:off x="5265809" y="14041096"/>
            <a:ext cx="4028440" cy="741705"/>
          </a:xfrm>
          <a:prstGeom prst="rect">
            <a:avLst/>
          </a:prstGeom>
        </p:spPr>
        <p:txBody>
          <a:bodyPr vert="horz" lIns="137585" tIns="68793" rIns="137585" bIns="68793" rtlCol="0" anchor="b"/>
          <a:lstStyle>
            <a:lvl1pPr algn="r">
              <a:defRPr sz="18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This presentation will review the key components of the final NEB guidance, which was released on July 31st. I will also provide a very brief overview of the components we anticipate including in the plan and will bring forward a more detailed plan outline for your input in the next couple of months. </a:t>
            </a:r>
          </a:p>
          <a:p>
            <a:pPr marL="253163" indent="-25316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The final policy interpretations document was also released on July 31st – I will not discuss that document in detail but am happy to take questions. </a:t>
            </a:r>
          </a:p>
          <a:p>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Please ask you questions throughout the presentation. I do want to ensure that we have time at the end to discuss components of the plan. </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372268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There are many different types of projects and actions that could address the new consumptive water use and achievement of a net ecological benefit. The examples provided in the NEB guidance are some suggestions. The Committee can come up with new ideas for projects and actions that don’t fit into these categories. Some of the projects in our plan will likely be eligible to apply for streamflow restoration grant funding</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Plans can also include recommended actions, such as change to state regulations or local ordinances</a:t>
            </a:r>
          </a:p>
          <a:p>
            <a:pPr marL="1265747" lvl="1" indent="-253163">
              <a:buFont typeface="Arial" panose="020B0604020202020204" pitchFamily="34" charset="0"/>
              <a:buChar char="•"/>
            </a:pPr>
            <a:r>
              <a:rPr lang="en-US" dirty="0">
                <a:latin typeface="Arial" panose="020B0604020202020204" pitchFamily="34" charset="0"/>
                <a:cs typeface="Arial" panose="020B0604020202020204" pitchFamily="34" charset="0"/>
              </a:rPr>
              <a:t>Ecology will consider “actions” that go into effect after the legislation was passed (January 19, 2018) and that were adopted for the purpose of streamflow restoration</a:t>
            </a:r>
          </a:p>
          <a:p>
            <a:pPr marL="1265747" lvl="1" indent="-253163">
              <a:buFont typeface="Arial" panose="020B0604020202020204" pitchFamily="34" charset="0"/>
              <a:buChar char="•"/>
            </a:pPr>
            <a:r>
              <a:rPr lang="en-US" dirty="0">
                <a:latin typeface="Arial" panose="020B0604020202020204" pitchFamily="34" charset="0"/>
                <a:cs typeface="Arial" panose="020B0604020202020204" pitchFamily="34" charset="0"/>
              </a:rPr>
              <a:t>The legislation specifically called out changes to the fee and water usage limits for new homes that rely on wells</a:t>
            </a:r>
          </a:p>
          <a:p>
            <a:pPr marL="1012584" lvl="1"/>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Ecology and WDFW staff provided an overview of these project types during the May webinar. The </a:t>
            </a:r>
            <a:r>
              <a:rPr lang="en-US" dirty="0" smtClean="0">
                <a:latin typeface="Arial" panose="020B0604020202020204" pitchFamily="34" charset="0"/>
                <a:cs typeface="Arial" panose="020B0604020202020204" pitchFamily="34" charset="0"/>
              </a:rPr>
              <a:t>WRIA 7 Committee </a:t>
            </a:r>
            <a:r>
              <a:rPr lang="en-US" dirty="0">
                <a:latin typeface="Arial" panose="020B0604020202020204" pitchFamily="34" charset="0"/>
                <a:cs typeface="Arial" panose="020B0604020202020204" pitchFamily="34" charset="0"/>
              </a:rPr>
              <a:t>will spend time in the coming months talking in more detail about projects types appropriate for </a:t>
            </a:r>
            <a:r>
              <a:rPr lang="en-US" dirty="0" smtClean="0">
                <a:latin typeface="Arial" panose="020B0604020202020204" pitchFamily="34" charset="0"/>
                <a:cs typeface="Arial" panose="020B0604020202020204" pitchFamily="34" charset="0"/>
              </a:rPr>
              <a:t>the Snohomish watershed</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417320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025170">
              <a:defRPr/>
            </a:pPr>
            <a:r>
              <a:rPr lang="en-US" dirty="0">
                <a:latin typeface="Arial" panose="020B0604020202020204" pitchFamily="34" charset="0"/>
                <a:cs typeface="Arial" panose="020B0604020202020204" pitchFamily="34" charset="0"/>
              </a:rPr>
              <a:t>For the 203 Committees, Ecology will work with the Committee to write the WRE plan. Ecology will lead the process for writing the plans. We anticipate the plans will be brief (~30 pages) with several detailed technical appendices developed by our technical support consultants that will be summarized to include in the main body of the plan. </a:t>
            </a:r>
          </a:p>
          <a:p>
            <a:pPr defTabSz="2025170">
              <a:defRPr/>
            </a:pPr>
            <a:endParaRPr lang="en-US" dirty="0">
              <a:latin typeface="Arial" panose="020B0604020202020204" pitchFamily="34" charset="0"/>
              <a:cs typeface="Arial" panose="020B0604020202020204" pitchFamily="34" charset="0"/>
            </a:endParaRPr>
          </a:p>
          <a:p>
            <a:pPr defTabSz="2025170">
              <a:defRPr/>
            </a:pPr>
            <a:r>
              <a:rPr lang="en-US" dirty="0">
                <a:latin typeface="Arial" panose="020B0604020202020204" pitchFamily="34" charset="0"/>
                <a:cs typeface="Arial" panose="020B0604020202020204" pitchFamily="34" charset="0"/>
              </a:rPr>
              <a:t>Ecology is building from the NEB guidance and the statute to develop a detailed template outline which will be a launching point for committees to provide input on the content, structure and flow of the plan. The following slide provides a high level overview of the required sections (per statute and NEB guidance), recommended sections, and other areas for consideration. We will provide a more detailed template outline for your written feedback in the coming months </a:t>
            </a:r>
          </a:p>
          <a:p>
            <a:pPr defTabSz="2025170">
              <a:defRPr/>
            </a:pPr>
            <a:endParaRPr lang="en-US" dirty="0">
              <a:latin typeface="Arial" panose="020B0604020202020204" pitchFamily="34" charset="0"/>
              <a:cs typeface="Arial" panose="020B0604020202020204" pitchFamily="34" charset="0"/>
            </a:endParaRPr>
          </a:p>
          <a:p>
            <a:pPr defTabSz="2025170">
              <a:defRPr/>
            </a:pPr>
            <a:r>
              <a:rPr lang="en-US" dirty="0">
                <a:latin typeface="Arial" panose="020B0604020202020204" pitchFamily="34" charset="0"/>
                <a:cs typeface="Arial" panose="020B0604020202020204" pitchFamily="34" charset="0"/>
              </a:rPr>
              <a:t>We will be talking with the committee over the coming months about the process for reviewing and providing input on the draft sections of the plan.</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11</a:t>
            </a:fld>
            <a:endParaRPr kumimoji="1" lang="ja-JP" altLang="en-US"/>
          </a:p>
        </p:txBody>
      </p:sp>
    </p:spTree>
    <p:extLst>
      <p:ext uri="{BB962C8B-B14F-4D97-AF65-F5344CB8AC3E}">
        <p14:creationId xmlns:p14="http://schemas.microsoft.com/office/powerpoint/2010/main" val="3666800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Reminder: </a:t>
            </a:r>
            <a:r>
              <a:rPr lang="en-US" dirty="0">
                <a:latin typeface="Arial" panose="020B0604020202020204" pitchFamily="34" charset="0"/>
                <a:cs typeface="Arial" panose="020B0604020202020204" pitchFamily="34" charset="0"/>
              </a:rPr>
              <a:t>Committee develops plan and approves plan, ECY does NEB review and adopts plan if meets NEB. </a:t>
            </a:r>
            <a:r>
              <a:rPr lang="en-US" dirty="0"/>
              <a:t>Ecology will review approved watershed plans submitted by planning groups that provide reasonable time for Ecology review prior to the relevant statutory deadline.15 </a:t>
            </a:r>
          </a:p>
          <a:p>
            <a:endParaRPr lang="en-US" dirty="0">
              <a:latin typeface="Arial" panose="020B0604020202020204" pitchFamily="34" charset="0"/>
              <a:cs typeface="Arial" panose="020B0604020202020204" pitchFamily="34" charset="0"/>
            </a:endParaRPr>
          </a:p>
          <a:p>
            <a:r>
              <a:rPr lang="en-US" dirty="0"/>
              <a:t>If a watershed plan has not been adopted by the prescribed deadline, Ecology is required to commence a rulemaking process under 90.94.030.</a:t>
            </a:r>
          </a:p>
          <a:p>
            <a:endParaRPr lang="en-US" dirty="0"/>
          </a:p>
          <a:p>
            <a:r>
              <a:rPr lang="en-US" dirty="0"/>
              <a:t>Ecology will follow the procedures specified in RCW 90.94.030(3)(h). Ecology will submit the final draft plan to the Salmon Recovery Funding Board for a technical review, and provide recommendations to amend the final draft plan, if necessary. Ecology shall consider the recommendations and may amend the final draft plan without committee approval prior to adoption.</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Required</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Most of these sections will include a summary of the technical memos that you all will review and provide input on throughout this process, particularly over the next few months. The detailed appendices will include technical memos, various versions of maps that we don’t want to include in the main body of the plan, variations on the project and action list, etc.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Regarding projects and actions, beyond the dirt/water moving projects, we need to talk about policy and regulatory measures that may want to be considered. I hope to open up this conversation in October, but encourage you all to consider ideas you may want to bring forward that could gain traction with the committee. The legislation discusses options around changing the building permit fee (currently at 500) or the gpd allocation (currently at 950) – both of which would trigger rulemaking. However, there may be other considerations, some of which I’ve heard interest in include….[e.g. in WRIA 15, legacy lot LID improvements, expansion of WS areas, considering priority salmon basins as off-limit for future development…]. Reminder that we’ll need to get approval from around the table on all items.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275243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025170">
              <a:defRPr/>
            </a:pPr>
            <a:r>
              <a:rPr lang="en-US" b="1" dirty="0">
                <a:latin typeface="Arial" panose="020B0604020202020204" pitchFamily="34" charset="0"/>
                <a:cs typeface="Arial" panose="020B0604020202020204" pitchFamily="34" charset="0"/>
              </a:rPr>
              <a:t>Recommended: </a:t>
            </a:r>
          </a:p>
          <a:p>
            <a:pPr defTabSz="2025170">
              <a:defRPr/>
            </a:pPr>
            <a:r>
              <a:rPr lang="en-US" dirty="0">
                <a:latin typeface="Arial" panose="020B0604020202020204" pitchFamily="34" charset="0"/>
                <a:cs typeface="Arial" panose="020B0604020202020204" pitchFamily="34" charset="0"/>
              </a:rPr>
              <a:t>Both of these items are strongly recommended in the NEB guidance and will help increase certainty around our plan meeting NEB and being implemented in the future. We have consultant support for the NEB evaluation. I’ve heard a lot of interest in adaptive management from this group and ensuring the plan is implemented. We’ll talk next month about how our plan and this committee should approach adaptive management – be thinking about if/how you or this committee should engage in monitoring plan implementation and in implementation itself after June 2021.</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1750099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will make our plan strong, implementable, resilient and resonate with you and your entities? This committee may – time dependent- want to consider other elements to include in the plan. We’ve heard a lot of interest in climate change considerations and will hold an initial discussion next month on how / if our committee wants to approach climate change considerations in our plan.</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136253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414865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3163" indent="-253163" defTabSz="2025170">
              <a:buFont typeface="Arial" panose="020B0604020202020204" pitchFamily="34" charset="0"/>
              <a:buChar char="•"/>
              <a:defRPr/>
            </a:pPr>
            <a:r>
              <a:rPr lang="en-US" dirty="0">
                <a:latin typeface="Arial" panose="020B0604020202020204" pitchFamily="34" charset="0"/>
                <a:cs typeface="Arial" panose="020B0604020202020204" pitchFamily="34" charset="0"/>
              </a:rPr>
              <a:t>The Streamflow Restoration law, codified as Chapter 90.94 RCW, requires the Department of Ecology to determine whether a Net Ecological Benefit will result from the implementation of watershed restoration and enhancement plans developed under the law before Ecology can adopt them. </a:t>
            </a:r>
          </a:p>
          <a:p>
            <a:pPr marL="253163" indent="-253163" defTabSz="202517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253163" indent="-253163" defTabSz="2025170">
              <a:buFont typeface="Arial" panose="020B0604020202020204" pitchFamily="34" charset="0"/>
              <a:buChar char="•"/>
              <a:defRPr/>
            </a:pPr>
            <a:r>
              <a:rPr lang="en-US" dirty="0">
                <a:latin typeface="Arial" panose="020B0604020202020204" pitchFamily="34" charset="0"/>
                <a:cs typeface="Arial" panose="020B0604020202020204" pitchFamily="34" charset="0"/>
              </a:rPr>
              <a:t>The Final NEB guidance describes the standards Ecology will apply when reviewing our WRE Plan to determine whether it meets NEB, and provides transparency for how Ecology interprets NEB. The final guidance replaces the Interim guidance as well as the Recommendations for Water Use Estimates.</a:t>
            </a:r>
          </a:p>
          <a:p>
            <a:pPr defTabSz="2025170">
              <a:defRPr/>
            </a:pPr>
            <a:r>
              <a:rPr lang="en-US" dirty="0">
                <a:latin typeface="Arial" panose="020B0604020202020204" pitchFamily="34" charset="0"/>
                <a:cs typeface="Arial" panose="020B0604020202020204" pitchFamily="34" charset="0"/>
              </a:rPr>
              <a:t> </a:t>
            </a:r>
          </a:p>
          <a:p>
            <a:pPr marL="253163" indent="-253163" defTabSz="2025170">
              <a:buFont typeface="Arial" panose="020B0604020202020204" pitchFamily="34" charset="0"/>
              <a:buChar char="•"/>
              <a:defRPr/>
            </a:pPr>
            <a:r>
              <a:rPr lang="en-US" dirty="0">
                <a:latin typeface="Arial" panose="020B0604020202020204" pitchFamily="34" charset="0"/>
                <a:cs typeface="Arial" panose="020B0604020202020204" pitchFamily="34" charset="0"/>
              </a:rPr>
              <a:t>Ecology’s interpretation of the term “Net Ecological Benefit” is “The outcome that is anticipated to occur through implementation of projects and actions in a plan to yield offsets that exceed impacts within: a) the planning horizon; and, b) the relevant WRIA boundary.” [definition from final NEB guidance]. </a:t>
            </a:r>
          </a:p>
          <a:p>
            <a:pPr defTabSz="2025170">
              <a:defRPr/>
            </a:pPr>
            <a:endParaRPr lang="en-US" dirty="0">
              <a:latin typeface="Arial" panose="020B0604020202020204" pitchFamily="34" charset="0"/>
              <a:cs typeface="Arial" panose="020B0604020202020204" pitchFamily="34" charset="0"/>
            </a:endParaRPr>
          </a:p>
          <a:p>
            <a:pPr defTabSz="2025170">
              <a:defRPr/>
            </a:pPr>
            <a:endParaRPr lang="en-US" dirty="0">
              <a:latin typeface="Arial" panose="020B0604020202020204" pitchFamily="34" charset="0"/>
              <a:cs typeface="Arial" panose="020B0604020202020204" pitchFamily="34" charset="0"/>
            </a:endParaRPr>
          </a:p>
          <a:p>
            <a:pPr defTabSz="2025170">
              <a:defRPr/>
            </a:pPr>
            <a:endParaRPr lang="en-US" dirty="0">
              <a:latin typeface="Arial" panose="020B0604020202020204" pitchFamily="34" charset="0"/>
              <a:cs typeface="Arial" panose="020B0604020202020204" pitchFamily="34" charset="0"/>
            </a:endParaRPr>
          </a:p>
          <a:p>
            <a:pPr defTabSz="2025170">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3424058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Here’s the timeline and process Ecology used to develop the NEB Guidance. We held workshops in the spring of 2019, issued the interim NEB guidance for WRIA 1 and 11 last June, then went through </a:t>
            </a:r>
          </a:p>
          <a:p>
            <a:pPr marL="253163" indent="-25316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In the spring of 2018, we held workshop with key partners to inform the development of interim guidance </a:t>
            </a:r>
          </a:p>
          <a:p>
            <a:pPr marL="253163" indent="-25316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We issued Interim Guidance for Determining NEB in June 2018 for the planning groups with deadlines in early 2019 for completing their plans. We wanted to take additional time to consider the subject and solicit public feedback before issuing the Final Guidance. </a:t>
            </a:r>
          </a:p>
          <a:p>
            <a:pPr marL="253163" indent="-25316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We asked for feedback on the Interim Guidance in October 2018 and held several workshops around the state to take input</a:t>
            </a:r>
          </a:p>
          <a:p>
            <a:pPr marL="253163" indent="-25316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We released the draft final Guidance and held a public comment period in May-June 2019.</a:t>
            </a:r>
          </a:p>
          <a:p>
            <a:pPr marL="253163" indent="-25316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There were several opportunities for partners and the public to provide comments on the development of these documents. We appreciate the feedback that we received and have considered all input as we finalized the NEB guidance.</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290767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Applies to watershed restoration and enhancement plans (including our plan), the watershed plan updates submitted after December 2019, and the Foster Pilot Projects. </a:t>
            </a:r>
          </a:p>
          <a:p>
            <a:pPr marL="253163" indent="-25316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This document does not apply to any of Ecology’s decisions relating to competitive grants applications or any regulatory matter.</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3761627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The Final NEB guidance states: “…local planning groups are best situated, and will therefore determine the appropriate amount of benefits beyond the offsetting of projected impacts …”</a:t>
            </a:r>
          </a:p>
          <a:p>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Ecology gives considerable deference to the planning groups to decide what NEB means for our watershed. This committee knows this watershed best; Ecology is depending on our local expertise to put together a plan that meets the requirements of the law and enhances our watershed.</a:t>
            </a:r>
          </a:p>
          <a:p>
            <a:pPr marL="253163" indent="-25316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The guidance sets the minimum threshold: do more than offset the consumptive use from new domestic, permit-exempt groundwater withdrawals over the planning horizon: January 2018-January 2038.</a:t>
            </a:r>
          </a:p>
          <a:p>
            <a:pPr marL="253163" indent="-25316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Planning groups can decide to do more; however, we need to balance the desire in doing more with the ability to meet all of the needs and interests around this table and the ability to meet our deadline of having an adopted plan by June 2021.</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326654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The NEB guidance explains the scope of the planning process, information on the minimum requirements of the plan, and helps our committee prepare a NEB evaluation</a:t>
            </a:r>
          </a:p>
          <a:p>
            <a:pPr marL="253163" indent="-25316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The Appendices provide recommendations on how to estimate consumptive use and evaluate hydrologic impacts. There is an additional technical supplement prepared by WSU for our consideration.</a:t>
            </a: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43691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7551" indent="-337551">
              <a:buFont typeface="+mj-lt"/>
              <a:buAutoNum type="arabicPeriod"/>
            </a:pPr>
            <a:r>
              <a:rPr lang="en-US" dirty="0">
                <a:latin typeface="Arial" panose="020B0604020202020204" pitchFamily="34" charset="0"/>
                <a:cs typeface="Arial" panose="020B0604020202020204" pitchFamily="34" charset="0"/>
              </a:rPr>
              <a:t>The plan must address Indoor and outdoor household water use from new permit-exempt domestic groundwater withdrawals over the 20 year horizon: January 19, 2018 – January 18, 2038</a:t>
            </a:r>
          </a:p>
          <a:p>
            <a:pPr marL="337551" indent="-337551">
              <a:buFont typeface="+mj-lt"/>
              <a:buAutoNum type="arabicPeriod"/>
            </a:pPr>
            <a:endParaRPr lang="en-US" dirty="0">
              <a:latin typeface="Arial" panose="020B0604020202020204" pitchFamily="34" charset="0"/>
              <a:cs typeface="Arial" panose="020B0604020202020204" pitchFamily="34" charset="0"/>
            </a:endParaRPr>
          </a:p>
          <a:p>
            <a:pPr marL="337551" indent="-337551">
              <a:buFont typeface="+mj-lt"/>
              <a:buAutoNum type="arabicPeriod"/>
            </a:pPr>
            <a:r>
              <a:rPr lang="en-US" dirty="0">
                <a:latin typeface="Arial" panose="020B0604020202020204" pitchFamily="34" charset="0"/>
                <a:cs typeface="Arial" panose="020B0604020202020204" pitchFamily="34" charset="0"/>
              </a:rPr>
              <a:t>The plan must include projects and actions to offset new consumptive water use and the offsets must continue as long as well pumping continues. </a:t>
            </a:r>
          </a:p>
          <a:p>
            <a:pPr marL="1012584" lvl="1"/>
            <a:endParaRPr lang="en-US" dirty="0">
              <a:latin typeface="Arial" panose="020B0604020202020204" pitchFamily="34" charset="0"/>
              <a:cs typeface="Arial" panose="020B0604020202020204" pitchFamily="34" charset="0"/>
            </a:endParaRPr>
          </a:p>
          <a:p>
            <a:pPr marL="337551" indent="-337551">
              <a:buFont typeface="+mj-lt"/>
              <a:buAutoNum type="arabicPeriod"/>
            </a:pPr>
            <a:endParaRPr lang="en-US" dirty="0">
              <a:latin typeface="Arial" panose="020B0604020202020204" pitchFamily="34" charset="0"/>
              <a:cs typeface="Arial" panose="020B0604020202020204" pitchFamily="34" charset="0"/>
            </a:endParaRPr>
          </a:p>
          <a:p>
            <a:pPr marL="337551" indent="-337551">
              <a:buFont typeface="+mj-lt"/>
              <a:buAutoNum type="arabicPeriod"/>
            </a:pPr>
            <a:r>
              <a:rPr lang="en-US" dirty="0">
                <a:latin typeface="Arial" panose="020B0604020202020204" pitchFamily="34" charset="0"/>
                <a:cs typeface="Arial" panose="020B0604020202020204" pitchFamily="34" charset="0"/>
              </a:rPr>
              <a:t>NEB is evaluated at the WRIA scale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369126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Planning groups must include the following information in the plans:</a:t>
            </a: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­Document assumptions and explain our methods for reaching our conclusions</a:t>
            </a: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­Discuss coordination with existing planning efforts like salmon recovery planning and ecosystem recovery planning</a:t>
            </a: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­Delineate subbasins to explain the relationship between consumptive use and offset projects, and whether the offsets are “in place”</a:t>
            </a: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­Estimate consumptive water use by subbasin. Recommended methods are in Appendix A.</a:t>
            </a: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­Evaluate impacts. </a:t>
            </a: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The NEB Guidance equates new consumptive use impact with new consumptive water use. We do not have time or resources for the detailed hydrogeologic modeling needed to identify consumptive use impacts to streamflow. Because it will be difficult, as well as unnecessary, to evaluate the impacts of pumping at individual locations, planning groups can assume the impacts from new permit-exempt domestic withdrawals over the planning horizon will be steady-state.</a:t>
            </a:r>
          </a:p>
          <a:p>
            <a:pPr marL="253163" indent="-253163">
              <a:buFont typeface="Arial" panose="020B0604020202020204" pitchFamily="34" charset="0"/>
              <a:buChar char="•"/>
            </a:pPr>
            <a:r>
              <a:rPr lang="en-US" dirty="0" smtClean="0">
                <a:latin typeface="Arial" panose="020B0604020202020204" pitchFamily="34" charset="0"/>
                <a:cs typeface="Arial" panose="020B0604020202020204" pitchFamily="34" charset="0"/>
              </a:rPr>
              <a:t>Appendix </a:t>
            </a:r>
            <a:r>
              <a:rPr lang="en-US" dirty="0">
                <a:latin typeface="Arial" panose="020B0604020202020204" pitchFamily="34" charset="0"/>
                <a:cs typeface="Arial" panose="020B0604020202020204" pitchFamily="34" charset="0"/>
              </a:rPr>
              <a:t>B provides recommendations on assumptions the planning group can make to evaluate hydrologic impacts from wells and offset projects. </a:t>
            </a: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Appendix B concludes that in most instances pumping impacts associated with new domestic wells will be quite small, well dispersed, and nearly steady-state with respect to impact on streams. </a:t>
            </a:r>
          </a:p>
          <a:p>
            <a:pPr marL="253163" indent="-253163">
              <a:buFont typeface="Arial" panose="020B0604020202020204" pitchFamily="34" charset="0"/>
              <a:buChar char="•"/>
            </a:pPr>
            <a:r>
              <a:rPr lang="en-US" dirty="0">
                <a:latin typeface="Arial" panose="020B0604020202020204" pitchFamily="34" charset="0"/>
                <a:cs typeface="Arial" panose="020B0604020202020204" pitchFamily="34" charset="0"/>
              </a:rPr>
              <a:t>Ecology does not expect an in-depth hydrologic impacts analysis and encourages planning groups to focus their efforts on identifying water offset and habitat projects that are most beneficial for fish. </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407821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3163" indent="-253163">
              <a:buFont typeface="Arial" panose="020B0604020202020204" pitchFamily="34" charset="0"/>
              <a:buChar char="•"/>
            </a:pPr>
            <a:r>
              <a:rPr lang="en-US" b="1" dirty="0" smtClean="0">
                <a:latin typeface="Arial" panose="020B0604020202020204" pitchFamily="34" charset="0"/>
                <a:cs typeface="Arial" panose="020B0604020202020204" pitchFamily="34" charset="0"/>
              </a:rPr>
              <a:t>­Project </a:t>
            </a:r>
            <a:r>
              <a:rPr lang="en-US" b="1" dirty="0">
                <a:latin typeface="Arial" panose="020B0604020202020204" pitchFamily="34" charset="0"/>
                <a:cs typeface="Arial" panose="020B0604020202020204" pitchFamily="34" charset="0"/>
              </a:rPr>
              <a:t>and Action description: </a:t>
            </a:r>
            <a:r>
              <a:rPr lang="en-US" dirty="0">
                <a:latin typeface="Arial" panose="020B0604020202020204" pitchFamily="34" charset="0"/>
                <a:cs typeface="Arial" panose="020B0604020202020204" pitchFamily="34" charset="0"/>
              </a:rPr>
              <a:t>the NEB guidance describes information on projects and actions the plan should include, such as: a narrative description, quantitative or </a:t>
            </a:r>
            <a:r>
              <a:rPr lang="en-US" dirty="0" smtClean="0">
                <a:latin typeface="Arial" panose="020B0604020202020204" pitchFamily="34" charset="0"/>
                <a:cs typeface="Arial" panose="020B0604020202020204" pitchFamily="34" charset="0"/>
              </a:rPr>
              <a:t>qualitative </a:t>
            </a:r>
            <a:r>
              <a:rPr lang="en-US" dirty="0">
                <a:latin typeface="Arial" panose="020B0604020202020204" pitchFamily="34" charset="0"/>
                <a:cs typeface="Arial" panose="020B0604020202020204" pitchFamily="34" charset="0"/>
              </a:rPr>
              <a:t>assessment of impacts, likely benefits, performance measures, etc. </a:t>
            </a:r>
          </a:p>
          <a:p>
            <a:pPr marL="1265747" lvl="1" indent="-253163">
              <a:buFont typeface="Arial" panose="020B0604020202020204" pitchFamily="34" charset="0"/>
              <a:buChar char="•"/>
            </a:pPr>
            <a:r>
              <a:rPr lang="en-US" dirty="0">
                <a:latin typeface="Arial" panose="020B0604020202020204" pitchFamily="34" charset="0"/>
                <a:cs typeface="Arial" panose="020B0604020202020204" pitchFamily="34" charset="0"/>
              </a:rPr>
              <a:t>Plans should describe how the project will offset new consumptive use, if applicable, as well as how it will improve “instream resources” such as </a:t>
            </a:r>
            <a:r>
              <a:rPr lang="en-US" dirty="0" smtClean="0">
                <a:latin typeface="Arial" panose="020B0604020202020204" pitchFamily="34" charset="0"/>
                <a:cs typeface="Arial" panose="020B0604020202020204" pitchFamily="34" charset="0"/>
              </a:rPr>
              <a:t>fish.</a:t>
            </a:r>
          </a:p>
          <a:p>
            <a:pPr marL="253163" indent="-253163">
              <a:buFont typeface="Arial" panose="020B0604020202020204" pitchFamily="34" charset="0"/>
              <a:buChar char="•"/>
            </a:pPr>
            <a:r>
              <a:rPr lang="en-US" b="1" dirty="0">
                <a:latin typeface="Arial" panose="020B0604020202020204" pitchFamily="34" charset="0"/>
                <a:cs typeface="Arial" panose="020B0604020202020204" pitchFamily="34" charset="0"/>
              </a:rPr>
              <a:t>Offset estimates</a:t>
            </a:r>
            <a:r>
              <a:rPr lang="en-US" dirty="0">
                <a:latin typeface="Arial" panose="020B0604020202020204" pitchFamily="34" charset="0"/>
                <a:cs typeface="Arial" panose="020B0604020202020204" pitchFamily="34" charset="0"/>
              </a:rPr>
              <a:t>: Projects that contribute toward the offset should quantify the amount of water going back to the stream. </a:t>
            </a:r>
          </a:p>
          <a:p>
            <a:pPr marL="1265747" lvl="1" indent="-253163">
              <a:buFont typeface="Arial" panose="020B0604020202020204" pitchFamily="34" charset="0"/>
              <a:buChar char="•"/>
            </a:pPr>
            <a:r>
              <a:rPr lang="en-US" dirty="0" smtClean="0">
                <a:latin typeface="Arial" panose="020B0604020202020204" pitchFamily="34" charset="0"/>
                <a:cs typeface="Arial" panose="020B0604020202020204" pitchFamily="34" charset="0"/>
              </a:rPr>
              <a:t>There </a:t>
            </a:r>
            <a:r>
              <a:rPr lang="en-US" dirty="0">
                <a:latin typeface="Arial" panose="020B0604020202020204" pitchFamily="34" charset="0"/>
                <a:cs typeface="Arial" panose="020B0604020202020204" pitchFamily="34" charset="0"/>
              </a:rPr>
              <a:t>is no requirement that offsets are in the same time and place as impacts. Plans need to meet NEB at the WRIA scale. Committees can decide where to direct offset projects based on the needs of the watershed.</a:t>
            </a:r>
          </a:p>
          <a:p>
            <a:pPr marL="1265747" lvl="1" indent="-253163">
              <a:buFont typeface="Arial" panose="020B0604020202020204" pitchFamily="34" charset="0"/>
              <a:buChar char="•"/>
            </a:pPr>
            <a:r>
              <a:rPr lang="en-US" dirty="0" smtClean="0">
                <a:latin typeface="Arial" panose="020B0604020202020204" pitchFamily="34" charset="0"/>
                <a:cs typeface="Arial" panose="020B0604020202020204" pitchFamily="34" charset="0"/>
              </a:rPr>
              <a:t>Plans </a:t>
            </a:r>
            <a:r>
              <a:rPr lang="en-US" dirty="0">
                <a:latin typeface="Arial" panose="020B0604020202020204" pitchFamily="34" charset="0"/>
                <a:cs typeface="Arial" panose="020B0604020202020204" pitchFamily="34" charset="0"/>
              </a:rPr>
              <a:t>must offset consumptive water use from new permit-exempt domestic groundwater withdrawals in the planning horizon of 2019-2038 </a:t>
            </a:r>
          </a:p>
          <a:p>
            <a:pPr marL="1265747" lvl="1" indent="-253163">
              <a:buFont typeface="Arial" panose="020B0604020202020204" pitchFamily="34" charset="0"/>
              <a:buChar char="•"/>
            </a:pPr>
            <a:r>
              <a:rPr lang="en-US" dirty="0">
                <a:latin typeface="Arial" panose="020B0604020202020204" pitchFamily="34" charset="0"/>
                <a:cs typeface="Arial" panose="020B0604020202020204" pitchFamily="34" charset="0"/>
              </a:rPr>
              <a:t>The NEB guidance talks about 3 ways to for committees to consider organizing project lists. None of these are required nor even recommended, but are put forward in case it helps the committee in thinking about how to organize the </a:t>
            </a:r>
            <a:r>
              <a:rPr lang="en-US" dirty="0" smtClean="0">
                <a:latin typeface="Arial" panose="020B0604020202020204" pitchFamily="34" charset="0"/>
                <a:cs typeface="Arial" panose="020B0604020202020204" pitchFamily="34" charset="0"/>
              </a:rPr>
              <a:t>list. </a:t>
            </a:r>
          </a:p>
          <a:p>
            <a:pPr marL="337551" indent="-337551">
              <a:buFont typeface="Arial" panose="020B0604020202020204" pitchFamily="34" charset="0"/>
              <a:buChar char="•"/>
            </a:pPr>
            <a:r>
              <a:rPr lang="en-US" b="1" dirty="0" smtClean="0">
                <a:latin typeface="Arial" panose="020B0604020202020204" pitchFamily="34" charset="0"/>
                <a:cs typeface="Arial" panose="020B0604020202020204" pitchFamily="34" charset="0"/>
              </a:rPr>
              <a:t>Benefit summary and NEB evaluation</a:t>
            </a:r>
            <a:r>
              <a:rPr lang="en-US" dirty="0" smtClean="0">
                <a:latin typeface="Arial" panose="020B0604020202020204" pitchFamily="34" charset="0"/>
                <a:cs typeface="Arial" panose="020B0604020202020204" pitchFamily="34" charset="0"/>
              </a:rPr>
              <a:t>: the plan must include a well-organized and transparent evaluation of the benefits from projects and actions to demonstrate that we’ve met our offset and achieved NEB. Plans must also include an assessment of the likelihood the project and action benefits will occur, including local support and barriers to implementation. The committee can choose to complete their own NEB evaluation (and our consultants have budget to do so) which can help put forward our own justification on why we – the local watershed experts - believe we meet NEB to the Ecology reviewers as they work on the NEB determination. The NEB guidance provide detailed steps on how to complete the NEB evaluation </a:t>
            </a:r>
          </a:p>
          <a:p>
            <a:pPr marL="337551" indent="-337551">
              <a:buFont typeface="Arial" panose="020B0604020202020204" pitchFamily="34" charset="0"/>
              <a:buChar char="•"/>
            </a:pPr>
            <a:r>
              <a:rPr lang="en-US" b="1" dirty="0" smtClean="0">
                <a:latin typeface="Arial" panose="020B0604020202020204" pitchFamily="34" charset="0"/>
                <a:cs typeface="Arial" panose="020B0604020202020204" pitchFamily="34" charset="0"/>
              </a:rPr>
              <a:t>Adaptive management </a:t>
            </a:r>
            <a:r>
              <a:rPr lang="en-US" dirty="0" smtClean="0">
                <a:latin typeface="Arial" panose="020B0604020202020204" pitchFamily="34" charset="0"/>
                <a:cs typeface="Arial" panose="020B0604020202020204" pitchFamily="34" charset="0"/>
              </a:rPr>
              <a:t>(not required): an adaptive management component provides greater assurance that the plan will be implemented, however Ecology cannot obligate the planning group to keep meeting. We will discuss this more in the coming months.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1411596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5603" y="1683285"/>
            <a:ext cx="13713619" cy="3580847"/>
          </a:xfrm>
        </p:spPr>
        <p:txBody>
          <a:bodyPr anchor="b"/>
          <a:lstStyle>
            <a:lvl1pPr algn="ctr">
              <a:defRPr sz="8998"/>
            </a:lvl1pPr>
          </a:lstStyle>
          <a:p>
            <a:r>
              <a:rPr lang="en-US" dirty="0"/>
              <a:t>Click to edit Master title style</a:t>
            </a:r>
          </a:p>
        </p:txBody>
      </p:sp>
      <p:sp>
        <p:nvSpPr>
          <p:cNvPr id="3" name="Subtitle 2"/>
          <p:cNvSpPr>
            <a:spLocks noGrp="1"/>
          </p:cNvSpPr>
          <p:nvPr>
            <p:ph type="subTitle" idx="1"/>
          </p:nvPr>
        </p:nvSpPr>
        <p:spPr>
          <a:xfrm>
            <a:off x="2285603" y="5402223"/>
            <a:ext cx="13713619" cy="2483260"/>
          </a:xfrm>
        </p:spPr>
        <p:txBody>
          <a:bodyPr/>
          <a:lstStyle>
            <a:lvl1pPr marL="0" indent="0" algn="ctr">
              <a:buNone/>
              <a:defRPr sz="3599"/>
            </a:lvl1pPr>
            <a:lvl2pPr marL="685663" indent="0" algn="ctr">
              <a:buNone/>
              <a:defRPr sz="2999"/>
            </a:lvl2pPr>
            <a:lvl3pPr marL="1371326" indent="0" algn="ctr">
              <a:buNone/>
              <a:defRPr sz="2699"/>
            </a:lvl3pPr>
            <a:lvl4pPr marL="2056989" indent="0" algn="ctr">
              <a:buNone/>
              <a:defRPr sz="2400"/>
            </a:lvl4pPr>
            <a:lvl5pPr marL="2742651" indent="0" algn="ctr">
              <a:buNone/>
              <a:defRPr sz="2400"/>
            </a:lvl5pPr>
            <a:lvl6pPr marL="3428314" indent="0" algn="ctr">
              <a:buNone/>
              <a:defRPr sz="2400"/>
            </a:lvl6pPr>
            <a:lvl7pPr marL="4113977" indent="0" algn="ctr">
              <a:buNone/>
              <a:defRPr sz="2400"/>
            </a:lvl7pPr>
            <a:lvl8pPr marL="4799640" indent="0" algn="ctr">
              <a:buNone/>
              <a:defRPr sz="2400"/>
            </a:lvl8pPr>
            <a:lvl9pPr marL="5485303"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3764372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23968483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5078" y="547603"/>
            <a:ext cx="3942665" cy="871641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082" y="547603"/>
            <a:ext cx="11599436" cy="87164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76778668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8284825" cy="5811864"/>
          </a:xfrm>
          <a:solidFill>
            <a:srgbClr val="44688F"/>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endParaRPr kumimoji="1" lang="ja-JP" altLang="en-US" dirty="0"/>
          </a:p>
        </p:txBody>
      </p:sp>
      <p:sp>
        <p:nvSpPr>
          <p:cNvPr id="8" name="Title 1"/>
          <p:cNvSpPr>
            <a:spLocks noGrp="1"/>
          </p:cNvSpPr>
          <p:nvPr>
            <p:ph type="title" hasCustomPrompt="1"/>
          </p:nvPr>
        </p:nvSpPr>
        <p:spPr>
          <a:xfrm>
            <a:off x="1" y="5851783"/>
            <a:ext cx="18284824" cy="1054484"/>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188201"/>
            <a:ext cx="18284823" cy="1663700"/>
          </a:xfrm>
        </p:spPr>
        <p:txBody>
          <a:bodyPr anchor="t" anchorCtr="0">
            <a:normAutofit/>
          </a:bodyPr>
          <a:lstStyle>
            <a:lvl1pPr marL="0" indent="0" algn="ctr">
              <a:spcBef>
                <a:spcPts val="0"/>
              </a:spcBef>
              <a:buFontTx/>
              <a:buNone/>
              <a:defRPr sz="28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Tree>
    <p:extLst>
      <p:ext uri="{BB962C8B-B14F-4D97-AF65-F5344CB8AC3E}">
        <p14:creationId xmlns:p14="http://schemas.microsoft.com/office/powerpoint/2010/main" val="1140737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80088"/>
            <a:ext cx="18284825" cy="3743325"/>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4336297" y="6669465"/>
            <a:ext cx="9612231" cy="1931833"/>
          </a:xfrm>
        </p:spPr>
        <p:txBody>
          <a:bodyPr anchor="t">
            <a:normAutofit/>
          </a:bodyPr>
          <a:lstStyle>
            <a:lvl1pPr marL="0" indent="0" algn="ctr">
              <a:buFontTx/>
              <a:buNone/>
              <a:defRPr sz="40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075" y="5382756"/>
            <a:ext cx="12240675" cy="1141568"/>
          </a:xfrm>
        </p:spPr>
        <p:txBody>
          <a:bodyPr anchor="b"/>
          <a:lstStyle>
            <a:lvl1pPr algn="ctr">
              <a:defRPr>
                <a:solidFill>
                  <a:srgbClr val="44688F"/>
                </a:solidFill>
              </a:defRPr>
            </a:lvl1pPr>
          </a:lstStyle>
          <a:p>
            <a:r>
              <a:rPr kumimoji="1" lang="en-US" altLang="ja-JP" dirty="0"/>
              <a:t>Slide title goes here</a:t>
            </a:r>
            <a:endParaRPr kumimoji="1" lang="ja-JP" alt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
        <p:nvSpPr>
          <p:cNvPr id="9"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416292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588"/>
            <a:ext cx="776726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126556" y="4034971"/>
            <a:ext cx="9421822" cy="3051630"/>
          </a:xfrm>
        </p:spPr>
        <p:txBody>
          <a:bodyPr numCol="1" spcCol="540000" anchor="t">
            <a:normAutofit/>
          </a:bodyPr>
          <a:lstStyle>
            <a:lvl1pPr marL="457200" indent="-457200" algn="l">
              <a:spcBef>
                <a:spcPts val="0"/>
              </a:spcBef>
              <a:buFont typeface="Wingdings" panose="05000000000000000000" pitchFamily="2" charset="2"/>
              <a:buChar char="§"/>
              <a:defRPr sz="24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126557" y="2719236"/>
            <a:ext cx="9421820" cy="1146681"/>
          </a:xfrm>
        </p:spPr>
        <p:txBody>
          <a:bodyPr anchor="b">
            <a:noAutofit/>
          </a:bodyPr>
          <a:lstStyle>
            <a:lvl1pPr marL="0" indent="0" algn="l">
              <a:lnSpc>
                <a:spcPct val="100000"/>
              </a:lnSpc>
              <a:spcBef>
                <a:spcPts val="0"/>
              </a:spcBef>
              <a:buFontTx/>
              <a:buNone/>
              <a:defRPr sz="3200">
                <a:solidFill>
                  <a:srgbClr val="44688F"/>
                </a:solidFill>
                <a:latin typeface="Franklin Gothic Medium" panose="020B0603020102020204" pitchFamily="34"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Rectangle 7"/>
          <p:cNvSpPr/>
          <p:nvPr userDrawn="1"/>
        </p:nvSpPr>
        <p:spPr>
          <a:xfrm rot="5400000">
            <a:off x="2624160" y="5158858"/>
            <a:ext cx="10286206" cy="89392"/>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
        <p:nvSpPr>
          <p:cNvPr id="10"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4026357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 images and text">
    <p:bg>
      <p:bgPr>
        <a:solidFill>
          <a:srgbClr val="44688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Slide Number Placeholder 2"/>
          <p:cNvSpPr>
            <a:spLocks noGrp="1"/>
          </p:cNvSpPr>
          <p:nvPr>
            <p:ph type="sldNum" sz="quarter" idx="10"/>
          </p:nvPr>
        </p:nvSpPr>
        <p:spPr>
          <a:xfrm>
            <a:off x="15182638" y="9386339"/>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val="0"/>
              </a:ext>
            </a:extLst>
          </a:blip>
          <a:srcRect b="40507"/>
          <a:stretch/>
        </p:blipFill>
        <p:spPr>
          <a:xfrm>
            <a:off x="17003517" y="9410686"/>
            <a:ext cx="749586" cy="497930"/>
          </a:xfrm>
          <a:prstGeom prst="rect">
            <a:avLst/>
          </a:prstGeom>
        </p:spPr>
      </p:pic>
    </p:spTree>
    <p:extLst>
      <p:ext uri="{BB962C8B-B14F-4D97-AF65-F5344CB8AC3E}">
        <p14:creationId xmlns:p14="http://schemas.microsoft.com/office/powerpoint/2010/main" val="2538347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03106" y="2116811"/>
            <a:ext cx="4517695"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403105" y="5365095"/>
            <a:ext cx="4517696" cy="3512273"/>
          </a:xfrm>
        </p:spPr>
        <p:txBody>
          <a:bodyPr anchor="t">
            <a:normAutofit/>
          </a:bodyPr>
          <a:lstStyle>
            <a:lvl1pPr marL="457200" indent="-457200" algn="just">
              <a:lnSpc>
                <a:spcPct val="100000"/>
              </a:lnSpc>
              <a:spcBef>
                <a:spcPts val="0"/>
              </a:spcBef>
              <a:spcAft>
                <a:spcPts val="800"/>
              </a:spcAft>
              <a:buFont typeface="Wingdings" panose="05000000000000000000" pitchFamily="2" charset="2"/>
              <a:buChar char="§"/>
              <a:defRPr sz="3200" baseline="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7126637" y="1398588"/>
            <a:ext cx="9755081" cy="7478780"/>
          </a:xfrm>
          <a:solidFill>
            <a:srgbClr val="DAE1E9"/>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15" name="Straight Connector 14"/>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323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44688F"/>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a:t>
            </a:fld>
            <a:endParaRPr kumimoji="1" lang="ja-JP" altLang="en-US" dirty="0"/>
          </a:p>
        </p:txBody>
      </p:sp>
      <p:sp>
        <p:nvSpPr>
          <p:cNvPr id="6" name="Content Placeholder 5"/>
          <p:cNvSpPr>
            <a:spLocks noGrp="1"/>
          </p:cNvSpPr>
          <p:nvPr>
            <p:ph sz="quarter" idx="11"/>
          </p:nvPr>
        </p:nvSpPr>
        <p:spPr>
          <a:xfrm>
            <a:off x="1403107" y="2193925"/>
            <a:ext cx="15478612" cy="6299200"/>
          </a:xfrm>
        </p:spPr>
        <p:txBody>
          <a:bodyPr/>
          <a:lstStyle>
            <a:lvl1pPr>
              <a:defRPr sz="3600"/>
            </a:lvl1pPr>
            <a:lvl2pPr marL="1028563" indent="-342854">
              <a:buFont typeface="Wingdings" panose="05000000000000000000" pitchFamily="2" charset="2"/>
              <a:buChar char="§"/>
              <a:defRPr sz="3200">
                <a:latin typeface="Roboto" panose="02000000000000000000" pitchFamily="2" charset="0"/>
                <a:ea typeface="Roboto" panose="02000000000000000000" pitchFamily="2" charset="0"/>
              </a:defRPr>
            </a:lvl2pPr>
            <a:lvl3pPr marL="1714271" indent="-342854">
              <a:buFont typeface="Calibri" panose="020F0502020204030204" pitchFamily="34" charset="0"/>
              <a:buChar char="̶"/>
              <a:defRPr sz="2800">
                <a:latin typeface="Roboto" panose="02000000000000000000" pitchFamily="2" charset="0"/>
                <a:ea typeface="Roboto" panose="02000000000000000000" pitchFamily="2" charset="0"/>
              </a:defRPr>
            </a:lvl3pPr>
            <a:lvl4pPr marL="2399980" indent="-342854">
              <a:buFont typeface="Calibri" panose="020F0502020204030204" pitchFamily="34" charset="0"/>
              <a:buChar char="̶"/>
              <a:defRPr sz="2400">
                <a:latin typeface="Roboto" panose="02000000000000000000" pitchFamily="2" charset="0"/>
                <a:ea typeface="Roboto" panose="02000000000000000000" pitchFamily="2" charset="0"/>
              </a:defRPr>
            </a:lvl4pPr>
            <a:lvl5pPr marL="3085689" indent="-342854">
              <a:buFont typeface="Calibri" panose="020F0502020204030204" pitchFamily="34" charset="0"/>
              <a:buChar char="̶"/>
              <a:defRPr sz="2400">
                <a:latin typeface="Roboto" panose="02000000000000000000" pitchFamily="2"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0049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ex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075" y="3751866"/>
            <a:ext cx="4774371" cy="2781683"/>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78964" y="1398589"/>
            <a:ext cx="6983786" cy="7478779"/>
          </a:xfrm>
        </p:spPr>
        <p:txBody>
          <a:bodyPr anchor="ctr">
            <a:normAutofit/>
          </a:bodyPr>
          <a:lstStyle>
            <a:lvl1pPr marL="285750" indent="-285750" algn="l">
              <a:spcBef>
                <a:spcPts val="1800"/>
              </a:spcBef>
              <a:buFont typeface="Wingdings" panose="05000000000000000000" pitchFamily="2" charset="2"/>
              <a:buChar char="l"/>
              <a:defRPr sz="28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52985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09504"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588184" y="3633536"/>
            <a:ext cx="5333137"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894400" y="1433513"/>
            <a:ext cx="8987317" cy="3708400"/>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7792818" y="5565640"/>
            <a:ext cx="9200460" cy="3311728"/>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 </a:t>
            </a:r>
          </a:p>
          <a:p>
            <a:pPr lvl="0"/>
            <a:r>
              <a:rPr kumimoji="1" lang="en-US" altLang="ja-JP" dirty="0"/>
              <a:t>Text goes here</a:t>
            </a:r>
            <a:endParaRPr kumimoji="1" lang="ja-JP" altLang="en-US" dirty="0"/>
          </a:p>
        </p:txBody>
      </p:sp>
      <p:sp>
        <p:nvSpPr>
          <p:cNvPr id="9" name="Rectangle 8"/>
          <p:cNvSpPr/>
          <p:nvPr userDrawn="1"/>
        </p:nvSpPr>
        <p:spPr>
          <a:xfrm rot="5400000">
            <a:off x="1407060"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Tree>
    <p:extLst>
      <p:ext uri="{BB962C8B-B14F-4D97-AF65-F5344CB8AC3E}">
        <p14:creationId xmlns:p14="http://schemas.microsoft.com/office/powerpoint/2010/main" val="266815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414377728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192"/>
            <a:ext cx="914241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7710" y="2918733"/>
            <a:ext cx="5174353" cy="2107520"/>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7711" y="2154012"/>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11167710" y="5973990"/>
            <a:ext cx="5174353" cy="2107520"/>
          </a:xfrm>
        </p:spPr>
        <p:txBody>
          <a:bodyPr numCol="1" spcCol="540000" anchor="t">
            <a:normAutofit/>
          </a:bodyPr>
          <a:lstStyle>
            <a:lvl1pPr marL="342900" indent="-3429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11167711" y="5209269"/>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Rectangle 10"/>
          <p:cNvSpPr/>
          <p:nvPr userDrawn="1"/>
        </p:nvSpPr>
        <p:spPr>
          <a:xfrm rot="5400000">
            <a:off x="4047059"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Tree>
    <p:extLst>
      <p:ext uri="{BB962C8B-B14F-4D97-AF65-F5344CB8AC3E}">
        <p14:creationId xmlns:p14="http://schemas.microsoft.com/office/powerpoint/2010/main" val="1853596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92477" y="1"/>
            <a:ext cx="5723531" cy="10285413"/>
          </a:xfrm>
          <a:solidFill>
            <a:schemeClr val="tx1">
              <a:lumMod val="20000"/>
              <a:lumOff val="8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142413" y="2292005"/>
            <a:ext cx="773930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9142413" y="4435580"/>
            <a:ext cx="7220650" cy="2496721"/>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142413" y="3311950"/>
            <a:ext cx="7739306" cy="701273"/>
          </a:xfrm>
        </p:spPr>
        <p:txBody>
          <a:bodyPr anchor="t">
            <a:normAutofit/>
          </a:bodyPr>
          <a:lstStyle>
            <a:lvl1pPr marL="0" indent="0" algn="just">
              <a:lnSpc>
                <a:spcPct val="130000"/>
              </a:lnSpc>
              <a:spcBef>
                <a:spcPts val="0"/>
              </a:spcBef>
              <a:buFontTx/>
              <a:buNone/>
              <a:defRPr sz="2800">
                <a:solidFill>
                  <a:schemeClr val="bg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9223680" y="4163666"/>
            <a:ext cx="9061146"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9142413" y="7086601"/>
            <a:ext cx="7220650" cy="1800225"/>
          </a:xfrm>
        </p:spPr>
        <p:txBody>
          <a:bodyPr anchor="b">
            <a:normAutofit/>
          </a:bodyPr>
          <a:lstStyle>
            <a:lvl1pPr marL="285750" indent="-285750" algn="just">
              <a:spcBef>
                <a:spcPts val="0"/>
              </a:spcBef>
              <a:buFont typeface="Wingdings" panose="05000000000000000000" pitchFamily="2" charset="2"/>
              <a:buChar char="l"/>
              <a:defRPr sz="1400">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403107" y="3633536"/>
            <a:ext cx="4524494"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11697068" y="-1588"/>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17" name="Picture Placeholder 6"/>
          <p:cNvSpPr>
            <a:spLocks noGrp="1"/>
          </p:cNvSpPr>
          <p:nvPr>
            <p:ph type="pic" sz="quarter" idx="13"/>
          </p:nvPr>
        </p:nvSpPr>
        <p:spPr>
          <a:xfrm>
            <a:off x="6513968" y="0"/>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11698619" y="5141515"/>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6513968" y="5141914"/>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22" name="Text Placeholder 5"/>
          <p:cNvSpPr>
            <a:spLocks noGrp="1"/>
          </p:cNvSpPr>
          <p:nvPr>
            <p:ph type="body" sz="quarter" idx="12" hasCustomPrompt="1"/>
          </p:nvPr>
        </p:nvSpPr>
        <p:spPr>
          <a:xfrm>
            <a:off x="12494631" y="1973417"/>
            <a:ext cx="3666341" cy="2007738"/>
          </a:xfrm>
        </p:spPr>
        <p:txBody>
          <a:bodyPr anchor="t"/>
          <a:lstStyle>
            <a:lvl1pPr marL="0" indent="0" algn="l">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12494631" y="1314181"/>
            <a:ext cx="3666341" cy="586241"/>
          </a:xfrm>
        </p:spPr>
        <p:txBody>
          <a:bodyPr anchor="b">
            <a:normAutofit/>
          </a:bodyPr>
          <a:lstStyle>
            <a:lvl1pPr marL="0" indent="0" algn="l">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7301254" y="7014529"/>
            <a:ext cx="3666341" cy="2007738"/>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7301254" y="6355293"/>
            <a:ext cx="3666341" cy="586241"/>
          </a:xfrm>
        </p:spPr>
        <p:txBody>
          <a:bodyPr anchor="b">
            <a:normAutofit/>
          </a:bodyPr>
          <a:lstStyle>
            <a:lvl1pPr marL="0" indent="0" algn="r">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457200" indent="-457200" algn="just">
              <a:spcBef>
                <a:spcPts val="0"/>
              </a:spcBef>
              <a:buFont typeface="Wingdings" panose="05000000000000000000" pitchFamily="2" charset="2"/>
              <a:buChar char="§"/>
              <a:defRPr>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394316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9142412" y="3270250"/>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Rectangle 5"/>
          <p:cNvSpPr/>
          <p:nvPr userDrawn="1"/>
        </p:nvSpPr>
        <p:spPr>
          <a:xfrm>
            <a:off x="9142412" y="4201809"/>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9142412" y="5133368"/>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9142412" y="6064927"/>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9142412" y="6996486"/>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Rectangle 9"/>
          <p:cNvSpPr/>
          <p:nvPr userDrawn="1"/>
        </p:nvSpPr>
        <p:spPr>
          <a:xfrm>
            <a:off x="6513970" y="2338691"/>
            <a:ext cx="2628443"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Rectangle 10"/>
          <p:cNvSpPr/>
          <p:nvPr userDrawn="1"/>
        </p:nvSpPr>
        <p:spPr>
          <a:xfrm>
            <a:off x="9142412" y="2338691"/>
            <a:ext cx="7739307"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Rectangle 11"/>
          <p:cNvSpPr/>
          <p:nvPr userDrawn="1"/>
        </p:nvSpPr>
        <p:spPr>
          <a:xfrm>
            <a:off x="6513969" y="3270250"/>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3" name="Rectangle 12"/>
          <p:cNvSpPr/>
          <p:nvPr userDrawn="1"/>
        </p:nvSpPr>
        <p:spPr>
          <a:xfrm>
            <a:off x="6513969" y="4201809"/>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4" name="Rectangle 13"/>
          <p:cNvSpPr/>
          <p:nvPr userDrawn="1"/>
        </p:nvSpPr>
        <p:spPr>
          <a:xfrm>
            <a:off x="6513969" y="5133368"/>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5" name="Rectangle 14"/>
          <p:cNvSpPr/>
          <p:nvPr userDrawn="1"/>
        </p:nvSpPr>
        <p:spPr>
          <a:xfrm>
            <a:off x="6513969" y="6064927"/>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Rectangle 15"/>
          <p:cNvSpPr/>
          <p:nvPr userDrawn="1"/>
        </p:nvSpPr>
        <p:spPr>
          <a:xfrm>
            <a:off x="6513969" y="6996486"/>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8" name="Text Placeholder 5"/>
          <p:cNvSpPr>
            <a:spLocks noGrp="1"/>
          </p:cNvSpPr>
          <p:nvPr>
            <p:ph type="body" sz="quarter" idx="22" hasCustomPrompt="1"/>
          </p:nvPr>
        </p:nvSpPr>
        <p:spPr>
          <a:xfrm>
            <a:off x="6657685" y="2521982"/>
            <a:ext cx="2341012"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422340"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3093737"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7685" y="3453541"/>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7685" y="4385100"/>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7685" y="5316659"/>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7685" y="6248218"/>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7685" y="7179777"/>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430998"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430998"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430998"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430998"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430998"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3079884"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3079884"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3079884"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3079884"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3079884"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388" y="5141913"/>
            <a:ext cx="499658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107" y="1398589"/>
            <a:ext cx="4384381"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153" y="5360988"/>
            <a:ext cx="4368042" cy="3022600"/>
          </a:xfrm>
        </p:spPr>
        <p:txBody>
          <a:bodyPr anchor="t"/>
          <a:lstStyle>
            <a:lvl1pPr marL="457200" indent="-457200" algn="just">
              <a:spcBef>
                <a:spcPts val="0"/>
              </a:spcBef>
              <a:buFont typeface="Wingdings" panose="05000000000000000000" pitchFamily="2" charset="2"/>
              <a:buChar char="§"/>
              <a:defRPr baseline="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a:p>
            <a:pPr lvl="0"/>
            <a:r>
              <a:rPr kumimoji="1" lang="en-US" altLang="ja-JP" dirty="0"/>
              <a:t>Text goes here</a:t>
            </a:r>
            <a:endParaRPr kumimoji="1" lang="ja-JP" altLang="en-US" dirty="0"/>
          </a:p>
        </p:txBody>
      </p:sp>
      <p:sp>
        <p:nvSpPr>
          <p:cNvPr id="4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45" name="Picture 4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46" name="Straight Connector 45"/>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5487487" y="-1"/>
            <a:ext cx="5654828" cy="10285413"/>
          </a:xfrm>
          <a:no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11167711" y="1997249"/>
            <a:ext cx="5715961" cy="1421200"/>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11167711" y="1338013"/>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11167711" y="4731437"/>
            <a:ext cx="5715961" cy="1421200"/>
          </a:xfrm>
        </p:spPr>
        <p:txBody>
          <a:bodyPr anchor="t">
            <a:normAutofit/>
          </a:bodyPr>
          <a:lstStyle>
            <a:lvl1pPr marL="0" indent="0" algn="l">
              <a:spcBef>
                <a:spcPts val="0"/>
              </a:spcBef>
              <a:buFontTx/>
              <a:buNone/>
              <a:defRPr sz="2400">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11167711" y="4072201"/>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11167711" y="7465625"/>
            <a:ext cx="5715961" cy="1421200"/>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11167711" y="6806389"/>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107" y="3633536"/>
            <a:ext cx="4524494" cy="3018343"/>
          </a:xfrm>
        </p:spPr>
        <p:txBody>
          <a:bodyPr anchor="ctr"/>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276414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558" y="2564212"/>
            <a:ext cx="15770662" cy="4278445"/>
          </a:xfrm>
        </p:spPr>
        <p:txBody>
          <a:bodyPr anchor="b"/>
          <a:lstStyle>
            <a:lvl1pPr>
              <a:defRPr sz="8998"/>
            </a:lvl1pPr>
          </a:lstStyle>
          <a:p>
            <a:r>
              <a:rPr lang="en-US" dirty="0"/>
              <a:t>Click to edit Master title style</a:t>
            </a:r>
          </a:p>
        </p:txBody>
      </p:sp>
      <p:sp>
        <p:nvSpPr>
          <p:cNvPr id="3" name="Text Placeholder 2"/>
          <p:cNvSpPr>
            <a:spLocks noGrp="1"/>
          </p:cNvSpPr>
          <p:nvPr>
            <p:ph type="body" idx="1"/>
          </p:nvPr>
        </p:nvSpPr>
        <p:spPr>
          <a:xfrm>
            <a:off x="1247558" y="6883133"/>
            <a:ext cx="15770662" cy="2249933"/>
          </a:xfrm>
        </p:spPr>
        <p:txBody>
          <a:bodyPr/>
          <a:lstStyle>
            <a:lvl1pPr marL="0" indent="0">
              <a:buNone/>
              <a:defRPr sz="3599">
                <a:solidFill>
                  <a:schemeClr val="tx1">
                    <a:tint val="75000"/>
                  </a:schemeClr>
                </a:solidFill>
              </a:defRPr>
            </a:lvl1pPr>
            <a:lvl2pPr marL="685663" indent="0">
              <a:buNone/>
              <a:defRPr sz="2999">
                <a:solidFill>
                  <a:schemeClr val="tx1">
                    <a:tint val="75000"/>
                  </a:schemeClr>
                </a:solidFill>
              </a:defRPr>
            </a:lvl2pPr>
            <a:lvl3pPr marL="1371326" indent="0">
              <a:buNone/>
              <a:defRPr sz="2699">
                <a:solidFill>
                  <a:schemeClr val="tx1">
                    <a:tint val="75000"/>
                  </a:schemeClr>
                </a:solidFill>
              </a:defRPr>
            </a:lvl3pPr>
            <a:lvl4pPr marL="2056989" indent="0">
              <a:buNone/>
              <a:defRPr sz="2400">
                <a:solidFill>
                  <a:schemeClr val="tx1">
                    <a:tint val="75000"/>
                  </a:schemeClr>
                </a:solidFill>
              </a:defRPr>
            </a:lvl4pPr>
            <a:lvl5pPr marL="2742651" indent="0">
              <a:buNone/>
              <a:defRPr sz="2400">
                <a:solidFill>
                  <a:schemeClr val="tx1">
                    <a:tint val="75000"/>
                  </a:schemeClr>
                </a:solidFill>
              </a:defRPr>
            </a:lvl5pPr>
            <a:lvl6pPr marL="3428314" indent="0">
              <a:buNone/>
              <a:defRPr sz="2400">
                <a:solidFill>
                  <a:schemeClr val="tx1">
                    <a:tint val="75000"/>
                  </a:schemeClr>
                </a:solidFill>
              </a:defRPr>
            </a:lvl6pPr>
            <a:lvl7pPr marL="4113977" indent="0">
              <a:buNone/>
              <a:defRPr sz="2400">
                <a:solidFill>
                  <a:schemeClr val="tx1">
                    <a:tint val="75000"/>
                  </a:schemeClr>
                </a:solidFill>
              </a:defRPr>
            </a:lvl7pPr>
            <a:lvl8pPr marL="4799640" indent="0">
              <a:buNone/>
              <a:defRPr sz="2400">
                <a:solidFill>
                  <a:schemeClr val="tx1">
                    <a:tint val="75000"/>
                  </a:schemeClr>
                </a:solidFill>
              </a:defRPr>
            </a:lvl8pPr>
            <a:lvl9pPr marL="5485303" indent="0">
              <a:buNone/>
              <a:defRPr sz="2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6271685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082" y="2738015"/>
            <a:ext cx="7771051"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6692" y="2738015"/>
            <a:ext cx="7771051"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12953968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463" y="547604"/>
            <a:ext cx="15770662" cy="19880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464" y="2521356"/>
            <a:ext cx="7735337"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a:t>Edit Master text styles</a:t>
            </a:r>
          </a:p>
        </p:txBody>
      </p:sp>
      <p:sp>
        <p:nvSpPr>
          <p:cNvPr id="4" name="Content Placeholder 3"/>
          <p:cNvSpPr>
            <a:spLocks noGrp="1"/>
          </p:cNvSpPr>
          <p:nvPr>
            <p:ph sz="half" idx="2"/>
          </p:nvPr>
        </p:nvSpPr>
        <p:spPr>
          <a:xfrm>
            <a:off x="1259464" y="3757033"/>
            <a:ext cx="7735337"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6693" y="2521356"/>
            <a:ext cx="7773432"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a:t>Edit Master text styles</a:t>
            </a:r>
          </a:p>
        </p:txBody>
      </p:sp>
      <p:sp>
        <p:nvSpPr>
          <p:cNvPr id="6" name="Content Placeholder 5"/>
          <p:cNvSpPr>
            <a:spLocks noGrp="1"/>
          </p:cNvSpPr>
          <p:nvPr>
            <p:ph sz="quarter" idx="4"/>
          </p:nvPr>
        </p:nvSpPr>
        <p:spPr>
          <a:xfrm>
            <a:off x="9256693" y="3757033"/>
            <a:ext cx="777343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81394683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1420594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90622877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a:t>Click to edit Master title style</a:t>
            </a:r>
            <a:endParaRPr lang="en-US" dirty="0"/>
          </a:p>
        </p:txBody>
      </p:sp>
      <p:sp>
        <p:nvSpPr>
          <p:cNvPr id="3" name="Content Placeholder 2"/>
          <p:cNvSpPr>
            <a:spLocks noGrp="1"/>
          </p:cNvSpPr>
          <p:nvPr>
            <p:ph idx="1"/>
          </p:nvPr>
        </p:nvSpPr>
        <p:spPr>
          <a:xfrm>
            <a:off x="7773432" y="1480910"/>
            <a:ext cx="9256693" cy="7309310"/>
          </a:xfrm>
        </p:spPr>
        <p:txBody>
          <a:bodyPr/>
          <a:lstStyle>
            <a:lvl1pPr>
              <a:defRPr sz="4799"/>
            </a:lvl1pPr>
            <a:lvl2pPr>
              <a:defRPr sz="4199"/>
            </a:lvl2pPr>
            <a:lvl3pPr>
              <a:defRPr sz="3599"/>
            </a:lvl3pPr>
            <a:lvl4pPr>
              <a:defRPr sz="2999"/>
            </a:lvl4pPr>
            <a:lvl5pPr>
              <a:defRPr sz="2999"/>
            </a:lvl5pPr>
            <a:lvl6pPr>
              <a:defRPr sz="2999"/>
            </a:lvl6pPr>
            <a:lvl7pPr>
              <a:defRPr sz="2999"/>
            </a:lvl7pPr>
            <a:lvl8pPr>
              <a:defRPr sz="2999"/>
            </a:lvl8pPr>
            <a:lvl9pPr>
              <a:defRPr sz="2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53157368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3432" y="1480910"/>
            <a:ext cx="9256693" cy="7309310"/>
          </a:xfrm>
        </p:spPr>
        <p:txBody>
          <a:bodyPr anchor="t"/>
          <a:lstStyle>
            <a:lvl1pPr marL="0" indent="0">
              <a:buNone/>
              <a:defRPr sz="4799"/>
            </a:lvl1pPr>
            <a:lvl2pPr marL="685663" indent="0">
              <a:buNone/>
              <a:defRPr sz="4199"/>
            </a:lvl2pPr>
            <a:lvl3pPr marL="1371326" indent="0">
              <a:buNone/>
              <a:defRPr sz="3599"/>
            </a:lvl3pPr>
            <a:lvl4pPr marL="2056989" indent="0">
              <a:buNone/>
              <a:defRPr sz="2999"/>
            </a:lvl4pPr>
            <a:lvl5pPr marL="2742651" indent="0">
              <a:buNone/>
              <a:defRPr sz="2999"/>
            </a:lvl5pPr>
            <a:lvl6pPr marL="3428314" indent="0">
              <a:buNone/>
              <a:defRPr sz="2999"/>
            </a:lvl6pPr>
            <a:lvl7pPr marL="4113977" indent="0">
              <a:buNone/>
              <a:defRPr sz="2999"/>
            </a:lvl7pPr>
            <a:lvl8pPr marL="4799640" indent="0">
              <a:buNone/>
              <a:defRPr sz="2999"/>
            </a:lvl8pPr>
            <a:lvl9pPr marL="5485303" indent="0">
              <a:buNone/>
              <a:defRPr sz="2999"/>
            </a:lvl9pPr>
          </a:lstStyle>
          <a:p>
            <a:r>
              <a:rPr lang="en-US" dirty="0"/>
              <a:t>Click icon to add picture</a:t>
            </a:r>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796404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082" y="547604"/>
            <a:ext cx="15770662" cy="1988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082" y="2738015"/>
            <a:ext cx="15770662" cy="6526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1257082" y="9533055"/>
            <a:ext cx="4114086"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9/25/2019</a:t>
            </a:fld>
            <a:endParaRPr lang="en-US" dirty="0"/>
          </a:p>
        </p:txBody>
      </p:sp>
      <p:sp>
        <p:nvSpPr>
          <p:cNvPr id="5" name="Footer Placeholder 4"/>
          <p:cNvSpPr>
            <a:spLocks noGrp="1"/>
          </p:cNvSpPr>
          <p:nvPr>
            <p:ph type="ftr" sz="quarter" idx="3"/>
          </p:nvPr>
        </p:nvSpPr>
        <p:spPr>
          <a:xfrm>
            <a:off x="6056849" y="9533055"/>
            <a:ext cx="6171128"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3657" y="9533055"/>
            <a:ext cx="4114086"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3444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2" r:id="rId12"/>
    <p:sldLayoutId id="2147483828" r:id="rId13"/>
    <p:sldLayoutId id="2147483831" r:id="rId14"/>
    <p:sldLayoutId id="2147483834" r:id="rId15"/>
    <p:sldLayoutId id="2147483840" r:id="rId16"/>
    <p:sldLayoutId id="2147483780" r:id="rId17"/>
    <p:sldLayoutId id="2147483793" r:id="rId18"/>
    <p:sldLayoutId id="2147483789" r:id="rId19"/>
    <p:sldLayoutId id="2147483784" r:id="rId20"/>
    <p:sldLayoutId id="2147483786" r:id="rId21"/>
    <p:sldLayoutId id="2147483699" r:id="rId22"/>
    <p:sldLayoutId id="2147483806" r:id="rId23"/>
    <p:sldLayoutId id="2147483752" r:id="rId24"/>
    <p:sldLayoutId id="2147483841" r:id="rId25"/>
  </p:sldLayoutIdLst>
  <p:hf hdr="0" dt="0"/>
  <p:txStyles>
    <p:titleStyle>
      <a:lvl1pPr algn="ctr" defTabSz="1371326" rtl="0" eaLnBrk="1" latinLnBrk="0" hangingPunct="1">
        <a:lnSpc>
          <a:spcPct val="90000"/>
        </a:lnSpc>
        <a:spcBef>
          <a:spcPct val="0"/>
        </a:spcBef>
        <a:buNone/>
        <a:defRPr sz="6599"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31" indent="-342831" algn="l" defTabSz="1371326"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Medium" panose="02000000000000000000" pitchFamily="2" charset="0"/>
          <a:cs typeface="+mn-cs"/>
        </a:defRPr>
      </a:lvl1pPr>
      <a:lvl2pPr marL="1428613" indent="-742950" algn="l" defTabSz="1371326" rtl="0" eaLnBrk="1" latinLnBrk="0" hangingPunct="1">
        <a:lnSpc>
          <a:spcPct val="90000"/>
        </a:lnSpc>
        <a:spcBef>
          <a:spcPts val="750"/>
        </a:spcBef>
        <a:buFont typeface="Calibri" panose="020F0502020204030204" pitchFamily="34" charset="0"/>
        <a:buChar char="̶"/>
        <a:defRPr sz="3599" kern="1200">
          <a:solidFill>
            <a:schemeClr val="tx1"/>
          </a:solidFill>
          <a:latin typeface="Franklin Gothic Book" panose="020B0503020102020204" pitchFamily="34" charset="0"/>
          <a:ea typeface="Roboto Medium" panose="02000000000000000000" pitchFamily="2" charset="0"/>
          <a:cs typeface="+mn-cs"/>
        </a:defRPr>
      </a:lvl2pPr>
      <a:lvl3pPr marL="1714157" indent="-342831" algn="l" defTabSz="1371326" rtl="0" eaLnBrk="1" latinLnBrk="0" hangingPunct="1">
        <a:lnSpc>
          <a:spcPct val="90000"/>
        </a:lnSpc>
        <a:spcBef>
          <a:spcPts val="750"/>
        </a:spcBef>
        <a:buFont typeface="Calibri" panose="020F0502020204030204" pitchFamily="34" charset="0"/>
        <a:buChar char="̶"/>
        <a:defRPr sz="2999" kern="1200">
          <a:solidFill>
            <a:schemeClr val="tx1"/>
          </a:solidFill>
          <a:latin typeface="Franklin Gothic Book" panose="020B0503020102020204" pitchFamily="34" charset="0"/>
          <a:ea typeface="Roboto Medium" panose="02000000000000000000" pitchFamily="2" charset="0"/>
          <a:cs typeface="+mn-cs"/>
        </a:defRPr>
      </a:lvl3pPr>
      <a:lvl4pPr marL="2399820"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4pPr>
      <a:lvl5pPr marL="3085483"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5pPr>
      <a:lvl6pPr marL="3771146"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6pPr>
      <a:lvl7pPr marL="4456808"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7pPr>
      <a:lvl8pPr marL="5142471"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8pPr>
      <a:lvl9pPr marL="5828134"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9pPr>
    </p:bodyStyle>
    <p:otherStyle>
      <a:defPPr>
        <a:defRPr lang="en-US"/>
      </a:defPPr>
      <a:lvl1pPr marL="0" algn="l" defTabSz="1371326" rtl="0" eaLnBrk="1" latinLnBrk="0" hangingPunct="1">
        <a:defRPr sz="2699" kern="1200">
          <a:solidFill>
            <a:schemeClr val="tx1"/>
          </a:solidFill>
          <a:latin typeface="+mn-lt"/>
          <a:ea typeface="+mn-ea"/>
          <a:cs typeface="+mn-cs"/>
        </a:defRPr>
      </a:lvl1pPr>
      <a:lvl2pPr marL="685663" algn="l" defTabSz="1371326" rtl="0" eaLnBrk="1" latinLnBrk="0" hangingPunct="1">
        <a:defRPr sz="2699" kern="1200">
          <a:solidFill>
            <a:schemeClr val="tx1"/>
          </a:solidFill>
          <a:latin typeface="+mn-lt"/>
          <a:ea typeface="+mn-ea"/>
          <a:cs typeface="+mn-cs"/>
        </a:defRPr>
      </a:lvl2pPr>
      <a:lvl3pPr marL="1371326" algn="l" defTabSz="1371326" rtl="0" eaLnBrk="1" latinLnBrk="0" hangingPunct="1">
        <a:defRPr sz="2699" kern="1200">
          <a:solidFill>
            <a:schemeClr val="tx1"/>
          </a:solidFill>
          <a:latin typeface="+mn-lt"/>
          <a:ea typeface="+mn-ea"/>
          <a:cs typeface="+mn-cs"/>
        </a:defRPr>
      </a:lvl3pPr>
      <a:lvl4pPr marL="2056989" algn="l" defTabSz="1371326" rtl="0" eaLnBrk="1" latinLnBrk="0" hangingPunct="1">
        <a:defRPr sz="2699" kern="1200">
          <a:solidFill>
            <a:schemeClr val="tx1"/>
          </a:solidFill>
          <a:latin typeface="+mn-lt"/>
          <a:ea typeface="+mn-ea"/>
          <a:cs typeface="+mn-cs"/>
        </a:defRPr>
      </a:lvl4pPr>
      <a:lvl5pPr marL="2742651" algn="l" defTabSz="1371326" rtl="0" eaLnBrk="1" latinLnBrk="0" hangingPunct="1">
        <a:defRPr sz="2699" kern="1200">
          <a:solidFill>
            <a:schemeClr val="tx1"/>
          </a:solidFill>
          <a:latin typeface="+mn-lt"/>
          <a:ea typeface="+mn-ea"/>
          <a:cs typeface="+mn-cs"/>
        </a:defRPr>
      </a:lvl5pPr>
      <a:lvl6pPr marL="3428314" algn="l" defTabSz="1371326" rtl="0" eaLnBrk="1" latinLnBrk="0" hangingPunct="1">
        <a:defRPr sz="2699" kern="1200">
          <a:solidFill>
            <a:schemeClr val="tx1"/>
          </a:solidFill>
          <a:latin typeface="+mn-lt"/>
          <a:ea typeface="+mn-ea"/>
          <a:cs typeface="+mn-cs"/>
        </a:defRPr>
      </a:lvl6pPr>
      <a:lvl7pPr marL="4113977" algn="l" defTabSz="1371326" rtl="0" eaLnBrk="1" latinLnBrk="0" hangingPunct="1">
        <a:defRPr sz="2699" kern="1200">
          <a:solidFill>
            <a:schemeClr val="tx1"/>
          </a:solidFill>
          <a:latin typeface="+mn-lt"/>
          <a:ea typeface="+mn-ea"/>
          <a:cs typeface="+mn-cs"/>
        </a:defRPr>
      </a:lvl7pPr>
      <a:lvl8pPr marL="4799640" algn="l" defTabSz="1371326" rtl="0" eaLnBrk="1" latinLnBrk="0" hangingPunct="1">
        <a:defRPr sz="2699" kern="1200">
          <a:solidFill>
            <a:schemeClr val="tx1"/>
          </a:solidFill>
          <a:latin typeface="+mn-lt"/>
          <a:ea typeface="+mn-ea"/>
          <a:cs typeface="+mn-cs"/>
        </a:defRPr>
      </a:lvl8pPr>
      <a:lvl9pPr marL="5485303" algn="l" defTabSz="1371326" rtl="0" eaLnBrk="1" latinLnBrk="0" hangingPunct="1">
        <a:defRPr sz="26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p15:clr>
            <a:srgbClr val="F26B43"/>
          </p15:clr>
        </p15:guide>
        <p15:guide id="2" pos="5759">
          <p15:clr>
            <a:srgbClr val="F26B43"/>
          </p15:clr>
        </p15:guide>
        <p15:guide id="3" orient="horz" pos="881">
          <p15:clr>
            <a:srgbClr val="F26B43"/>
          </p15:clr>
        </p15:guide>
        <p15:guide id="4" orient="horz" pos="5598">
          <p15:clr>
            <a:srgbClr val="F26B43"/>
          </p15:clr>
        </p15:guide>
        <p15:guide id="5" pos="1224">
          <p15:clr>
            <a:srgbClr val="F26B43"/>
          </p15:clr>
        </p15:guide>
        <p15:guide id="6" pos="10294">
          <p15:clr>
            <a:srgbClr val="F26B43"/>
          </p15:clr>
        </p15:guide>
        <p15:guide id="7" pos="9614">
          <p15:clr>
            <a:srgbClr val="F26B43"/>
          </p15:clr>
        </p15:guide>
        <p15:guide id="8" pos="1904">
          <p15:clr>
            <a:srgbClr val="F26B43"/>
          </p15:clr>
        </p15:guide>
        <p15:guide id="9" pos="884">
          <p15:clr>
            <a:srgbClr val="F26B43"/>
          </p15:clr>
        </p15:guide>
        <p15:guide id="10" pos="10634">
          <p15:clr>
            <a:srgbClr val="F26B43"/>
          </p15:clr>
        </p15:guide>
        <p15:guide id="11" orient="horz" pos="2060">
          <p15:clr>
            <a:srgbClr val="F26B43"/>
          </p15:clr>
        </p15:guide>
        <p15:guide id="12" orient="horz" pos="4419">
          <p15:clr>
            <a:srgbClr val="F26B43"/>
          </p15:clr>
        </p15:guide>
        <p15:guide id="13" pos="7029">
          <p15:clr>
            <a:srgbClr val="F26B43"/>
          </p15:clr>
        </p15:guide>
        <p15:guide id="14" pos="4489">
          <p15:clr>
            <a:srgbClr val="F26B43"/>
          </p15:clr>
        </p15:guide>
        <p15:guide id="15" pos="410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28810" b="28810"/>
          <a:stretch/>
        </p:blipFill>
        <p:spPr>
          <a:solidFill>
            <a:schemeClr val="accent2"/>
          </a:solidFill>
        </p:spPr>
      </p:pic>
      <p:sp>
        <p:nvSpPr>
          <p:cNvPr id="4" name="Title 3"/>
          <p:cNvSpPr>
            <a:spLocks noGrp="1"/>
          </p:cNvSpPr>
          <p:nvPr>
            <p:ph type="title"/>
          </p:nvPr>
        </p:nvSpPr>
        <p:spPr/>
        <p:txBody>
          <a:bodyPr>
            <a:normAutofit fontScale="90000"/>
          </a:bodyPr>
          <a:lstStyle/>
          <a:p>
            <a:r>
              <a:rPr lang="en-US" dirty="0" smtClean="0"/>
              <a:t>Final Guidance for Determining Net Ecological Benefit</a:t>
            </a:r>
            <a:endParaRPr lang="en-US" dirty="0"/>
          </a:p>
        </p:txBody>
      </p:sp>
      <p:sp>
        <p:nvSpPr>
          <p:cNvPr id="5" name="Text Placeholder 4"/>
          <p:cNvSpPr>
            <a:spLocks noGrp="1"/>
          </p:cNvSpPr>
          <p:nvPr>
            <p:ph type="body" sz="quarter" idx="12"/>
          </p:nvPr>
        </p:nvSpPr>
        <p:spPr/>
        <p:txBody>
          <a:bodyPr>
            <a:noAutofit/>
          </a:bodyPr>
          <a:lstStyle/>
          <a:p>
            <a:pPr>
              <a:lnSpc>
                <a:spcPct val="134000"/>
              </a:lnSpc>
            </a:pPr>
            <a:r>
              <a:rPr lang="en-US" sz="3600" dirty="0" smtClean="0">
                <a:solidFill>
                  <a:schemeClr val="tx1">
                    <a:lumMod val="65000"/>
                    <a:lumOff val="35000"/>
                  </a:schemeClr>
                </a:solidFill>
              </a:rPr>
              <a:t>Snohomish (WRIA 7) Watershed Restoration and Enhancement Committee</a:t>
            </a:r>
            <a:endParaRPr lang="en-US" sz="3600" dirty="0">
              <a:solidFill>
                <a:schemeClr val="tx1">
                  <a:lumMod val="65000"/>
                  <a:lumOff val="35000"/>
                </a:schemeClr>
              </a:solidFill>
            </a:endParaRPr>
          </a:p>
          <a:p>
            <a:pPr>
              <a:lnSpc>
                <a:spcPct val="134000"/>
              </a:lnSpc>
            </a:pPr>
            <a:r>
              <a:rPr lang="en-US" sz="3600" dirty="0" smtClean="0">
                <a:solidFill>
                  <a:schemeClr val="tx1">
                    <a:lumMod val="65000"/>
                    <a:lumOff val="35000"/>
                  </a:schemeClr>
                </a:solidFill>
              </a:rPr>
              <a:t>September 12, 2019</a:t>
            </a:r>
            <a:endParaRPr lang="en-US" sz="2400" dirty="0">
              <a:solidFill>
                <a:schemeClr val="tx1">
                  <a:lumMod val="65000"/>
                  <a:lumOff val="35000"/>
                </a:schemeClr>
              </a:solidFill>
            </a:endParaRPr>
          </a:p>
        </p:txBody>
      </p:sp>
      <p:sp>
        <p:nvSpPr>
          <p:cNvPr id="8" name="Rectangle 7"/>
          <p:cNvSpPr/>
          <p:nvPr/>
        </p:nvSpPr>
        <p:spPr>
          <a:xfrm>
            <a:off x="-1588" y="5753527"/>
            <a:ext cx="18288000" cy="120418"/>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
        <p:nvSpPr>
          <p:cNvPr id="9" name="Rectangle 8"/>
          <p:cNvSpPr/>
          <p:nvPr/>
        </p:nvSpPr>
        <p:spPr>
          <a:xfrm>
            <a:off x="-1588" y="5873945"/>
            <a:ext cx="18287999" cy="80579"/>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Tree>
    <p:extLst>
      <p:ext uri="{BB962C8B-B14F-4D97-AF65-F5344CB8AC3E}">
        <p14:creationId xmlns:p14="http://schemas.microsoft.com/office/powerpoint/2010/main" val="218258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105" y="1398588"/>
            <a:ext cx="4517695" cy="3018343"/>
          </a:xfrm>
        </p:spPr>
        <p:txBody>
          <a:bodyPr>
            <a:normAutofit/>
          </a:bodyPr>
          <a:lstStyle/>
          <a:p>
            <a:r>
              <a:rPr lang="en-US" dirty="0" smtClean="0"/>
              <a:t>Examples </a:t>
            </a:r>
            <a:r>
              <a:rPr lang="en-US" dirty="0"/>
              <a:t>of </a:t>
            </a:r>
            <a:r>
              <a:rPr lang="en-US" dirty="0" smtClean="0"/>
              <a:t>Projects &amp; </a:t>
            </a:r>
            <a:r>
              <a:rPr lang="en-US" dirty="0"/>
              <a:t>A</a:t>
            </a:r>
            <a:r>
              <a:rPr lang="en-US" dirty="0" smtClean="0"/>
              <a:t>ctions</a:t>
            </a:r>
            <a:endParaRPr lang="en-US" dirty="0"/>
          </a:p>
        </p:txBody>
      </p:sp>
      <p:sp>
        <p:nvSpPr>
          <p:cNvPr id="3" name="Text Placeholder 2"/>
          <p:cNvSpPr>
            <a:spLocks noGrp="1"/>
          </p:cNvSpPr>
          <p:nvPr>
            <p:ph type="body" sz="quarter" idx="24"/>
          </p:nvPr>
        </p:nvSpPr>
        <p:spPr>
          <a:xfrm>
            <a:off x="1403105" y="4641263"/>
            <a:ext cx="5723532" cy="4236105"/>
          </a:xfrm>
        </p:spPr>
        <p:txBody>
          <a:bodyPr>
            <a:noAutofit/>
          </a:bodyPr>
          <a:lstStyle/>
          <a:p>
            <a:pPr algn="l"/>
            <a:r>
              <a:rPr lang="en-US" sz="3600" dirty="0" smtClean="0"/>
              <a:t>Water </a:t>
            </a:r>
            <a:r>
              <a:rPr lang="en-US" sz="3600" dirty="0"/>
              <a:t>rights acquisition offset projects</a:t>
            </a:r>
          </a:p>
          <a:p>
            <a:pPr algn="l"/>
            <a:r>
              <a:rPr lang="en-US" sz="3600" dirty="0" smtClean="0"/>
              <a:t>Non-acquisition </a:t>
            </a:r>
            <a:r>
              <a:rPr lang="en-US" sz="3600" dirty="0"/>
              <a:t>water offset projects</a:t>
            </a:r>
          </a:p>
          <a:p>
            <a:pPr algn="l"/>
            <a:r>
              <a:rPr lang="en-US" sz="3600" dirty="0" smtClean="0"/>
              <a:t>Habitat </a:t>
            </a:r>
            <a:r>
              <a:rPr lang="en-US" sz="3600" dirty="0"/>
              <a:t>and other related projects</a:t>
            </a:r>
          </a:p>
          <a:p>
            <a:pPr algn="l"/>
            <a:r>
              <a:rPr lang="en-US" sz="3600" dirty="0" smtClean="0"/>
              <a:t>Regulatory </a:t>
            </a:r>
            <a:r>
              <a:rPr lang="en-US" sz="3600" dirty="0"/>
              <a:t>actions</a:t>
            </a:r>
          </a:p>
          <a:p>
            <a:pPr algn="l"/>
            <a:endParaRPr lang="en-US" sz="3600" dirty="0"/>
          </a:p>
        </p:txBody>
      </p:sp>
      <p:pic>
        <p:nvPicPr>
          <p:cNvPr id="13" name="Picture Placeholder 12"/>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085" r="1085"/>
          <a:stretch>
            <a:fillRect/>
          </a:stretch>
        </p:blipFill>
        <p:spPr/>
      </p:pic>
    </p:spTree>
    <p:extLst>
      <p:ext uri="{BB962C8B-B14F-4D97-AF65-F5344CB8AC3E}">
        <p14:creationId xmlns:p14="http://schemas.microsoft.com/office/powerpoint/2010/main" val="33208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kumimoji="1" lang="en-US" altLang="ja-JP" dirty="0"/>
              <a:t>What </a:t>
            </a:r>
            <a:r>
              <a:rPr kumimoji="1" lang="en-US" altLang="ja-JP" dirty="0" smtClean="0"/>
              <a:t>will </a:t>
            </a:r>
            <a:r>
              <a:rPr kumimoji="1" lang="en-US" altLang="ja-JP" dirty="0"/>
              <a:t>the p</a:t>
            </a:r>
            <a:r>
              <a:rPr kumimoji="1" lang="en-US" altLang="ja-JP" dirty="0" smtClean="0"/>
              <a:t>lans look like?</a:t>
            </a:r>
            <a:endParaRPr kumimoji="1" lang="ja-JP" altLang="en-US" dirty="0"/>
          </a:p>
        </p:txBody>
      </p:sp>
      <p:pic>
        <p:nvPicPr>
          <p:cNvPr id="5" name="Picture Placeholder 4" descr="View from Bear Mountain. Territorial view of the Cascade hills." title="Bear Mountain"/>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58504519"/>
      </p:ext>
    </p:extLst>
  </p:cSld>
  <p:clrMapOvr>
    <a:masterClrMapping/>
  </p:clrMapOvr>
  <mc:AlternateContent xmlns:mc="http://schemas.openxmlformats.org/markup-compatibility/2006" xmlns:p14="http://schemas.microsoft.com/office/powerpoint/2010/main">
    <mc:Choice Requires="p14">
      <p:transition p14:dur="0" advTm="3094"/>
    </mc:Choice>
    <mc:Fallback xmlns="">
      <p:transition advTm="309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2" y="0"/>
            <a:ext cx="3867148"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2800" kern="1200" dirty="0" smtClean="0"/>
              <a:t>NEB Evaluation</a:t>
            </a:r>
          </a:p>
          <a:p>
            <a:pPr lvl="0" algn="l" defTabSz="1066800">
              <a:lnSpc>
                <a:spcPct val="90000"/>
              </a:lnSpc>
              <a:spcBef>
                <a:spcPct val="0"/>
              </a:spcBef>
              <a:spcAft>
                <a:spcPct val="35000"/>
              </a:spcAft>
            </a:pPr>
            <a:endParaRPr lang="en-US" sz="2800" kern="1200" dirty="0"/>
          </a:p>
          <a:p>
            <a:pPr lvl="0" algn="l" defTabSz="1066800">
              <a:lnSpc>
                <a:spcPct val="90000"/>
              </a:lnSpc>
              <a:spcBef>
                <a:spcPct val="0"/>
              </a:spcBef>
              <a:spcAft>
                <a:spcPct val="35000"/>
              </a:spcAft>
            </a:pPr>
            <a:r>
              <a:rPr lang="en-US" sz="2800" kern="1200" dirty="0" smtClean="0"/>
              <a:t>Adaptive Management/Plan Implementation</a:t>
            </a:r>
            <a:endParaRPr lang="en-US" sz="2800" kern="1200" dirty="0"/>
          </a:p>
        </p:txBody>
      </p:sp>
      <p:sp>
        <p:nvSpPr>
          <p:cNvPr id="44" name="Title 43"/>
          <p:cNvSpPr>
            <a:spLocks noGrp="1"/>
          </p:cNvSpPr>
          <p:nvPr>
            <p:ph type="title"/>
          </p:nvPr>
        </p:nvSpPr>
        <p:spPr>
          <a:xfrm>
            <a:off x="11887200" y="0"/>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2791782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rot="16200000">
            <a:off x="4656653" y="3691296"/>
            <a:ext cx="9010021" cy="4079472"/>
          </a:xfrm>
          <a:custGeom>
            <a:avLst/>
            <a:gdLst>
              <a:gd name="connsiteX0" fmla="*/ 0 w 4054017"/>
              <a:gd name="connsiteY0" fmla="*/ 0 h 9010021"/>
              <a:gd name="connsiteX1" fmla="*/ 4054017 w 4054017"/>
              <a:gd name="connsiteY1" fmla="*/ 0 h 9010021"/>
              <a:gd name="connsiteX2" fmla="*/ 4054017 w 4054017"/>
              <a:gd name="connsiteY2" fmla="*/ 9010021 h 9010021"/>
              <a:gd name="connsiteX3" fmla="*/ 0 w 4054017"/>
              <a:gd name="connsiteY3" fmla="*/ 9010021 h 9010021"/>
              <a:gd name="connsiteX4" fmla="*/ 0 w 4054017"/>
              <a:gd name="connsiteY4" fmla="*/ 0 h 90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9010021">
                <a:moveTo>
                  <a:pt x="4054017" y="2"/>
                </a:moveTo>
                <a:lnTo>
                  <a:pt x="4054017" y="9010019"/>
                </a:lnTo>
                <a:lnTo>
                  <a:pt x="0" y="901001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8172" tIns="2899870" rIns="325754" bIns="172493" numCol="1" spcCol="1270" anchor="ctr" anchorCtr="0">
            <a:noAutofit/>
          </a:bodyPr>
          <a:lstStyle/>
          <a:p>
            <a:pPr lvl="0" algn="ctr" defTabSz="2533650">
              <a:lnSpc>
                <a:spcPct val="90000"/>
              </a:lnSpc>
              <a:spcBef>
                <a:spcPct val="0"/>
              </a:spcBef>
              <a:spcAft>
                <a:spcPct val="35000"/>
              </a:spcAft>
            </a:pPr>
            <a:r>
              <a:rPr lang="en-US" sz="5700" b="1" kern="1200" dirty="0" smtClean="0"/>
              <a:t>Recommended</a:t>
            </a:r>
            <a:endParaRPr lang="en-US" sz="5700" b="1" kern="1200" dirty="0"/>
          </a:p>
        </p:txBody>
      </p:sp>
      <p:sp>
        <p:nvSpPr>
          <p:cNvPr id="12" name="Freeform 11"/>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1" y="0"/>
            <a:ext cx="4110265"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3000" kern="1200" dirty="0" smtClean="0"/>
              <a:t>NEB Evaluation</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Adaptive Management/ Plan Implementation</a:t>
            </a:r>
            <a:endParaRPr lang="en-US" sz="3000" kern="1200" dirty="0"/>
          </a:p>
        </p:txBody>
      </p:sp>
      <p:sp>
        <p:nvSpPr>
          <p:cNvPr id="2" name="Title 1"/>
          <p:cNvSpPr>
            <a:spLocks noGrp="1"/>
          </p:cNvSpPr>
          <p:nvPr>
            <p:ph type="title"/>
          </p:nvPr>
        </p:nvSpPr>
        <p:spPr>
          <a:xfrm>
            <a:off x="11887200" y="-1"/>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15993229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rot="16200000">
            <a:off x="9999425" y="4066129"/>
            <a:ext cx="7713031" cy="4635024"/>
          </a:xfrm>
          <a:custGeom>
            <a:avLst/>
            <a:gdLst>
              <a:gd name="connsiteX0" fmla="*/ 0 w 4054017"/>
              <a:gd name="connsiteY0" fmla="*/ 0 h 7713031"/>
              <a:gd name="connsiteX1" fmla="*/ 4054017 w 4054017"/>
              <a:gd name="connsiteY1" fmla="*/ 0 h 7713031"/>
              <a:gd name="connsiteX2" fmla="*/ 4054017 w 4054017"/>
              <a:gd name="connsiteY2" fmla="*/ 7713031 h 7713031"/>
              <a:gd name="connsiteX3" fmla="*/ 0 w 4054017"/>
              <a:gd name="connsiteY3" fmla="*/ 7713031 h 7713031"/>
              <a:gd name="connsiteX4" fmla="*/ 0 w 4054017"/>
              <a:gd name="connsiteY4" fmla="*/ 0 h 771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7713031">
                <a:moveTo>
                  <a:pt x="4054017" y="2"/>
                </a:moveTo>
                <a:lnTo>
                  <a:pt x="4054017" y="7713029"/>
                </a:lnTo>
                <a:lnTo>
                  <a:pt x="0" y="771302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8473" tIns="2899871" rIns="325755" bIns="172492"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Other Considerations</a:t>
            </a:r>
            <a:endParaRPr lang="en-US" sz="5700" b="1" kern="1200" dirty="0"/>
          </a:p>
        </p:txBody>
      </p:sp>
      <p:sp>
        <p:nvSpPr>
          <p:cNvPr id="11" name="Freeform 10"/>
          <p:cNvSpPr/>
          <p:nvPr/>
        </p:nvSpPr>
        <p:spPr>
          <a:xfrm rot="16200000">
            <a:off x="4643926" y="3704023"/>
            <a:ext cx="9010021" cy="4054018"/>
          </a:xfrm>
          <a:custGeom>
            <a:avLst/>
            <a:gdLst>
              <a:gd name="connsiteX0" fmla="*/ 0 w 4054017"/>
              <a:gd name="connsiteY0" fmla="*/ 0 h 9010021"/>
              <a:gd name="connsiteX1" fmla="*/ 4054017 w 4054017"/>
              <a:gd name="connsiteY1" fmla="*/ 0 h 9010021"/>
              <a:gd name="connsiteX2" fmla="*/ 4054017 w 4054017"/>
              <a:gd name="connsiteY2" fmla="*/ 9010021 h 9010021"/>
              <a:gd name="connsiteX3" fmla="*/ 0 w 4054017"/>
              <a:gd name="connsiteY3" fmla="*/ 9010021 h 9010021"/>
              <a:gd name="connsiteX4" fmla="*/ 0 w 4054017"/>
              <a:gd name="connsiteY4" fmla="*/ 0 h 90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9010021">
                <a:moveTo>
                  <a:pt x="4054017" y="2"/>
                </a:moveTo>
                <a:lnTo>
                  <a:pt x="4054017" y="9010019"/>
                </a:lnTo>
                <a:lnTo>
                  <a:pt x="0" y="901001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8172" tIns="2899870" rIns="325754" bIns="172493" numCol="1" spcCol="1270" anchor="ctr" anchorCtr="0">
            <a:noAutofit/>
          </a:bodyPr>
          <a:lstStyle/>
          <a:p>
            <a:pPr lvl="0" algn="ctr" defTabSz="2533650">
              <a:lnSpc>
                <a:spcPct val="90000"/>
              </a:lnSpc>
              <a:spcBef>
                <a:spcPct val="0"/>
              </a:spcBef>
              <a:spcAft>
                <a:spcPct val="35000"/>
              </a:spcAft>
            </a:pPr>
            <a:r>
              <a:rPr lang="en-US" sz="5700" b="1" kern="1200" dirty="0" smtClean="0"/>
              <a:t>Recommended</a:t>
            </a:r>
            <a:endParaRPr lang="en-US" sz="5700" b="1" kern="1200" dirty="0"/>
          </a:p>
        </p:txBody>
      </p:sp>
      <p:sp>
        <p:nvSpPr>
          <p:cNvPr id="12" name="Freeform 11"/>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1" y="0"/>
            <a:ext cx="4003159"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3000" kern="1200" dirty="0" smtClean="0"/>
              <a:t>NEB Evaluation</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Adaptive Management/ Plan Implementation</a:t>
            </a:r>
            <a:endParaRPr lang="en-US" sz="3000" kern="1200" dirty="0"/>
          </a:p>
        </p:txBody>
      </p:sp>
      <p:sp>
        <p:nvSpPr>
          <p:cNvPr id="15" name="Freeform 14"/>
          <p:cNvSpPr/>
          <p:nvPr/>
        </p:nvSpPr>
        <p:spPr>
          <a:xfrm>
            <a:off x="11538428" y="2527125"/>
            <a:ext cx="3549171" cy="7758287"/>
          </a:xfrm>
          <a:custGeom>
            <a:avLst/>
            <a:gdLst>
              <a:gd name="connsiteX0" fmla="*/ 0 w 2878352"/>
              <a:gd name="connsiteY0" fmla="*/ 0 h 7758287"/>
              <a:gd name="connsiteX1" fmla="*/ 2878352 w 2878352"/>
              <a:gd name="connsiteY1" fmla="*/ 0 h 7758287"/>
              <a:gd name="connsiteX2" fmla="*/ 2878352 w 2878352"/>
              <a:gd name="connsiteY2" fmla="*/ 7758287 h 7758287"/>
              <a:gd name="connsiteX3" fmla="*/ 0 w 2878352"/>
              <a:gd name="connsiteY3" fmla="*/ 7758287 h 7758287"/>
              <a:gd name="connsiteX4" fmla="*/ 0 w 2878352"/>
              <a:gd name="connsiteY4" fmla="*/ 0 h 775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7758287">
                <a:moveTo>
                  <a:pt x="0" y="0"/>
                </a:moveTo>
                <a:lnTo>
                  <a:pt x="2878352" y="0"/>
                </a:lnTo>
                <a:lnTo>
                  <a:pt x="2878352" y="7758287"/>
                </a:lnTo>
                <a:lnTo>
                  <a:pt x="0" y="77582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600"/>
              </a:spcAft>
            </a:pPr>
            <a:r>
              <a:rPr lang="en-US" sz="3000" kern="1200" dirty="0" smtClean="0"/>
              <a:t>Committee-approved targets beyond 20-year consumptive use</a:t>
            </a:r>
          </a:p>
          <a:p>
            <a:pPr lvl="0" algn="l" defTabSz="1066800">
              <a:lnSpc>
                <a:spcPct val="90000"/>
              </a:lnSpc>
              <a:spcBef>
                <a:spcPct val="0"/>
              </a:spcBef>
              <a:spcAft>
                <a:spcPts val="600"/>
              </a:spcAft>
            </a:pPr>
            <a:endParaRPr lang="en-US" sz="3000" kern="1200" dirty="0" smtClean="0"/>
          </a:p>
          <a:p>
            <a:pPr lvl="0" algn="l" defTabSz="1066800">
              <a:lnSpc>
                <a:spcPct val="90000"/>
              </a:lnSpc>
              <a:spcBef>
                <a:spcPct val="0"/>
              </a:spcBef>
              <a:spcAft>
                <a:spcPts val="600"/>
              </a:spcAft>
            </a:pPr>
            <a:r>
              <a:rPr lang="en-US" sz="3000" kern="1200" dirty="0" smtClean="0"/>
              <a:t>Climate change</a:t>
            </a:r>
          </a:p>
          <a:p>
            <a:pPr lvl="0" algn="l" defTabSz="1066800">
              <a:lnSpc>
                <a:spcPct val="90000"/>
              </a:lnSpc>
              <a:spcBef>
                <a:spcPct val="0"/>
              </a:spcBef>
              <a:spcAft>
                <a:spcPts val="600"/>
              </a:spcAft>
            </a:pPr>
            <a:endParaRPr lang="en-US" sz="3000" kern="1200" dirty="0"/>
          </a:p>
          <a:p>
            <a:pPr lvl="0" algn="l" defTabSz="1066800">
              <a:lnSpc>
                <a:spcPct val="90000"/>
              </a:lnSpc>
              <a:spcBef>
                <a:spcPct val="0"/>
              </a:spcBef>
              <a:spcAft>
                <a:spcPts val="600"/>
              </a:spcAft>
            </a:pPr>
            <a:r>
              <a:rPr lang="en-US" sz="3000" kern="1200" dirty="0" smtClean="0"/>
              <a:t>History of water use and anticipated future water use, beyond permit-exempt wells</a:t>
            </a:r>
          </a:p>
          <a:p>
            <a:pPr lvl="0" algn="l" defTabSz="1066800">
              <a:lnSpc>
                <a:spcPct val="90000"/>
              </a:lnSpc>
              <a:spcBef>
                <a:spcPct val="0"/>
              </a:spcBef>
              <a:spcAft>
                <a:spcPts val="600"/>
              </a:spcAft>
            </a:pPr>
            <a:endParaRPr lang="en-US" sz="3000" kern="1200" dirty="0"/>
          </a:p>
          <a:p>
            <a:pPr lvl="0" algn="l" defTabSz="1066800">
              <a:lnSpc>
                <a:spcPct val="90000"/>
              </a:lnSpc>
              <a:spcBef>
                <a:spcPct val="0"/>
              </a:spcBef>
              <a:spcAft>
                <a:spcPts val="600"/>
              </a:spcAft>
            </a:pPr>
            <a:r>
              <a:rPr lang="en-US" sz="3000" kern="1200" dirty="0" smtClean="0"/>
              <a:t>Detailed funding strategy</a:t>
            </a:r>
          </a:p>
          <a:p>
            <a:pPr lvl="0" algn="l" defTabSz="1066800">
              <a:lnSpc>
                <a:spcPct val="90000"/>
              </a:lnSpc>
              <a:spcBef>
                <a:spcPct val="0"/>
              </a:spcBef>
              <a:spcAft>
                <a:spcPts val="600"/>
              </a:spcAft>
            </a:pPr>
            <a:endParaRPr lang="en-US" sz="3000" kern="1200" dirty="0"/>
          </a:p>
          <a:p>
            <a:pPr lvl="0" algn="l" defTabSz="1066800">
              <a:lnSpc>
                <a:spcPct val="90000"/>
              </a:lnSpc>
              <a:spcBef>
                <a:spcPct val="0"/>
              </a:spcBef>
              <a:spcAft>
                <a:spcPts val="600"/>
              </a:spcAft>
            </a:pPr>
            <a:r>
              <a:rPr lang="en-US" sz="3000" kern="1200" dirty="0" smtClean="0"/>
              <a:t>Others</a:t>
            </a:r>
            <a:endParaRPr lang="en-US" sz="3000" kern="1200" dirty="0"/>
          </a:p>
        </p:txBody>
      </p:sp>
      <p:sp>
        <p:nvSpPr>
          <p:cNvPr id="2" name="Title 1"/>
          <p:cNvSpPr>
            <a:spLocks noGrp="1"/>
          </p:cNvSpPr>
          <p:nvPr>
            <p:ph type="title"/>
          </p:nvPr>
        </p:nvSpPr>
        <p:spPr>
          <a:xfrm>
            <a:off x="11887200" y="0"/>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2531956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p:sp>
      <p:sp>
        <p:nvSpPr>
          <p:cNvPr id="3" name="Title 2" hidden="1"/>
          <p:cNvSpPr>
            <a:spLocks noGrp="1"/>
          </p:cNvSpPr>
          <p:nvPr>
            <p:ph type="title"/>
          </p:nvPr>
        </p:nvSpPr>
        <p:spPr/>
        <p:txBody>
          <a:bodyPr/>
          <a:lstStyle/>
          <a:p>
            <a:r>
              <a:rPr lang="en-US" dirty="0" smtClean="0"/>
              <a:t>Inspirational quote</a:t>
            </a:r>
            <a:endParaRPr lang="en-US" dirty="0"/>
          </a:p>
        </p:txBody>
      </p:sp>
      <p:sp>
        <p:nvSpPr>
          <p:cNvPr id="6" name="Text Placeholder 5"/>
          <p:cNvSpPr>
            <a:spLocks noGrp="1"/>
          </p:cNvSpPr>
          <p:nvPr>
            <p:ph type="body" sz="quarter" idx="12"/>
          </p:nvPr>
        </p:nvSpPr>
        <p:spPr/>
        <p:txBody>
          <a:bodyPr/>
          <a:lstStyle/>
          <a:p>
            <a:r>
              <a:rPr lang="en-US" dirty="0" smtClean="0"/>
              <a:t>Ingria Jones</a:t>
            </a:r>
          </a:p>
          <a:p>
            <a:r>
              <a:rPr lang="en-US" dirty="0" smtClean="0"/>
              <a:t>Chair, Snohomish (WRIA </a:t>
            </a:r>
            <a:r>
              <a:rPr lang="en-US" dirty="0"/>
              <a:t>7</a:t>
            </a:r>
            <a:r>
              <a:rPr lang="en-US" dirty="0" smtClean="0"/>
              <a:t>) </a:t>
            </a:r>
          </a:p>
          <a:p>
            <a:r>
              <a:rPr lang="en-US" dirty="0" smtClean="0"/>
              <a:t>Watershed Restoration and Enhancement Committee</a:t>
            </a:r>
            <a:endParaRPr lang="en-US" dirty="0"/>
          </a:p>
        </p:txBody>
      </p:sp>
      <p:sp>
        <p:nvSpPr>
          <p:cNvPr id="5" name="TextBox 4"/>
          <p:cNvSpPr txBox="1"/>
          <p:nvPr/>
        </p:nvSpPr>
        <p:spPr>
          <a:xfrm>
            <a:off x="106135" y="2365819"/>
            <a:ext cx="18072554" cy="1200329"/>
          </a:xfrm>
          <a:prstGeom prst="rect">
            <a:avLst/>
          </a:prstGeom>
          <a:noFill/>
        </p:spPr>
        <p:txBody>
          <a:bodyPr wrap="square" rtlCol="0">
            <a:spAutoFit/>
          </a:bodyPr>
          <a:lstStyle/>
          <a:p>
            <a:pPr algn="ctr"/>
            <a:r>
              <a:rPr lang="en-US" sz="7200" dirty="0">
                <a:solidFill>
                  <a:schemeClr val="bg1"/>
                </a:solidFill>
                <a:latin typeface="Franklin Gothic Medium" panose="020B0603020102020204" pitchFamily="34" charset="0"/>
              </a:rPr>
              <a:t>Questions</a:t>
            </a:r>
          </a:p>
        </p:txBody>
      </p:sp>
    </p:spTree>
    <p:extLst>
      <p:ext uri="{BB962C8B-B14F-4D97-AF65-F5344CB8AC3E}">
        <p14:creationId xmlns:p14="http://schemas.microsoft.com/office/powerpoint/2010/main" val="1406199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is the Net Ecological Benefit guidance and why does it matter?</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t="11454" b="20743"/>
          <a:stretch/>
        </p:blipFill>
        <p:spPr>
          <a:xfrm>
            <a:off x="8126556" y="1214777"/>
            <a:ext cx="8987317" cy="4062423"/>
          </a:xfrm>
          <a:prstGeom prst="rect">
            <a:avLst/>
          </a:prstGeom>
        </p:spPr>
      </p:pic>
      <p:sp>
        <p:nvSpPr>
          <p:cNvPr id="6" name="Text Placeholder 4"/>
          <p:cNvSpPr>
            <a:spLocks noGrp="1"/>
          </p:cNvSpPr>
          <p:nvPr>
            <p:ph type="body" sz="quarter" idx="15"/>
          </p:nvPr>
        </p:nvSpPr>
        <p:spPr>
          <a:xfrm>
            <a:off x="8126556" y="5560786"/>
            <a:ext cx="9200460" cy="3311728"/>
          </a:xfrm>
        </p:spPr>
        <p:txBody>
          <a:bodyPr>
            <a:noAutofit/>
          </a:bodyPr>
          <a:lstStyle/>
          <a:p>
            <a:pPr algn="l"/>
            <a:r>
              <a:rPr lang="en-US" sz="3600" dirty="0" smtClean="0"/>
              <a:t>Ecology’s interpretation of the term “Net Ecological Benefit” used in RCW 90.94.</a:t>
            </a:r>
          </a:p>
          <a:p>
            <a:pPr marL="0" indent="0">
              <a:buNone/>
            </a:pPr>
            <a:endParaRPr lang="en-US" sz="3600" dirty="0" smtClean="0"/>
          </a:p>
          <a:p>
            <a:pPr algn="l"/>
            <a:r>
              <a:rPr lang="en-US" sz="3600" dirty="0" smtClean="0"/>
              <a:t>The standards Ecology will apply when reviewing watershed plans submitted to Ecology under RCW 90.94.020 and RCW 90.94.030.</a:t>
            </a:r>
            <a:endParaRPr lang="en-US" sz="3600" dirty="0"/>
          </a:p>
        </p:txBody>
      </p:sp>
    </p:spTree>
    <p:extLst>
      <p:ext uri="{BB962C8B-B14F-4D97-AF65-F5344CB8AC3E}">
        <p14:creationId xmlns:p14="http://schemas.microsoft.com/office/powerpoint/2010/main" val="983800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54AD89C-DF1E-4948-B597-5DD47B34A9CA}" type="slidenum">
              <a:rPr kumimoji="1" lang="ja-JP" altLang="en-US" smtClean="0"/>
              <a:pPr/>
              <a:t>3</a:t>
            </a:fld>
            <a:endParaRPr kumimoji="1" lang="ja-JP" altLang="en-US" dirty="0"/>
          </a:p>
        </p:txBody>
      </p:sp>
      <p:sp>
        <p:nvSpPr>
          <p:cNvPr id="7" name="Title 2"/>
          <p:cNvSpPr>
            <a:spLocks noGrp="1"/>
          </p:cNvSpPr>
          <p:nvPr>
            <p:ph type="title"/>
          </p:nvPr>
        </p:nvSpPr>
        <p:spPr>
          <a:xfrm>
            <a:off x="1257082" y="547604"/>
            <a:ext cx="16181832" cy="1988038"/>
          </a:xfrm>
        </p:spPr>
        <p:txBody>
          <a:bodyPr anchor="ctr"/>
          <a:lstStyle/>
          <a:p>
            <a:r>
              <a:rPr lang="en-US" dirty="0" smtClean="0"/>
              <a:t>How </a:t>
            </a:r>
            <a:r>
              <a:rPr lang="en-US" dirty="0"/>
              <a:t>did Ecology develop the NEB guidance?</a:t>
            </a:r>
          </a:p>
        </p:txBody>
      </p:sp>
      <p:graphicFrame>
        <p:nvGraphicFramePr>
          <p:cNvPr id="20" name="Diagram 19"/>
          <p:cNvGraphicFramePr/>
          <p:nvPr>
            <p:extLst>
              <p:ext uri="{D42A27DB-BD31-4B8C-83A1-F6EECF244321}">
                <p14:modId xmlns:p14="http://schemas.microsoft.com/office/powerpoint/2010/main" val="1124644906"/>
              </p:ext>
            </p:extLst>
          </p:nvPr>
        </p:nvGraphicFramePr>
        <p:xfrm>
          <a:off x="0" y="727940"/>
          <a:ext cx="18268381" cy="9206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9003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1506" y="1398588"/>
            <a:ext cx="4517695" cy="3018343"/>
          </a:xfrm>
        </p:spPr>
        <p:txBody>
          <a:bodyPr/>
          <a:lstStyle/>
          <a:p>
            <a:r>
              <a:rPr lang="en-US" dirty="0" smtClean="0"/>
              <a:t>Who </a:t>
            </a:r>
            <a:r>
              <a:rPr lang="en-US" dirty="0"/>
              <a:t>should use it?</a:t>
            </a:r>
          </a:p>
        </p:txBody>
      </p:sp>
      <p:pic>
        <p:nvPicPr>
          <p:cNvPr id="4" name="Picture Placeholder 3"/>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085" r="1085"/>
          <a:stretch>
            <a:fillRect/>
          </a:stretch>
        </p:blipFill>
        <p:spPr/>
      </p:pic>
    </p:spTree>
    <p:extLst>
      <p:ext uri="{BB962C8B-B14F-4D97-AF65-F5344CB8AC3E}">
        <p14:creationId xmlns:p14="http://schemas.microsoft.com/office/powerpoint/2010/main" val="2073750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p:sp>
      <p:sp>
        <p:nvSpPr>
          <p:cNvPr id="8" name="Text Placeholder 7"/>
          <p:cNvSpPr>
            <a:spLocks noGrp="1"/>
          </p:cNvSpPr>
          <p:nvPr>
            <p:ph type="body" sz="quarter" idx="12"/>
          </p:nvPr>
        </p:nvSpPr>
        <p:spPr>
          <a:xfrm>
            <a:off x="11739211" y="4292772"/>
            <a:ext cx="6026275" cy="1421200"/>
          </a:xfrm>
        </p:spPr>
        <p:txBody>
          <a:bodyPr>
            <a:noAutofit/>
          </a:bodyPr>
          <a:lstStyle/>
          <a:p>
            <a:r>
              <a:rPr lang="en-US" altLang="ja-JP" sz="3600" i="1" dirty="0"/>
              <a:t>“…local planning groups are best situated, and will therefore determine the appropriate amount of benefits beyond the offsetting of projected impacts …”</a:t>
            </a:r>
          </a:p>
        </p:txBody>
      </p:sp>
      <p:sp>
        <p:nvSpPr>
          <p:cNvPr id="10" name="Text Placeholder 9"/>
          <p:cNvSpPr>
            <a:spLocks noGrp="1"/>
          </p:cNvSpPr>
          <p:nvPr>
            <p:ph type="body" sz="quarter" idx="14"/>
          </p:nvPr>
        </p:nvSpPr>
        <p:spPr>
          <a:xfrm>
            <a:off x="11739211" y="3633536"/>
            <a:ext cx="5715961" cy="586241"/>
          </a:xfrm>
        </p:spPr>
        <p:txBody>
          <a:bodyPr>
            <a:normAutofit/>
          </a:bodyPr>
          <a:lstStyle/>
          <a:p>
            <a:r>
              <a:rPr lang="en-US" altLang="ja-JP" sz="3200" dirty="0"/>
              <a:t>From the </a:t>
            </a:r>
            <a:r>
              <a:rPr lang="en-US" altLang="ja-JP" sz="3200" dirty="0" smtClean="0"/>
              <a:t>final </a:t>
            </a:r>
            <a:r>
              <a:rPr lang="en-US" altLang="ja-JP" sz="3200" dirty="0"/>
              <a:t>NEB guidance:</a:t>
            </a:r>
            <a:endParaRPr kumimoji="1" lang="ja-JP" altLang="en-US" sz="3200" dirty="0"/>
          </a:p>
        </p:txBody>
      </p:sp>
      <p:sp>
        <p:nvSpPr>
          <p:cNvPr id="7" name="Title 6"/>
          <p:cNvSpPr>
            <a:spLocks noGrp="1"/>
          </p:cNvSpPr>
          <p:nvPr>
            <p:ph type="title"/>
          </p:nvPr>
        </p:nvSpPr>
        <p:spPr/>
        <p:txBody>
          <a:bodyPr/>
          <a:lstStyle/>
          <a:p>
            <a:r>
              <a:rPr kumimoji="1" lang="en-US" altLang="ja-JP" dirty="0"/>
              <a:t>NEB for Watershed Planning</a:t>
            </a:r>
            <a:endParaRPr kumimoji="1" lang="ja-JP" altLang="en-US"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val="0"/>
              </a:ext>
            </a:extLst>
          </a:blip>
          <a:srcRect l="4152" t="5141" r="1328" b="25511"/>
          <a:stretch/>
        </p:blipFill>
        <p:spPr>
          <a:xfrm rot="5400000">
            <a:off x="3176548" y="2310939"/>
            <a:ext cx="10276706" cy="5654828"/>
          </a:xfrm>
          <a:prstGeom prst="rect">
            <a:avLst/>
          </a:prstGeom>
        </p:spPr>
      </p:pic>
    </p:spTree>
    <p:extLst>
      <p:ext uri="{BB962C8B-B14F-4D97-AF65-F5344CB8AC3E}">
        <p14:creationId xmlns:p14="http://schemas.microsoft.com/office/powerpoint/2010/main" val="4130812526"/>
      </p:ext>
    </p:extLst>
  </p:cSld>
  <p:clrMapOvr>
    <a:masterClrMapping/>
  </p:clrMapOvr>
  <mc:AlternateContent xmlns:mc="http://schemas.openxmlformats.org/markup-compatibility/2006" xmlns:p14="http://schemas.microsoft.com/office/powerpoint/2010/main">
    <mc:Choice Requires="p14">
      <p:transition p14:dur="0" advTm="6863"/>
    </mc:Choice>
    <mc:Fallback xmlns="">
      <p:transition advTm="686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106" y="2116811"/>
            <a:ext cx="4965037" cy="4169689"/>
          </a:xfrm>
        </p:spPr>
        <p:txBody>
          <a:bodyPr>
            <a:normAutofit/>
          </a:bodyPr>
          <a:lstStyle/>
          <a:p>
            <a:r>
              <a:rPr lang="en-US" dirty="0"/>
              <a:t>How do we use the final NEB </a:t>
            </a:r>
            <a:r>
              <a:rPr lang="en-US" dirty="0" smtClean="0"/>
              <a:t>guidance</a:t>
            </a:r>
            <a:r>
              <a:rPr lang="en-US" dirty="0"/>
              <a:t>?</a:t>
            </a:r>
          </a:p>
        </p:txBody>
      </p:sp>
      <p:pic>
        <p:nvPicPr>
          <p:cNvPr id="5" name="Picture 4"/>
          <p:cNvPicPr>
            <a:picLocks noChangeAspect="1"/>
          </p:cNvPicPr>
          <p:nvPr/>
        </p:nvPicPr>
        <p:blipFill rotWithShape="1">
          <a:blip r:embed="rId3"/>
          <a:srcRect r="1905"/>
          <a:stretch/>
        </p:blipFill>
        <p:spPr>
          <a:xfrm>
            <a:off x="8824809" y="441665"/>
            <a:ext cx="7003391" cy="8947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894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03106" y="1398587"/>
            <a:ext cx="5279048" cy="7478781"/>
          </a:xfrm>
        </p:spPr>
        <p:txBody>
          <a:bodyPr anchor="ctr">
            <a:noAutofit/>
          </a:bodyPr>
          <a:lstStyle/>
          <a:p>
            <a:r>
              <a:rPr lang="en-US" altLang="ja-JP" sz="6600" dirty="0"/>
              <a:t>Required Plan Elements –</a:t>
            </a:r>
            <a:br>
              <a:rPr lang="en-US" altLang="ja-JP" sz="6600" dirty="0"/>
            </a:br>
            <a:r>
              <a:rPr lang="en-US" altLang="ja-JP" sz="6600" dirty="0"/>
              <a:t> </a:t>
            </a:r>
            <a:r>
              <a:rPr lang="en-US" altLang="ja-JP" sz="6600" dirty="0" smtClean="0"/>
              <a:t>Legislation</a:t>
            </a:r>
            <a:endParaRPr lang="en-US" sz="6600" dirty="0"/>
          </a:p>
        </p:txBody>
      </p:sp>
      <p:pic>
        <p:nvPicPr>
          <p:cNvPr id="184" name="Picture Placeholder 183"/>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4" r="210"/>
          <a:stretch/>
        </p:blipFill>
        <p:spPr>
          <a:xfrm>
            <a:off x="6682154" y="1270081"/>
            <a:ext cx="11417427" cy="7735791"/>
          </a:xfrm>
        </p:spPr>
      </p:pic>
    </p:spTree>
    <p:extLst>
      <p:ext uri="{BB962C8B-B14F-4D97-AF65-F5344CB8AC3E}">
        <p14:creationId xmlns:p14="http://schemas.microsoft.com/office/powerpoint/2010/main" val="275330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ja-JP" dirty="0"/>
              <a:t>Required Plan </a:t>
            </a:r>
            <a:r>
              <a:rPr lang="en-US" altLang="ja-JP" dirty="0" smtClean="0"/>
              <a:t>Elements –</a:t>
            </a:r>
            <a:br>
              <a:rPr lang="en-US" altLang="ja-JP" dirty="0" smtClean="0"/>
            </a:br>
            <a:r>
              <a:rPr lang="en-US" altLang="ja-JP" dirty="0" smtClean="0"/>
              <a:t> NEB Guidance</a:t>
            </a:r>
            <a:endParaRPr lang="en-US" dirty="0"/>
          </a:p>
        </p:txBody>
      </p:sp>
      <p:sp>
        <p:nvSpPr>
          <p:cNvPr id="3" name="Text Placeholder 2"/>
          <p:cNvSpPr>
            <a:spLocks noGrp="1"/>
          </p:cNvSpPr>
          <p:nvPr>
            <p:ph type="body" sz="quarter" idx="15"/>
          </p:nvPr>
        </p:nvSpPr>
        <p:spPr>
          <a:xfrm>
            <a:off x="8305189" y="2963329"/>
            <a:ext cx="9443969" cy="4357167"/>
          </a:xfrm>
        </p:spPr>
        <p:txBody>
          <a:bodyPr>
            <a:normAutofit/>
          </a:bodyPr>
          <a:lstStyle/>
          <a:p>
            <a:pPr>
              <a:spcAft>
                <a:spcPts val="1200"/>
              </a:spcAft>
            </a:pPr>
            <a:r>
              <a:rPr lang="en-US" altLang="ja-JP" sz="3600" dirty="0">
                <a:ea typeface="Roboto" panose="02000000000000000000" pitchFamily="2" charset="0"/>
              </a:rPr>
              <a:t>Document assumptions and methods</a:t>
            </a:r>
          </a:p>
          <a:p>
            <a:pPr>
              <a:spcAft>
                <a:spcPts val="1200"/>
              </a:spcAft>
            </a:pPr>
            <a:r>
              <a:rPr lang="en-US" altLang="ja-JP" sz="3600" dirty="0">
                <a:ea typeface="Roboto" panose="02000000000000000000" pitchFamily="2" charset="0"/>
              </a:rPr>
              <a:t>Delineate subbasins</a:t>
            </a:r>
          </a:p>
          <a:p>
            <a:pPr>
              <a:spcAft>
                <a:spcPts val="1200"/>
              </a:spcAft>
            </a:pPr>
            <a:r>
              <a:rPr lang="en-US" altLang="ja-JP" sz="3600" dirty="0">
                <a:ea typeface="Roboto" panose="02000000000000000000" pitchFamily="2" charset="0"/>
              </a:rPr>
              <a:t>Estimate new consumptive water use</a:t>
            </a:r>
          </a:p>
          <a:p>
            <a:pPr>
              <a:spcAft>
                <a:spcPts val="1200"/>
              </a:spcAft>
            </a:pPr>
            <a:r>
              <a:rPr lang="en-US" altLang="ja-JP" sz="3600" dirty="0">
                <a:ea typeface="Roboto" panose="02000000000000000000" pitchFamily="2" charset="0"/>
              </a:rPr>
              <a:t>Evaluate impacts from new consumptive </a:t>
            </a:r>
            <a:r>
              <a:rPr lang="en-US" altLang="ja-JP" sz="3600" dirty="0" smtClean="0">
                <a:ea typeface="Roboto" panose="02000000000000000000" pitchFamily="2" charset="0"/>
              </a:rPr>
              <a:t>water use</a:t>
            </a:r>
            <a:endParaRPr lang="en-US" altLang="ja-JP" sz="3600" dirty="0">
              <a:ea typeface="Roboto" panose="02000000000000000000" pitchFamily="2" charset="0"/>
            </a:endParaRPr>
          </a:p>
          <a:p>
            <a:pPr>
              <a:spcAft>
                <a:spcPts val="1200"/>
              </a:spcAft>
            </a:pPr>
            <a:r>
              <a:rPr lang="en-US" altLang="ja-JP" sz="3600" dirty="0">
                <a:ea typeface="Roboto" panose="02000000000000000000" pitchFamily="2" charset="0"/>
              </a:rPr>
              <a:t>Describe and evaluate offsets from projects and </a:t>
            </a:r>
            <a:r>
              <a:rPr lang="en-US" altLang="ja-JP" sz="3600" dirty="0" smtClean="0">
                <a:ea typeface="Roboto" panose="02000000000000000000" pitchFamily="2" charset="0"/>
              </a:rPr>
              <a:t>actions</a:t>
            </a:r>
            <a:endParaRPr lang="en-US" sz="3600" dirty="0"/>
          </a:p>
        </p:txBody>
      </p:sp>
    </p:spTree>
    <p:extLst>
      <p:ext uri="{BB962C8B-B14F-4D97-AF65-F5344CB8AC3E}">
        <p14:creationId xmlns:p14="http://schemas.microsoft.com/office/powerpoint/2010/main" val="1524800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t="7986" b="7986"/>
          <a:stretch>
            <a:fillRect/>
          </a:stretch>
        </p:blipFill>
        <p:spPr>
          <a:xfrm rot="5400000">
            <a:off x="11947525" y="1119188"/>
            <a:ext cx="6053138" cy="3814762"/>
          </a:xfrm>
        </p:spPr>
      </p:pic>
      <p:pic>
        <p:nvPicPr>
          <p:cNvPr id="16" name="Picture Placeholder 15"/>
          <p:cNvPicPr>
            <a:picLocks noGrp="1" noChangeAspect="1"/>
          </p:cNvPicPr>
          <p:nvPr>
            <p:ph type="pic" sz="quarter" idx="17"/>
          </p:nvPr>
        </p:nvPicPr>
        <p:blipFill>
          <a:blip r:embed="rId4" cstate="screen">
            <a:extLst>
              <a:ext uri="{28A0092B-C50C-407E-A947-70E740481C1C}">
                <a14:useLocalDpi xmlns:a14="http://schemas.microsoft.com/office/drawing/2010/main" val="0"/>
              </a:ext>
            </a:extLst>
          </a:blip>
          <a:srcRect l="15395" r="15395"/>
          <a:stretch>
            <a:fillRect/>
          </a:stretch>
        </p:blipFill>
        <p:spPr/>
      </p:pic>
      <p:sp>
        <p:nvSpPr>
          <p:cNvPr id="2" name="Title 1"/>
          <p:cNvSpPr>
            <a:spLocks noGrp="1"/>
          </p:cNvSpPr>
          <p:nvPr>
            <p:ph type="title"/>
          </p:nvPr>
        </p:nvSpPr>
        <p:spPr/>
        <p:txBody>
          <a:bodyPr>
            <a:normAutofit/>
          </a:bodyPr>
          <a:lstStyle/>
          <a:p>
            <a:r>
              <a:rPr lang="en-US" sz="6600" dirty="0" smtClean="0"/>
              <a:t>Evaluate Offsets</a:t>
            </a:r>
            <a:endParaRPr lang="en-US" sz="6600" dirty="0"/>
          </a:p>
        </p:txBody>
      </p:sp>
      <p:sp>
        <p:nvSpPr>
          <p:cNvPr id="8" name="Text Placeholder 7"/>
          <p:cNvSpPr>
            <a:spLocks noGrp="1"/>
          </p:cNvSpPr>
          <p:nvPr>
            <p:ph type="body" sz="quarter" idx="12"/>
          </p:nvPr>
        </p:nvSpPr>
        <p:spPr/>
        <p:txBody>
          <a:bodyPr>
            <a:noAutofit/>
          </a:bodyPr>
          <a:lstStyle/>
          <a:p>
            <a:pPr marL="571500" indent="-571500" algn="l">
              <a:lnSpc>
                <a:spcPct val="100000"/>
              </a:lnSpc>
              <a:spcAft>
                <a:spcPts val="1200"/>
              </a:spcAft>
              <a:buFont typeface="Wingdings" panose="05000000000000000000" pitchFamily="2" charset="2"/>
              <a:buChar char="§"/>
            </a:pPr>
            <a:r>
              <a:rPr lang="en-US" sz="3600" dirty="0">
                <a:solidFill>
                  <a:schemeClr val="bg1"/>
                </a:solidFill>
              </a:rPr>
              <a:t>Project and action description</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Offset estimates</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Benefit summary</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NEB evaluation</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Adaptive management</a:t>
            </a:r>
          </a:p>
          <a:p>
            <a:pPr marL="571500" indent="-571500" algn="l">
              <a:buFont typeface="Wingdings" panose="05000000000000000000" pitchFamily="2" charset="2"/>
              <a:buChar char="§"/>
            </a:pPr>
            <a:endParaRPr lang="en-US" sz="3600" dirty="0">
              <a:solidFill>
                <a:schemeClr val="bg1"/>
              </a:solidFill>
            </a:endParaRPr>
          </a:p>
        </p:txBody>
      </p:sp>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9</a:t>
            </a:fld>
            <a:endParaRPr kumimoji="1" lang="ja-JP" altLang="en-US" dirty="0"/>
          </a:p>
        </p:txBody>
      </p:sp>
      <p:pic>
        <p:nvPicPr>
          <p:cNvPr id="32" name="Picture Placeholder 31"/>
          <p:cNvPicPr>
            <a:picLocks noGrp="1" noChangeAspect="1"/>
          </p:cNvPicPr>
          <p:nvPr>
            <p:ph type="pic" sz="quarter" idx="13"/>
          </p:nvPr>
        </p:nvPicPr>
        <p:blipFill>
          <a:blip r:embed="rId5" cstate="screen">
            <a:extLst>
              <a:ext uri="{28A0092B-C50C-407E-A947-70E740481C1C}">
                <a14:useLocalDpi xmlns:a14="http://schemas.microsoft.com/office/drawing/2010/main" val="0"/>
              </a:ext>
            </a:extLst>
          </a:blip>
          <a:srcRect l="9346" r="9346"/>
          <a:stretch>
            <a:fillRect/>
          </a:stretch>
        </p:blipFill>
        <p:spPr>
          <a:xfrm rot="5400000">
            <a:off x="8983663" y="160338"/>
            <a:ext cx="4133850" cy="3813175"/>
          </a:xfrm>
        </p:spPr>
      </p:pic>
      <p:pic>
        <p:nvPicPr>
          <p:cNvPr id="31" name="Picture Placeholder 24"/>
          <p:cNvPicPr>
            <a:picLocks noChangeAspect="1"/>
          </p:cNvPicPr>
          <p:nvPr/>
        </p:nvPicPr>
        <p:blipFill rotWithShape="1">
          <a:blip r:embed="rId6" cstate="screen">
            <a:extLst>
              <a:ext uri="{28A0092B-C50C-407E-A947-70E740481C1C}">
                <a14:useLocalDpi xmlns:a14="http://schemas.microsoft.com/office/drawing/2010/main" val="0"/>
              </a:ext>
            </a:extLst>
          </a:blip>
          <a:srcRect l="1565" t="14028" r="543" b="1862"/>
          <a:stretch/>
        </p:blipFill>
        <p:spPr>
          <a:xfrm rot="5400000">
            <a:off x="8028771" y="5373246"/>
            <a:ext cx="6027397" cy="3796940"/>
          </a:xfrm>
          <a:prstGeom prst="rect">
            <a:avLst/>
          </a:prstGeom>
        </p:spPr>
      </p:pic>
    </p:spTree>
    <p:extLst>
      <p:ext uri="{BB962C8B-B14F-4D97-AF65-F5344CB8AC3E}">
        <p14:creationId xmlns:p14="http://schemas.microsoft.com/office/powerpoint/2010/main" val="3905826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DEEBF6"/>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Meeting_x0020_Date_x0020__x0028_i_x002e_e_x002e__x0020_March_x0020_7_x0029_ xmlns="682b21c4-ae0d-48cf-ab50-a405324789b5" xsi:nil="true"/>
    <Topic xmlns="682b21c4-ae0d-48cf-ab50-a405324789b5">None</Topic>
    <Owner xmlns="682b21c4-ae0d-48cf-ab50-a405324789b5" xsi:nil="true"/>
    <Meeting_x0020_Date_x2014_YYYYMMDD xmlns="682b21c4-ae0d-48cf-ab50-a405324789b5" xsi:nil="true"/>
    <_dlc_DocId xmlns="76249e9b-b6b9-40a9-b72a-b7e9ea3ba785">JRY6TTMWJ3SA-664423209-37</_dlc_DocId>
    <_dlc_DocIdUrl xmlns="76249e9b-b6b9-40a9-b72a-b7e9ea3ba785">
      <Url>http://partnerweb/sites/WR/wrecplanwork/_layouts/15/DocIdRedir.aspx?ID=JRY6TTMWJ3SA-664423209-37</Url>
      <Description>JRY6TTMWJ3SA-664423209-37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2DEFDA70DA48B4B83C65AC00089DBA7" ma:contentTypeVersion="5" ma:contentTypeDescription="Create a new document." ma:contentTypeScope="" ma:versionID="21f1154bde16b1df1c3ab9152a496baf">
  <xsd:schema xmlns:xsd="http://www.w3.org/2001/XMLSchema" xmlns:xs="http://www.w3.org/2001/XMLSchema" xmlns:p="http://schemas.microsoft.com/office/2006/metadata/properties" xmlns:ns2="76249e9b-b6b9-40a9-b72a-b7e9ea3ba785" xmlns:ns3="682b21c4-ae0d-48cf-ab50-a405324789b5" xmlns:ns4="3b4dceba-683b-45c7-9b77-22ab90981aa0" targetNamespace="http://schemas.microsoft.com/office/2006/metadata/properties" ma:root="true" ma:fieldsID="cb07134bcc4aedf986e986bd9febc74c" ns2:_="" ns3:_="" ns4:_="">
    <xsd:import namespace="76249e9b-b6b9-40a9-b72a-b7e9ea3ba785"/>
    <xsd:import namespace="682b21c4-ae0d-48cf-ab50-a405324789b5"/>
    <xsd:import namespace="3b4dceba-683b-45c7-9b77-22ab90981aa0"/>
    <xsd:element name="properties">
      <xsd:complexType>
        <xsd:sequence>
          <xsd:element name="documentManagement">
            <xsd:complexType>
              <xsd:all>
                <xsd:element ref="ns2:_dlc_DocId" minOccurs="0"/>
                <xsd:element ref="ns2:_dlc_DocIdUrl" minOccurs="0"/>
                <xsd:element ref="ns2:_dlc_DocIdPersistId" minOccurs="0"/>
                <xsd:element ref="ns3:Topic" minOccurs="0"/>
                <xsd:element ref="ns3:Meeting_x0020_Date_x2014_YYYYMMDD" minOccurs="0"/>
                <xsd:element ref="ns3:Meeting_x0020_Date_x0020__x0028_i_x002e_e_x002e__x0020_March_x0020_7_x0029_" minOccurs="0"/>
                <xsd:element ref="ns3:Owner"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249e9b-b6b9-40a9-b72a-b7e9ea3ba78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82b21c4-ae0d-48cf-ab50-a405324789b5" elementFormDefault="qualified">
    <xsd:import namespace="http://schemas.microsoft.com/office/2006/documentManagement/types"/>
    <xsd:import namespace="http://schemas.microsoft.com/office/infopath/2007/PartnerControls"/>
    <xsd:element name="Topic" ma:index="11" nillable="true" ma:displayName="Topic" ma:default="None" ma:format="Dropdown" ma:internalName="Topic">
      <xsd:simpleType>
        <xsd:union memberTypes="dms:Text">
          <xsd:simpleType>
            <xsd:restriction base="dms:Choice">
              <xsd:enumeration value="None"/>
              <xsd:enumeration value="Administrative"/>
              <xsd:enumeration value="NEB"/>
              <xsd:enumeration value="Consumptive Use"/>
              <xsd:enumeration value="Growth Projections"/>
              <xsd:enumeration value="Project Management"/>
              <xsd:enumeration value="Discussion Guide"/>
              <xsd:enumeration value="Template"/>
              <xsd:enumeration value="Guidance Document"/>
              <xsd:enumeration value="Meeting Materials"/>
              <xsd:enumeration value="Maps"/>
              <xsd:enumeration value="Technical Documents and Memos"/>
            </xsd:restriction>
          </xsd:simpleType>
        </xsd:union>
      </xsd:simpleType>
    </xsd:element>
    <xsd:element name="Meeting_x0020_Date_x2014_YYYYMMDD" ma:index="12" nillable="true" ma:displayName="Meeting Date (YYYYMMDD)" ma:internalName="Meeting_x0020_Date_x2014_YYYYMMDD">
      <xsd:simpleType>
        <xsd:restriction base="dms:Text">
          <xsd:maxLength value="255"/>
        </xsd:restriction>
      </xsd:simpleType>
    </xsd:element>
    <xsd:element name="Meeting_x0020_Date_x0020__x0028_i_x002e_e_x002e__x0020_March_x0020_7_x0029_" ma:index="13" nillable="true" ma:displayName="Meeting Date (i.e. March 7)" ma:internalName="Meeting_x0020_Date_x0020__x0028_i_x002e_e_x002e__x0020_March_x0020_7_x0029_">
      <xsd:simpleType>
        <xsd:restriction base="dms:Text">
          <xsd:maxLength value="255"/>
        </xsd:restriction>
      </xsd:simpleType>
    </xsd:element>
    <xsd:element name="Owner" ma:index="14" nillable="true" ma:displayName="Owner" ma:internalName="Own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4dceba-683b-45c7-9b77-22ab90981aa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1447A6-C604-478F-9D8D-8881480EF21A}">
  <ds:schemaRefs>
    <ds:schemaRef ds:uri="http://schemas.microsoft.com/sharepoint/events"/>
  </ds:schemaRefs>
</ds:datastoreItem>
</file>

<file path=customXml/itemProps2.xml><?xml version="1.0" encoding="utf-8"?>
<ds:datastoreItem xmlns:ds="http://schemas.openxmlformats.org/officeDocument/2006/customXml" ds:itemID="{4A8AE616-04A2-426E-9D8D-46738D1D12B3}">
  <ds:schemaRefs>
    <ds:schemaRef ds:uri="682b21c4-ae0d-48cf-ab50-a405324789b5"/>
    <ds:schemaRef ds:uri="http://schemas.openxmlformats.org/package/2006/metadata/core-properties"/>
    <ds:schemaRef ds:uri="http://purl.org/dc/elements/1.1/"/>
    <ds:schemaRef ds:uri="http://schemas.microsoft.com/office/infopath/2007/PartnerControls"/>
    <ds:schemaRef ds:uri="http://purl.org/dc/terms/"/>
    <ds:schemaRef ds:uri="3b4dceba-683b-45c7-9b77-22ab90981aa0"/>
    <ds:schemaRef ds:uri="http://schemas.microsoft.com/office/2006/documentManagement/types"/>
    <ds:schemaRef ds:uri="76249e9b-b6b9-40a9-b72a-b7e9ea3ba785"/>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AB2D787-B64E-4A58-B20C-2C4557E3921E}">
  <ds:schemaRefs>
    <ds:schemaRef ds:uri="http://schemas.microsoft.com/sharepoint/v3/contenttype/forms"/>
  </ds:schemaRefs>
</ds:datastoreItem>
</file>

<file path=customXml/itemProps4.xml><?xml version="1.0" encoding="utf-8"?>
<ds:datastoreItem xmlns:ds="http://schemas.openxmlformats.org/officeDocument/2006/customXml" ds:itemID="{78D5FB20-560D-480C-B3D6-09D55BC26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249e9b-b6b9-40a9-b72a-b7e9ea3ba785"/>
    <ds:schemaRef ds:uri="682b21c4-ae0d-48cf-ab50-a405324789b5"/>
    <ds:schemaRef ds:uri="3b4dceba-683b-45c7-9b77-22ab90981a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17869</TotalTime>
  <Words>2681</Words>
  <Application>Microsoft Office PowerPoint</Application>
  <PresentationFormat>Custom</PresentationFormat>
  <Paragraphs>213</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Franklin Gothic Book</vt:lpstr>
      <vt:lpstr>Calibri Light</vt:lpstr>
      <vt:lpstr>Arial</vt:lpstr>
      <vt:lpstr>Calibri</vt:lpstr>
      <vt:lpstr>Roboto</vt:lpstr>
      <vt:lpstr>Yu Gothic</vt:lpstr>
      <vt:lpstr>Wingdings</vt:lpstr>
      <vt:lpstr>Franklin Gothic Medium</vt:lpstr>
      <vt:lpstr>Roboto Medium</vt:lpstr>
      <vt:lpstr>Contents</vt:lpstr>
      <vt:lpstr>Final Guidance for Determining Net Ecological Benefit</vt:lpstr>
      <vt:lpstr>What is the Net Ecological Benefit guidance and why does it matter?</vt:lpstr>
      <vt:lpstr>How did Ecology develop the NEB guidance?</vt:lpstr>
      <vt:lpstr>Who should use it?</vt:lpstr>
      <vt:lpstr>NEB for Watershed Planning</vt:lpstr>
      <vt:lpstr>How do we use the final NEB guidance?</vt:lpstr>
      <vt:lpstr>Required Plan Elements –  Legislation</vt:lpstr>
      <vt:lpstr>Required Plan Elements –  NEB Guidance</vt:lpstr>
      <vt:lpstr>Evaluate Offsets</vt:lpstr>
      <vt:lpstr>Examples of Projects &amp; Actions</vt:lpstr>
      <vt:lpstr>What will the plans look like?</vt:lpstr>
      <vt:lpstr>Plan Outline</vt:lpstr>
      <vt:lpstr>Plan Outline</vt:lpstr>
      <vt:lpstr>Plan Outline</vt:lpstr>
      <vt:lpstr>Inspirational quote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Plan Elements and draft Final NEB Guidance for Webinar</dc:title>
  <dc:creator>Camille St. Onge</dc:creator>
  <cp:lastModifiedBy>Jones, Ingria (ECY)</cp:lastModifiedBy>
  <cp:revision>461</cp:revision>
  <cp:lastPrinted>2019-09-11T20:41:07Z</cp:lastPrinted>
  <dcterms:created xsi:type="dcterms:W3CDTF">2016-10-08T14:15:50Z</dcterms:created>
  <dcterms:modified xsi:type="dcterms:W3CDTF">2019-09-25T18:39:40Z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0x01010082DEFDA70DA48B4B83C65AC00089DBA7</vt:lpwstr>
  </property>
  <property fmtid="{D5CDD505-2E9C-101B-9397-08002B2CF9AE}" pid="3" name="Order">
    <vt:r8>122500</vt:r8>
  </property>
  <property fmtid="{D5CDD505-2E9C-101B-9397-08002B2CF9AE}" pid="4" name="xd_ProgID">
    <vt:lpwstr/>
  </property>
  <property fmtid="{D5CDD505-2E9C-101B-9397-08002B2CF9AE}" pid="5" name="TemplateUrl">
    <vt:lpwstr/>
  </property>
  <property fmtid="{D5CDD505-2E9C-101B-9397-08002B2CF9AE}" pid="6" name="_dlc_DocIdItemGuid">
    <vt:lpwstr>2105b9dc-4252-44b0-b863-54eb797015fb</vt:lpwstr>
  </property>
</Properties>
</file>