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79" r:id="rId3"/>
    <p:sldId id="330" r:id="rId4"/>
    <p:sldId id="331" r:id="rId5"/>
    <p:sldId id="305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 autoAdjust="0"/>
    <p:restoredTop sz="94660"/>
  </p:normalViewPr>
  <p:slideViewPr>
    <p:cSldViewPr>
      <p:cViewPr varScale="1">
        <p:scale>
          <a:sx n="106" d="100"/>
          <a:sy n="106" d="100"/>
        </p:scale>
        <p:origin x="150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11/26/2018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11/26/2018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27,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Channel Stabilization</a:t>
            </a:r>
            <a:br>
              <a:rPr lang="en-US" dirty="0"/>
            </a:br>
            <a:r>
              <a:rPr lang="en-US" dirty="0"/>
              <a:t>Upper Clarks Creek</a:t>
            </a:r>
            <a:br>
              <a:rPr lang="en-US" dirty="0"/>
            </a:br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Slash logging debris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Mimicking Nature’s organized chaos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Delivery chute off to the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system works with 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Some erosion will still occur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Finished log jam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1600200"/>
            <a:ext cx="10666650" cy="3937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Channel Stabilization - Upper Clarks Creek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Project Manager – Paul Marrinan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Construction Inspector – Ron Johnson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Contractor – Active Construction Inc. (ACI)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Contract Amount - $2,760,693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Funded from City Stormwater Fund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PIERCE Conservation district – planting </a:t>
            </a:r>
          </a:p>
        </p:txBody>
      </p:sp>
    </p:spTree>
    <p:extLst>
      <p:ext uri="{BB962C8B-B14F-4D97-AF65-F5344CB8AC3E}">
        <p14:creationId xmlns:p14="http://schemas.microsoft.com/office/powerpoint/2010/main" val="41451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352739"/>
            <a:ext cx="3885369" cy="5180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6671D-D394-4AA1-95DC-B08B7EBF9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850" y="1999546"/>
            <a:ext cx="5180492" cy="38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Access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Tributary Preparation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Vertical LOGS FOR </a:t>
            </a:r>
            <a:r>
              <a:rPr lang="en-US" dirty="0" err="1"/>
              <a:t>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73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Stabilize existing slide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90" y="1371600"/>
            <a:ext cx="3885369" cy="5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ED565BBD1434694F55D60D1AC51F4" ma:contentTypeVersion="4" ma:contentTypeDescription="Create a new document." ma:contentTypeScope="" ma:versionID="0f623f3f0475d3a42ce59baeabfb01e1">
  <xsd:schema xmlns:xsd="http://www.w3.org/2001/XMLSchema" xmlns:xs="http://www.w3.org/2001/XMLSchema" xmlns:p="http://schemas.microsoft.com/office/2006/metadata/properties" xmlns:ns2="81b753b0-5f84-4476-b087-97d9c3e0d4e3" xmlns:ns3="fa9a4940-7a8b-4399-b0b9-597dee2fdc40" targetNamespace="http://schemas.microsoft.com/office/2006/metadata/properties" ma:root="true" ma:fieldsID="bf5d9fa9873f79032b7be0a3e29dfab9" ns2:_="" ns3:_="">
    <xsd:import namespace="81b753b0-5f84-4476-b087-97d9c3e0d4e3"/>
    <xsd:import namespace="fa9a4940-7a8b-4399-b0b9-597dee2fdc40"/>
    <xsd:element name="properties">
      <xsd:complexType>
        <xsd:sequence>
          <xsd:element name="documentManagement">
            <xsd:complexType>
              <xsd:all>
                <xsd:element ref="ns2:WRIA" minOccurs="0"/>
                <xsd:element ref="ns2:Accessibility" minOccurs="0"/>
                <xsd:element ref="ns2:EZview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753b0-5f84-4476-b087-97d9c3e0d4e3" elementFormDefault="qualified">
    <xsd:import namespace="http://schemas.microsoft.com/office/2006/documentManagement/types"/>
    <xsd:import namespace="http://schemas.microsoft.com/office/infopath/2007/PartnerControls"/>
    <xsd:element name="WRIA" ma:index="8" nillable="true" ma:displayName="WRIA" ma:default="7" ma:description="Committee's WRIA" ma:internalName="WRIA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"/>
                    <xsd:enumeration value="8"/>
                    <xsd:enumeration value="9"/>
                    <xsd:enumeration value="10"/>
                    <xsd:enumeration value="12"/>
                    <xsd:enumeration value="13"/>
                    <xsd:enumeration value="14"/>
                    <xsd:enumeration value="15"/>
                  </xsd:restriction>
                </xsd:simpleType>
              </xsd:element>
            </xsd:sequence>
          </xsd:extension>
        </xsd:complexContent>
      </xsd:complexType>
    </xsd:element>
    <xsd:element name="Accessibility" ma:index="9" nillable="true" ma:displayName="Accessibility" ma:default="Needs review" ma:description="Status of Accessibility check." ma:format="Dropdown" ma:internalName="Accessibility">
      <xsd:simpleType>
        <xsd:restriction base="dms:Choice">
          <xsd:enumeration value="Sent Back to Planner"/>
          <xsd:enumeration value="Needs review"/>
          <xsd:enumeration value="In Progress"/>
          <xsd:enumeration value="Completed"/>
        </xsd:restriction>
      </xsd:simpleType>
    </xsd:element>
    <xsd:element name="EZview" ma:index="10" nillable="true" ma:displayName="EZview" ma:default="Needs to be posted" ma:description="Status of document on EZview." ma:format="Dropdown" ma:internalName="EZview">
      <xsd:simpleType>
        <xsd:restriction base="dms:Choice">
          <xsd:enumeration value="Needs to be posted"/>
          <xsd:enumeration value="Pending review"/>
          <xsd:enumeration value="Posted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a4940-7a8b-4399-b0b9-597dee2fdc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Zview xmlns="81b753b0-5f84-4476-b087-97d9c3e0d4e3">Needs to be posted</EZview>
    <WRIA xmlns="81b753b0-5f84-4476-b087-97d9c3e0d4e3">
      <Value>10</Value>
    </WRIA>
    <Accessibility xmlns="81b753b0-5f84-4476-b087-97d9c3e0d4e3">Completed</Accessibility>
  </documentManagement>
</p:properties>
</file>

<file path=customXml/itemProps1.xml><?xml version="1.0" encoding="utf-8"?>
<ds:datastoreItem xmlns:ds="http://schemas.openxmlformats.org/officeDocument/2006/customXml" ds:itemID="{1B8E5FAD-021B-436A-AEBB-E1782322187F}"/>
</file>

<file path=customXml/itemProps2.xml><?xml version="1.0" encoding="utf-8"?>
<ds:datastoreItem xmlns:ds="http://schemas.openxmlformats.org/officeDocument/2006/customXml" ds:itemID="{2A35E2C9-A9B7-4439-961E-3CE2178E19BE}"/>
</file>

<file path=customXml/itemProps3.xml><?xml version="1.0" encoding="utf-8"?>
<ds:datastoreItem xmlns:ds="http://schemas.openxmlformats.org/officeDocument/2006/customXml" ds:itemID="{37663D80-4318-4830-B5FF-E760E5D8699B}"/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58</Words>
  <Application>Microsoft Office PowerPoint</Application>
  <PresentationFormat>Custom</PresentationFormat>
  <Paragraphs>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 Radial 16x9</vt:lpstr>
      <vt:lpstr>Channel Stabilization Upper Clarks Creek Project</vt:lpstr>
      <vt:lpstr>Channel Stabilization - Upper Clarks Creek   Project Manager – Paul Marrinan  Construction Inspector – Ron Johnson  Contractor – Active Construction Inc. (ACI)  Contract Amount - $2,760,693  Funded from City Stormwater Fund  PIERCE Conservation district – planting </vt:lpstr>
      <vt:lpstr>Before Project</vt:lpstr>
      <vt:lpstr>Access Road</vt:lpstr>
      <vt:lpstr>Tributary Preparation</vt:lpstr>
      <vt:lpstr>Vertical LOGS FOR sUPPORT</vt:lpstr>
      <vt:lpstr>MORE STRUCTURE</vt:lpstr>
      <vt:lpstr>MORE STRUCTURE</vt:lpstr>
      <vt:lpstr>Stabilize existing slide areas</vt:lpstr>
      <vt:lpstr>Slash logging debris</vt:lpstr>
      <vt:lpstr>Mimicking Nature’s organized chaos</vt:lpstr>
      <vt:lpstr>Delivery chute off to the right</vt:lpstr>
      <vt:lpstr>the system works with Nature</vt:lpstr>
      <vt:lpstr>Some erosion will still occur</vt:lpstr>
      <vt:lpstr>Finished log jam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2</cp:revision>
  <dcterms:created xsi:type="dcterms:W3CDTF">2015-06-07T01:17:36Z</dcterms:created>
  <dcterms:modified xsi:type="dcterms:W3CDTF">2018-11-26T23:10:51Z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  <property fmtid="{D5CDD505-2E9C-101B-9397-08002B2CF9AE}" pid="3" name="ContentTypeId">
    <vt:lpwstr>0x010100E87ED565BBD1434694F55D60D1AC51F4</vt:lpwstr>
  </property>
  <property fmtid="{D5CDD505-2E9C-101B-9397-08002B2CF9AE}" pid="4" name="Order">
    <vt:r8>100</vt:r8>
  </property>
</Properties>
</file>