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808" r:id="rId4"/>
  </p:sldMasterIdLst>
  <p:notesMasterIdLst>
    <p:notesMasterId r:id="rId21"/>
  </p:notesMasterIdLst>
  <p:handoutMasterIdLst>
    <p:handoutMasterId r:id="rId22"/>
  </p:handoutMasterIdLst>
  <p:sldIdLst>
    <p:sldId id="417" r:id="rId5"/>
    <p:sldId id="461" r:id="rId6"/>
    <p:sldId id="448" r:id="rId7"/>
    <p:sldId id="446" r:id="rId8"/>
    <p:sldId id="443" r:id="rId9"/>
    <p:sldId id="451" r:id="rId10"/>
    <p:sldId id="456" r:id="rId11"/>
    <p:sldId id="434" r:id="rId12"/>
    <p:sldId id="457" r:id="rId13"/>
    <p:sldId id="458" r:id="rId14"/>
    <p:sldId id="441" r:id="rId15"/>
    <p:sldId id="261" r:id="rId16"/>
    <p:sldId id="463" r:id="rId17"/>
    <p:sldId id="465" r:id="rId18"/>
    <p:sldId id="466" r:id="rId19"/>
    <p:sldId id="439" r:id="rId20"/>
  </p:sldIdLst>
  <p:sldSz cx="18284825" cy="10285413"/>
  <p:notesSz cx="7010400" cy="9296400"/>
  <p:embeddedFontLst>
    <p:embeddedFont>
      <p:font typeface="Franklin Gothic Medium" panose="020B0603020102020204" pitchFamily="34" charset="0"/>
      <p:regular r:id="rId23"/>
      <p:italic r:id="rId24"/>
    </p:embeddedFont>
    <p:embeddedFont>
      <p:font typeface="Roboto" panose="020B0604020202020204" charset="0"/>
      <p:regular r:id="rId25"/>
      <p:bold r:id="rId26"/>
      <p:italic r:id="rId27"/>
      <p:boldItalic r:id="rId28"/>
    </p:embeddedFont>
    <p:embeddedFont>
      <p:font typeface="Roboto Medium" panose="020B0604020202020204" charset="0"/>
      <p:regular r:id="rId29"/>
      <p:italic r:id="rId30"/>
    </p:embeddedFont>
    <p:embeddedFont>
      <p:font typeface="Calibri Light" panose="020F0302020204030204" pitchFamily="34" charset="0"/>
      <p:regular r:id="rId31"/>
      <p:italic r:id="rId32"/>
    </p:embeddedFont>
    <p:embeddedFont>
      <p:font typeface="Franklin Gothic Book" panose="020B0503020102020204" pitchFamily="34" charset="0"/>
      <p:regular r:id="rId33"/>
      <p:italic r:id="rId34"/>
    </p:embeddedFont>
    <p:embeddedFont>
      <p:font typeface="Calibri" panose="020F0502020204030204" pitchFamily="34" charset="0"/>
      <p:regular r:id="rId35"/>
      <p:bold r:id="rId36"/>
      <p:italic r:id="rId37"/>
      <p:boldItalic r:id="rId38"/>
    </p:embeddedFont>
    <p:embeddedFont>
      <p:font typeface="Yu Gothic" panose="020B0400000000000000" pitchFamily="34" charset="-128"/>
      <p:regular r:id="rId39"/>
      <p:bold r:id="rId40"/>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le, content and transition slides" id="{A4B3CB7A-03FA-470D-A59F-40DC950A61A6}">
          <p14:sldIdLst>
            <p14:sldId id="417"/>
            <p14:sldId id="461"/>
            <p14:sldId id="448"/>
            <p14:sldId id="446"/>
            <p14:sldId id="443"/>
            <p14:sldId id="451"/>
            <p14:sldId id="456"/>
            <p14:sldId id="434"/>
            <p14:sldId id="457"/>
            <p14:sldId id="458"/>
            <p14:sldId id="441"/>
            <p14:sldId id="261"/>
            <p14:sldId id="463"/>
            <p14:sldId id="465"/>
            <p14:sldId id="466"/>
            <p14:sldId id="439"/>
          </p14:sldIdLst>
        </p14:section>
      </p14:sectionLst>
    </p:ext>
    <p:ext uri="{EFAFB233-063F-42B5-8137-9DF3F51BA10A}">
      <p15:sldGuideLst xmlns:p15="http://schemas.microsoft.com/office/powerpoint/2012/main">
        <p15:guide id="1" orient="horz" pos="3240" userDrawn="1">
          <p15:clr>
            <a:srgbClr val="A4A3A4"/>
          </p15:clr>
        </p15:guide>
        <p15:guide id="2" pos="5759"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otts, Stephanie (ECY)" initials="PS(" lastIdx="7" clrIdx="0">
    <p:extLst>
      <p:ext uri="{19B8F6BF-5375-455C-9EA6-DF929625EA0E}">
        <p15:presenceInfo xmlns:p15="http://schemas.microsoft.com/office/powerpoint/2012/main" userId="S-1-5-21-2487942767-1439223106-4058045846-44467" providerId="AD"/>
      </p:ext>
    </p:extLst>
  </p:cmAuthor>
  <p:cmAuthor id="2" name="SVYN461@ecy.wa.lcl" initials="S" lastIdx="3" clrIdx="1">
    <p:extLst>
      <p:ext uri="{19B8F6BF-5375-455C-9EA6-DF929625EA0E}">
        <p15:presenceInfo xmlns:p15="http://schemas.microsoft.com/office/powerpoint/2012/main" userId="SVYN461@ecy.wa.lcl" providerId="None"/>
      </p:ext>
    </p:extLst>
  </p:cmAuthor>
  <p:cmAuthor id="3" name="step461@ecy.wa.lcl" initials="s" lastIdx="2" clrIdx="2">
    <p:extLst>
      <p:ext uri="{19B8F6BF-5375-455C-9EA6-DF929625EA0E}">
        <p15:presenceInfo xmlns:p15="http://schemas.microsoft.com/office/powerpoint/2012/main" userId="step461@ecy.wa.lcl" providerId="None"/>
      </p:ext>
    </p:extLst>
  </p:cmAuthor>
  <p:cmAuthor id="4" name="Brown, Rebecca (ECY)" initials="BR(" lastIdx="1" clrIdx="3">
    <p:extLst>
      <p:ext uri="{19B8F6BF-5375-455C-9EA6-DF929625EA0E}">
        <p15:presenceInfo xmlns:p15="http://schemas.microsoft.com/office/powerpoint/2012/main" userId="S-1-5-21-2487942767-1439223106-4058045846-4025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4688F"/>
    <a:srgbClr val="333300"/>
    <a:srgbClr val="C4D2E2"/>
    <a:srgbClr val="97B1CD"/>
    <a:srgbClr val="DAE1E9"/>
    <a:srgbClr val="7D9DC1"/>
    <a:srgbClr val="666633"/>
    <a:srgbClr val="80A8CD"/>
    <a:srgbClr val="7AA456"/>
    <a:srgbClr val="8DAAC9"/>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847" autoAdjust="0"/>
    <p:restoredTop sz="66213" autoAdjust="0"/>
  </p:normalViewPr>
  <p:slideViewPr>
    <p:cSldViewPr snapToGrid="0" showGuides="1">
      <p:cViewPr varScale="1">
        <p:scale>
          <a:sx n="45" d="100"/>
          <a:sy n="45" d="100"/>
        </p:scale>
        <p:origin x="102" y="498"/>
      </p:cViewPr>
      <p:guideLst>
        <p:guide orient="horz" pos="3240"/>
        <p:guide pos="5759"/>
      </p:guideLst>
    </p:cSldViewPr>
  </p:slideViewPr>
  <p:outlineViewPr>
    <p:cViewPr>
      <p:scale>
        <a:sx n="33" d="100"/>
        <a:sy n="33" d="100"/>
      </p:scale>
      <p:origin x="0" y="-67660"/>
    </p:cViewPr>
  </p:outlineViewPr>
  <p:notesTextViewPr>
    <p:cViewPr>
      <p:scale>
        <a:sx n="100" d="100"/>
        <a:sy n="100" d="100"/>
      </p:scale>
      <p:origin x="0" y="0"/>
    </p:cViewPr>
  </p:notesTextViewPr>
  <p:sorterViewPr>
    <p:cViewPr>
      <p:scale>
        <a:sx n="26" d="100"/>
        <a:sy n="26" d="100"/>
      </p:scale>
      <p:origin x="0" y="-16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4.fntdata"/><Relationship Id="rId39" Type="http://schemas.openxmlformats.org/officeDocument/2006/relationships/font" Target="fonts/font17.fntdata"/><Relationship Id="rId3" Type="http://schemas.openxmlformats.org/officeDocument/2006/relationships/customXml" Target="../customXml/item3.xml"/><Relationship Id="rId21" Type="http://schemas.openxmlformats.org/officeDocument/2006/relationships/notesMaster" Target="notesMasters/notesMaster1.xml"/><Relationship Id="rId34" Type="http://schemas.openxmlformats.org/officeDocument/2006/relationships/font" Target="fonts/font12.fntdata"/><Relationship Id="rId42"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3.fntdata"/><Relationship Id="rId33" Type="http://schemas.openxmlformats.org/officeDocument/2006/relationships/font" Target="fonts/font11.fntdata"/><Relationship Id="rId38" Type="http://schemas.openxmlformats.org/officeDocument/2006/relationships/font" Target="fonts/font16.fntdata"/><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7.fntdata"/><Relationship Id="rId41"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font" Target="fonts/font15.fntdata"/><Relationship Id="rId40" Type="http://schemas.openxmlformats.org/officeDocument/2006/relationships/font" Target="fonts/font18.fntdata"/><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font" Target="fonts/font14.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9.fntdata"/><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handoutMaster" Target="handoutMasters/handout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font" Target="fonts/font13.fntdata"/><Relationship Id="rId43"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9F83B9D-C0A8-4900-BC6A-99584423AF3F}" type="doc">
      <dgm:prSet loTypeId="urn:microsoft.com/office/officeart/2005/8/layout/hProcess4" loCatId="process" qsTypeId="urn:microsoft.com/office/officeart/2005/8/quickstyle/simple1" qsCatId="simple" csTypeId="urn:microsoft.com/office/officeart/2005/8/colors/accent1_2" csCatId="accent1" phldr="1"/>
      <dgm:spPr/>
      <dgm:t>
        <a:bodyPr/>
        <a:lstStyle/>
        <a:p>
          <a:endParaRPr lang="en-US"/>
        </a:p>
      </dgm:t>
    </dgm:pt>
    <dgm:pt modelId="{60878D6A-C0C4-4090-B1C5-A81055F5C38A}">
      <dgm:prSet phldrT="[Text]"/>
      <dgm:spPr/>
      <dgm:t>
        <a:bodyPr/>
        <a:lstStyle/>
        <a:p>
          <a:r>
            <a:rPr lang="en-US" dirty="0" smtClean="0"/>
            <a:t>Workshops</a:t>
          </a:r>
          <a:endParaRPr lang="en-US" dirty="0"/>
        </a:p>
      </dgm:t>
    </dgm:pt>
    <dgm:pt modelId="{035B2B43-0488-485D-A356-6E96E55A1667}" type="parTrans" cxnId="{113E2483-0386-4A23-A41C-4BA0157AD1C3}">
      <dgm:prSet/>
      <dgm:spPr/>
      <dgm:t>
        <a:bodyPr/>
        <a:lstStyle/>
        <a:p>
          <a:endParaRPr lang="en-US"/>
        </a:p>
      </dgm:t>
    </dgm:pt>
    <dgm:pt modelId="{8C74D106-FD18-4C5D-9227-1E019C599036}" type="sibTrans" cxnId="{113E2483-0386-4A23-A41C-4BA0157AD1C3}">
      <dgm:prSet/>
      <dgm:spPr/>
      <dgm:t>
        <a:bodyPr/>
        <a:lstStyle/>
        <a:p>
          <a:endParaRPr lang="en-US"/>
        </a:p>
      </dgm:t>
    </dgm:pt>
    <dgm:pt modelId="{B5BBB62E-A85D-45F4-A53A-B014439785AD}">
      <dgm:prSet phldrT="[Text]"/>
      <dgm:spPr/>
      <dgm:t>
        <a:bodyPr/>
        <a:lstStyle/>
        <a:p>
          <a:r>
            <a:rPr lang="en-US" dirty="0" smtClean="0"/>
            <a:t>June 2018</a:t>
          </a:r>
          <a:endParaRPr lang="en-US" dirty="0"/>
        </a:p>
      </dgm:t>
    </dgm:pt>
    <dgm:pt modelId="{CCEEBD28-79FC-475E-85B2-B5EDE1DEDE2A}" type="parTrans" cxnId="{5A00419C-0C76-4E60-83CE-22224652C0A5}">
      <dgm:prSet/>
      <dgm:spPr/>
      <dgm:t>
        <a:bodyPr/>
        <a:lstStyle/>
        <a:p>
          <a:endParaRPr lang="en-US"/>
        </a:p>
      </dgm:t>
    </dgm:pt>
    <dgm:pt modelId="{195E0FD1-DCA2-4143-83F4-9066E3094927}" type="sibTrans" cxnId="{5A00419C-0C76-4E60-83CE-22224652C0A5}">
      <dgm:prSet/>
      <dgm:spPr/>
      <dgm:t>
        <a:bodyPr/>
        <a:lstStyle/>
        <a:p>
          <a:endParaRPr lang="en-US"/>
        </a:p>
      </dgm:t>
    </dgm:pt>
    <dgm:pt modelId="{33C3DE70-360A-484C-A84E-F4C6743B4D0F}">
      <dgm:prSet phldrT="[Text]" custT="1"/>
      <dgm:spPr/>
      <dgm:t>
        <a:bodyPr/>
        <a:lstStyle/>
        <a:p>
          <a:r>
            <a:rPr lang="en-US" sz="2800" dirty="0" smtClean="0"/>
            <a:t>Interim Guidance for Determining Net Ecological Benefit</a:t>
          </a:r>
          <a:endParaRPr lang="en-US" sz="2800" dirty="0"/>
        </a:p>
      </dgm:t>
    </dgm:pt>
    <dgm:pt modelId="{9B8998CD-8DD1-46E3-9212-DB9090790394}" type="parTrans" cxnId="{F0B01346-8949-4636-B13C-EA2B7B6FB9BA}">
      <dgm:prSet/>
      <dgm:spPr/>
      <dgm:t>
        <a:bodyPr/>
        <a:lstStyle/>
        <a:p>
          <a:endParaRPr lang="en-US"/>
        </a:p>
      </dgm:t>
    </dgm:pt>
    <dgm:pt modelId="{322895B8-54ED-438C-9E16-1D242DA4CA0B}" type="sibTrans" cxnId="{F0B01346-8949-4636-B13C-EA2B7B6FB9BA}">
      <dgm:prSet/>
      <dgm:spPr/>
      <dgm:t>
        <a:bodyPr/>
        <a:lstStyle/>
        <a:p>
          <a:endParaRPr lang="en-US"/>
        </a:p>
      </dgm:t>
    </dgm:pt>
    <dgm:pt modelId="{AC931939-FA5E-461E-88CA-369ADCBCA2F7}">
      <dgm:prSet phldrT="[Text]"/>
      <dgm:spPr/>
      <dgm:t>
        <a:bodyPr/>
        <a:lstStyle/>
        <a:p>
          <a:r>
            <a:rPr lang="en-US" dirty="0" smtClean="0"/>
            <a:t>Fall 2018</a:t>
          </a:r>
          <a:endParaRPr lang="en-US" dirty="0"/>
        </a:p>
      </dgm:t>
    </dgm:pt>
    <dgm:pt modelId="{0AABE97E-B0EB-45FB-A3D0-FF6BAAB9C678}" type="parTrans" cxnId="{6DC26D86-B2FD-4BF4-AE74-E64B9E83ADE8}">
      <dgm:prSet/>
      <dgm:spPr/>
      <dgm:t>
        <a:bodyPr/>
        <a:lstStyle/>
        <a:p>
          <a:endParaRPr lang="en-US"/>
        </a:p>
      </dgm:t>
    </dgm:pt>
    <dgm:pt modelId="{4A1CA658-BFC5-4584-AE13-E38A46D4493F}" type="sibTrans" cxnId="{6DC26D86-B2FD-4BF4-AE74-E64B9E83ADE8}">
      <dgm:prSet/>
      <dgm:spPr/>
      <dgm:t>
        <a:bodyPr/>
        <a:lstStyle/>
        <a:p>
          <a:endParaRPr lang="en-US"/>
        </a:p>
      </dgm:t>
    </dgm:pt>
    <dgm:pt modelId="{F1B4B3DD-27EE-46C4-9A20-6F512B1FC4ED}">
      <dgm:prSet phldrT="[Text]"/>
      <dgm:spPr/>
      <dgm:t>
        <a:bodyPr/>
        <a:lstStyle/>
        <a:p>
          <a:r>
            <a:rPr lang="en-US" dirty="0" smtClean="0"/>
            <a:t>Public Meetings and comment period</a:t>
          </a:r>
          <a:endParaRPr lang="en-US" dirty="0"/>
        </a:p>
      </dgm:t>
    </dgm:pt>
    <dgm:pt modelId="{AE7E2952-FBCB-4075-99B1-4561BB7F79FA}" type="parTrans" cxnId="{E0011F3E-AAD4-4EA4-AEA2-2A8261FFC94B}">
      <dgm:prSet/>
      <dgm:spPr/>
      <dgm:t>
        <a:bodyPr/>
        <a:lstStyle/>
        <a:p>
          <a:endParaRPr lang="en-US"/>
        </a:p>
      </dgm:t>
    </dgm:pt>
    <dgm:pt modelId="{9C67D9CC-C4FD-4DE3-8616-A4EA9535CDDB}" type="sibTrans" cxnId="{E0011F3E-AAD4-4EA4-AEA2-2A8261FFC94B}">
      <dgm:prSet/>
      <dgm:spPr/>
      <dgm:t>
        <a:bodyPr/>
        <a:lstStyle/>
        <a:p>
          <a:endParaRPr lang="en-US"/>
        </a:p>
      </dgm:t>
    </dgm:pt>
    <dgm:pt modelId="{8F1A2A86-B78B-4679-A660-E709FDAD26A6}">
      <dgm:prSet phldrT="[Text]"/>
      <dgm:spPr/>
      <dgm:t>
        <a:bodyPr/>
        <a:lstStyle/>
        <a:p>
          <a:r>
            <a:rPr lang="en-US" dirty="0" smtClean="0"/>
            <a:t>Spring 2018</a:t>
          </a:r>
          <a:endParaRPr lang="en-US" dirty="0"/>
        </a:p>
      </dgm:t>
    </dgm:pt>
    <dgm:pt modelId="{104F7A95-C4FE-45BF-81DF-E93C94A3DEB8}" type="parTrans" cxnId="{39D9F553-E88D-4E5B-A5F5-B2D9A9FE080C}">
      <dgm:prSet/>
      <dgm:spPr/>
      <dgm:t>
        <a:bodyPr/>
        <a:lstStyle/>
        <a:p>
          <a:endParaRPr lang="en-US"/>
        </a:p>
      </dgm:t>
    </dgm:pt>
    <dgm:pt modelId="{2A4B700B-F364-432A-95A9-FA3C952130C2}" type="sibTrans" cxnId="{39D9F553-E88D-4E5B-A5F5-B2D9A9FE080C}">
      <dgm:prSet/>
      <dgm:spPr/>
      <dgm:t>
        <a:bodyPr/>
        <a:lstStyle/>
        <a:p>
          <a:endParaRPr lang="en-US"/>
        </a:p>
      </dgm:t>
    </dgm:pt>
    <dgm:pt modelId="{1A0EB186-FCB5-48EC-9F95-27292CE2FBA5}">
      <dgm:prSet phldrT="[Text]"/>
      <dgm:spPr/>
      <dgm:t>
        <a:bodyPr/>
        <a:lstStyle/>
        <a:p>
          <a:r>
            <a:rPr lang="en-US" dirty="0" smtClean="0"/>
            <a:t>Public Comment Period</a:t>
          </a:r>
          <a:endParaRPr lang="en-US" dirty="0"/>
        </a:p>
      </dgm:t>
    </dgm:pt>
    <dgm:pt modelId="{364DFBA1-71FD-414B-8173-8F51F03A36EA}" type="parTrans" cxnId="{C66213B3-0D8C-4B45-9370-C395AC476EC9}">
      <dgm:prSet/>
      <dgm:spPr/>
      <dgm:t>
        <a:bodyPr/>
        <a:lstStyle/>
        <a:p>
          <a:endParaRPr lang="en-US"/>
        </a:p>
      </dgm:t>
    </dgm:pt>
    <dgm:pt modelId="{7C0402F6-26BF-42C3-858C-6B3C3918F405}" type="sibTrans" cxnId="{C66213B3-0D8C-4B45-9370-C395AC476EC9}">
      <dgm:prSet/>
      <dgm:spPr/>
      <dgm:t>
        <a:bodyPr/>
        <a:lstStyle/>
        <a:p>
          <a:endParaRPr lang="en-US"/>
        </a:p>
      </dgm:t>
    </dgm:pt>
    <dgm:pt modelId="{93606A30-4C5A-4C23-BFE8-0AA0F37CE112}">
      <dgm:prSet phldrT="[Text]"/>
      <dgm:spPr/>
      <dgm:t>
        <a:bodyPr/>
        <a:lstStyle/>
        <a:p>
          <a:r>
            <a:rPr lang="en-US" dirty="0" smtClean="0"/>
            <a:t>July 2019</a:t>
          </a:r>
          <a:endParaRPr lang="en-US" dirty="0"/>
        </a:p>
      </dgm:t>
    </dgm:pt>
    <dgm:pt modelId="{5D2F102B-09F7-43A7-8191-15BF12D66FED}" type="parTrans" cxnId="{01E242D6-783B-4D48-A1F0-2BBD9006D293}">
      <dgm:prSet/>
      <dgm:spPr/>
      <dgm:t>
        <a:bodyPr/>
        <a:lstStyle/>
        <a:p>
          <a:endParaRPr lang="en-US"/>
        </a:p>
      </dgm:t>
    </dgm:pt>
    <dgm:pt modelId="{72BB8938-BB05-44AC-A2EA-735A4906830E}" type="sibTrans" cxnId="{01E242D6-783B-4D48-A1F0-2BBD9006D293}">
      <dgm:prSet/>
      <dgm:spPr/>
      <dgm:t>
        <a:bodyPr/>
        <a:lstStyle/>
        <a:p>
          <a:endParaRPr lang="en-US"/>
        </a:p>
      </dgm:t>
    </dgm:pt>
    <dgm:pt modelId="{DED24200-D06E-4019-B5C7-96388EBADEDC}">
      <dgm:prSet phldrT="[Text]"/>
      <dgm:spPr/>
      <dgm:t>
        <a:bodyPr/>
        <a:lstStyle/>
        <a:p>
          <a:r>
            <a:rPr lang="en-US" dirty="0" smtClean="0"/>
            <a:t>Final Guidance for Determining Net Ecological Benefit</a:t>
          </a:r>
          <a:endParaRPr lang="en-US" dirty="0"/>
        </a:p>
      </dgm:t>
    </dgm:pt>
    <dgm:pt modelId="{3423E489-AC5A-44C0-AFB6-51E7CA349BF9}" type="parTrans" cxnId="{D053AA12-CE38-4A18-900F-4E9E1C392399}">
      <dgm:prSet/>
      <dgm:spPr/>
      <dgm:t>
        <a:bodyPr/>
        <a:lstStyle/>
        <a:p>
          <a:endParaRPr lang="en-US"/>
        </a:p>
      </dgm:t>
    </dgm:pt>
    <dgm:pt modelId="{FBDBAAA3-6EBB-4753-93EF-1DE9BA60C62A}" type="sibTrans" cxnId="{D053AA12-CE38-4A18-900F-4E9E1C392399}">
      <dgm:prSet/>
      <dgm:spPr/>
      <dgm:t>
        <a:bodyPr/>
        <a:lstStyle/>
        <a:p>
          <a:endParaRPr lang="en-US"/>
        </a:p>
      </dgm:t>
    </dgm:pt>
    <dgm:pt modelId="{E1916037-2A5D-4766-BFAC-5901F5FC30CA}">
      <dgm:prSet phldrT="[Text]"/>
      <dgm:spPr/>
      <dgm:t>
        <a:bodyPr/>
        <a:lstStyle/>
        <a:p>
          <a:r>
            <a:rPr lang="en-US" dirty="0" smtClean="0"/>
            <a:t>Draft Final Guidance</a:t>
          </a:r>
          <a:endParaRPr lang="en-US" dirty="0"/>
        </a:p>
      </dgm:t>
    </dgm:pt>
    <dgm:pt modelId="{9A88D4D5-595F-4662-A85D-82405E296F3F}" type="parTrans" cxnId="{73515280-2334-4286-AE52-2A4559CB71D9}">
      <dgm:prSet/>
      <dgm:spPr/>
      <dgm:t>
        <a:bodyPr/>
        <a:lstStyle/>
        <a:p>
          <a:endParaRPr lang="en-US"/>
        </a:p>
      </dgm:t>
    </dgm:pt>
    <dgm:pt modelId="{C6340A22-2A01-4557-9237-40E0B9F964F2}" type="sibTrans" cxnId="{73515280-2334-4286-AE52-2A4559CB71D9}">
      <dgm:prSet/>
      <dgm:spPr/>
      <dgm:t>
        <a:bodyPr/>
        <a:lstStyle/>
        <a:p>
          <a:endParaRPr lang="en-US"/>
        </a:p>
      </dgm:t>
    </dgm:pt>
    <dgm:pt modelId="{BCDF17C6-442F-4F78-9312-69898432AF89}">
      <dgm:prSet phldrT="[Text]"/>
      <dgm:spPr/>
      <dgm:t>
        <a:bodyPr/>
        <a:lstStyle/>
        <a:p>
          <a:r>
            <a:rPr lang="en-US" dirty="0" smtClean="0"/>
            <a:t>Spring 2018</a:t>
          </a:r>
          <a:endParaRPr lang="en-US" dirty="0"/>
        </a:p>
      </dgm:t>
    </dgm:pt>
    <dgm:pt modelId="{B35C0E26-8EEB-4514-86D0-670AE6FC1E6A}" type="parTrans" cxnId="{0914759B-40D6-4AC2-893D-9902410FE84D}">
      <dgm:prSet/>
      <dgm:spPr/>
      <dgm:t>
        <a:bodyPr/>
        <a:lstStyle/>
        <a:p>
          <a:endParaRPr lang="en-US"/>
        </a:p>
      </dgm:t>
    </dgm:pt>
    <dgm:pt modelId="{69173FBF-5D39-4B77-A06C-3AA9FFFEB96E}" type="sibTrans" cxnId="{0914759B-40D6-4AC2-893D-9902410FE84D}">
      <dgm:prSet/>
      <dgm:spPr/>
      <dgm:t>
        <a:bodyPr/>
        <a:lstStyle/>
        <a:p>
          <a:endParaRPr lang="en-US"/>
        </a:p>
      </dgm:t>
    </dgm:pt>
    <dgm:pt modelId="{001855EA-E31A-4075-9DDE-446AA45BACE1}">
      <dgm:prSet phldrT="[Text]"/>
      <dgm:spPr/>
      <dgm:t>
        <a:bodyPr/>
        <a:lstStyle/>
        <a:p>
          <a:endParaRPr lang="en-US" dirty="0"/>
        </a:p>
      </dgm:t>
    </dgm:pt>
    <dgm:pt modelId="{D4B88AD6-95F6-4095-BBD1-6F76CA7BC533}" type="parTrans" cxnId="{0BEFC103-B77D-496A-BB0D-1E95CB36177C}">
      <dgm:prSet/>
      <dgm:spPr/>
      <dgm:t>
        <a:bodyPr/>
        <a:lstStyle/>
        <a:p>
          <a:endParaRPr lang="en-US"/>
        </a:p>
      </dgm:t>
    </dgm:pt>
    <dgm:pt modelId="{FDDADB74-D436-4E59-A5AA-E6890A6B0B1D}" type="sibTrans" cxnId="{0BEFC103-B77D-496A-BB0D-1E95CB36177C}">
      <dgm:prSet/>
      <dgm:spPr/>
      <dgm:t>
        <a:bodyPr/>
        <a:lstStyle/>
        <a:p>
          <a:endParaRPr lang="en-US"/>
        </a:p>
      </dgm:t>
    </dgm:pt>
    <dgm:pt modelId="{22A6BBD3-EA34-4EE3-91CE-E4A8DC7184AF}" type="pres">
      <dgm:prSet presAssocID="{59F83B9D-C0A8-4900-BC6A-99584423AF3F}" presName="Name0" presStyleCnt="0">
        <dgm:presLayoutVars>
          <dgm:dir/>
          <dgm:animLvl val="lvl"/>
          <dgm:resizeHandles val="exact"/>
        </dgm:presLayoutVars>
      </dgm:prSet>
      <dgm:spPr/>
      <dgm:t>
        <a:bodyPr/>
        <a:lstStyle/>
        <a:p>
          <a:endParaRPr lang="en-US"/>
        </a:p>
      </dgm:t>
    </dgm:pt>
    <dgm:pt modelId="{639F9F97-066E-408C-A597-E798A7B835CF}" type="pres">
      <dgm:prSet presAssocID="{59F83B9D-C0A8-4900-BC6A-99584423AF3F}" presName="tSp" presStyleCnt="0"/>
      <dgm:spPr/>
    </dgm:pt>
    <dgm:pt modelId="{C7FC0F5D-925A-48C7-85BE-B422FB5D4440}" type="pres">
      <dgm:prSet presAssocID="{59F83B9D-C0A8-4900-BC6A-99584423AF3F}" presName="bSp" presStyleCnt="0"/>
      <dgm:spPr/>
    </dgm:pt>
    <dgm:pt modelId="{4408366E-228B-4A8A-8B7D-7DFF54F41A12}" type="pres">
      <dgm:prSet presAssocID="{59F83B9D-C0A8-4900-BC6A-99584423AF3F}" presName="process" presStyleCnt="0"/>
      <dgm:spPr/>
    </dgm:pt>
    <dgm:pt modelId="{7C5265BA-CA53-48AD-918A-8781C542232E}" type="pres">
      <dgm:prSet presAssocID="{BCDF17C6-442F-4F78-9312-69898432AF89}" presName="composite1" presStyleCnt="0"/>
      <dgm:spPr/>
    </dgm:pt>
    <dgm:pt modelId="{BD989D51-2BF1-461A-8F74-FA06BBC8D531}" type="pres">
      <dgm:prSet presAssocID="{BCDF17C6-442F-4F78-9312-69898432AF89}" presName="dummyNode1" presStyleLbl="node1" presStyleIdx="0" presStyleCnt="5"/>
      <dgm:spPr/>
    </dgm:pt>
    <dgm:pt modelId="{0E3CF610-C385-458D-A0F6-B0141AB31884}" type="pres">
      <dgm:prSet presAssocID="{BCDF17C6-442F-4F78-9312-69898432AF89}" presName="childNode1" presStyleLbl="bgAcc1" presStyleIdx="0" presStyleCnt="5" custLinFactNeighborX="6480">
        <dgm:presLayoutVars>
          <dgm:bulletEnabled val="1"/>
        </dgm:presLayoutVars>
      </dgm:prSet>
      <dgm:spPr/>
      <dgm:t>
        <a:bodyPr/>
        <a:lstStyle/>
        <a:p>
          <a:endParaRPr lang="en-US"/>
        </a:p>
      </dgm:t>
    </dgm:pt>
    <dgm:pt modelId="{57C367C3-030B-40D0-939A-4A6FDA232622}" type="pres">
      <dgm:prSet presAssocID="{BCDF17C6-442F-4F78-9312-69898432AF89}" presName="childNode1tx" presStyleLbl="bgAcc1" presStyleIdx="0" presStyleCnt="5">
        <dgm:presLayoutVars>
          <dgm:bulletEnabled val="1"/>
        </dgm:presLayoutVars>
      </dgm:prSet>
      <dgm:spPr/>
      <dgm:t>
        <a:bodyPr/>
        <a:lstStyle/>
        <a:p>
          <a:endParaRPr lang="en-US"/>
        </a:p>
      </dgm:t>
    </dgm:pt>
    <dgm:pt modelId="{63F55D43-A570-41C4-913E-A15ABEB452D1}" type="pres">
      <dgm:prSet presAssocID="{BCDF17C6-442F-4F78-9312-69898432AF89}" presName="parentNode1" presStyleLbl="node1" presStyleIdx="0" presStyleCnt="5" custLinFactNeighborX="4555">
        <dgm:presLayoutVars>
          <dgm:chMax val="1"/>
          <dgm:bulletEnabled val="1"/>
        </dgm:presLayoutVars>
      </dgm:prSet>
      <dgm:spPr/>
      <dgm:t>
        <a:bodyPr/>
        <a:lstStyle/>
        <a:p>
          <a:endParaRPr lang="en-US"/>
        </a:p>
      </dgm:t>
    </dgm:pt>
    <dgm:pt modelId="{14282E0F-9E75-4C61-BB33-8A568A838411}" type="pres">
      <dgm:prSet presAssocID="{BCDF17C6-442F-4F78-9312-69898432AF89}" presName="connSite1" presStyleCnt="0"/>
      <dgm:spPr/>
    </dgm:pt>
    <dgm:pt modelId="{22BEA5AA-8241-4FD3-8284-ADCFCEE17623}" type="pres">
      <dgm:prSet presAssocID="{69173FBF-5D39-4B77-A06C-3AA9FFFEB96E}" presName="Name9" presStyleLbl="sibTrans2D1" presStyleIdx="0" presStyleCnt="4"/>
      <dgm:spPr/>
      <dgm:t>
        <a:bodyPr/>
        <a:lstStyle/>
        <a:p>
          <a:endParaRPr lang="en-US"/>
        </a:p>
      </dgm:t>
    </dgm:pt>
    <dgm:pt modelId="{44E07D41-68E1-4852-B70B-048355DD387A}" type="pres">
      <dgm:prSet presAssocID="{B5BBB62E-A85D-45F4-A53A-B014439785AD}" presName="composite2" presStyleCnt="0"/>
      <dgm:spPr/>
    </dgm:pt>
    <dgm:pt modelId="{AF2B28FA-81BC-4389-A6AA-54A443C8B28D}" type="pres">
      <dgm:prSet presAssocID="{B5BBB62E-A85D-45F4-A53A-B014439785AD}" presName="dummyNode2" presStyleLbl="node1" presStyleIdx="0" presStyleCnt="5"/>
      <dgm:spPr/>
    </dgm:pt>
    <dgm:pt modelId="{B9D51A73-8F37-484D-84F8-9D0429A02684}" type="pres">
      <dgm:prSet presAssocID="{B5BBB62E-A85D-45F4-A53A-B014439785AD}" presName="childNode2" presStyleLbl="bgAcc1" presStyleIdx="1" presStyleCnt="5" custScaleX="115922">
        <dgm:presLayoutVars>
          <dgm:bulletEnabled val="1"/>
        </dgm:presLayoutVars>
      </dgm:prSet>
      <dgm:spPr/>
      <dgm:t>
        <a:bodyPr/>
        <a:lstStyle/>
        <a:p>
          <a:endParaRPr lang="en-US"/>
        </a:p>
      </dgm:t>
    </dgm:pt>
    <dgm:pt modelId="{58159D76-87BA-4CA0-8820-05B8FAD139F3}" type="pres">
      <dgm:prSet presAssocID="{B5BBB62E-A85D-45F4-A53A-B014439785AD}" presName="childNode2tx" presStyleLbl="bgAcc1" presStyleIdx="1" presStyleCnt="5">
        <dgm:presLayoutVars>
          <dgm:bulletEnabled val="1"/>
        </dgm:presLayoutVars>
      </dgm:prSet>
      <dgm:spPr/>
      <dgm:t>
        <a:bodyPr/>
        <a:lstStyle/>
        <a:p>
          <a:endParaRPr lang="en-US"/>
        </a:p>
      </dgm:t>
    </dgm:pt>
    <dgm:pt modelId="{4ACE2C08-F442-421C-BD17-86F2BB144E4C}" type="pres">
      <dgm:prSet presAssocID="{B5BBB62E-A85D-45F4-A53A-B014439785AD}" presName="parentNode2" presStyleLbl="node1" presStyleIdx="1" presStyleCnt="5">
        <dgm:presLayoutVars>
          <dgm:chMax val="0"/>
          <dgm:bulletEnabled val="1"/>
        </dgm:presLayoutVars>
      </dgm:prSet>
      <dgm:spPr/>
      <dgm:t>
        <a:bodyPr/>
        <a:lstStyle/>
        <a:p>
          <a:endParaRPr lang="en-US"/>
        </a:p>
      </dgm:t>
    </dgm:pt>
    <dgm:pt modelId="{6921778E-9DC6-461D-BC1C-9AC0254032FB}" type="pres">
      <dgm:prSet presAssocID="{B5BBB62E-A85D-45F4-A53A-B014439785AD}" presName="connSite2" presStyleCnt="0"/>
      <dgm:spPr/>
    </dgm:pt>
    <dgm:pt modelId="{A33AF73C-380D-4BDD-9010-EA0382C92297}" type="pres">
      <dgm:prSet presAssocID="{195E0FD1-DCA2-4143-83F4-9066E3094927}" presName="Name18" presStyleLbl="sibTrans2D1" presStyleIdx="1" presStyleCnt="4"/>
      <dgm:spPr/>
      <dgm:t>
        <a:bodyPr/>
        <a:lstStyle/>
        <a:p>
          <a:endParaRPr lang="en-US"/>
        </a:p>
      </dgm:t>
    </dgm:pt>
    <dgm:pt modelId="{DBD08079-0638-487C-A030-451A342D2159}" type="pres">
      <dgm:prSet presAssocID="{AC931939-FA5E-461E-88CA-369ADCBCA2F7}" presName="composite1" presStyleCnt="0"/>
      <dgm:spPr/>
    </dgm:pt>
    <dgm:pt modelId="{7AD356AD-324F-426C-81C1-75F1EB561D59}" type="pres">
      <dgm:prSet presAssocID="{AC931939-FA5E-461E-88CA-369ADCBCA2F7}" presName="dummyNode1" presStyleLbl="node1" presStyleIdx="1" presStyleCnt="5"/>
      <dgm:spPr/>
    </dgm:pt>
    <dgm:pt modelId="{C63E81B1-8D2D-4B53-942D-DF576DD74A84}" type="pres">
      <dgm:prSet presAssocID="{AC931939-FA5E-461E-88CA-369ADCBCA2F7}" presName="childNode1" presStyleLbl="bgAcc1" presStyleIdx="2" presStyleCnt="5">
        <dgm:presLayoutVars>
          <dgm:bulletEnabled val="1"/>
        </dgm:presLayoutVars>
      </dgm:prSet>
      <dgm:spPr/>
      <dgm:t>
        <a:bodyPr/>
        <a:lstStyle/>
        <a:p>
          <a:endParaRPr lang="en-US"/>
        </a:p>
      </dgm:t>
    </dgm:pt>
    <dgm:pt modelId="{55C08BFF-85DA-44E0-BBDC-B8A820E33CDA}" type="pres">
      <dgm:prSet presAssocID="{AC931939-FA5E-461E-88CA-369ADCBCA2F7}" presName="childNode1tx" presStyleLbl="bgAcc1" presStyleIdx="2" presStyleCnt="5">
        <dgm:presLayoutVars>
          <dgm:bulletEnabled val="1"/>
        </dgm:presLayoutVars>
      </dgm:prSet>
      <dgm:spPr/>
      <dgm:t>
        <a:bodyPr/>
        <a:lstStyle/>
        <a:p>
          <a:endParaRPr lang="en-US"/>
        </a:p>
      </dgm:t>
    </dgm:pt>
    <dgm:pt modelId="{BCCA799C-2EB7-47E7-A33C-E3D3236D4059}" type="pres">
      <dgm:prSet presAssocID="{AC931939-FA5E-461E-88CA-369ADCBCA2F7}" presName="parentNode1" presStyleLbl="node1" presStyleIdx="2" presStyleCnt="5">
        <dgm:presLayoutVars>
          <dgm:chMax val="1"/>
          <dgm:bulletEnabled val="1"/>
        </dgm:presLayoutVars>
      </dgm:prSet>
      <dgm:spPr/>
      <dgm:t>
        <a:bodyPr/>
        <a:lstStyle/>
        <a:p>
          <a:endParaRPr lang="en-US"/>
        </a:p>
      </dgm:t>
    </dgm:pt>
    <dgm:pt modelId="{8C4AFFE8-92FC-4222-BB07-337495D86479}" type="pres">
      <dgm:prSet presAssocID="{AC931939-FA5E-461E-88CA-369ADCBCA2F7}" presName="connSite1" presStyleCnt="0"/>
      <dgm:spPr/>
    </dgm:pt>
    <dgm:pt modelId="{FB42FA07-EC6C-4008-B926-6ADD6FB7E133}" type="pres">
      <dgm:prSet presAssocID="{4A1CA658-BFC5-4584-AE13-E38A46D4493F}" presName="Name9" presStyleLbl="sibTrans2D1" presStyleIdx="2" presStyleCnt="4"/>
      <dgm:spPr/>
      <dgm:t>
        <a:bodyPr/>
        <a:lstStyle/>
        <a:p>
          <a:endParaRPr lang="en-US"/>
        </a:p>
      </dgm:t>
    </dgm:pt>
    <dgm:pt modelId="{E337C622-8DE3-44DB-9AE4-AE4615BC7AD4}" type="pres">
      <dgm:prSet presAssocID="{8F1A2A86-B78B-4679-A660-E709FDAD26A6}" presName="composite2" presStyleCnt="0"/>
      <dgm:spPr/>
    </dgm:pt>
    <dgm:pt modelId="{B26BC736-54A0-4927-86FB-8BE338543B42}" type="pres">
      <dgm:prSet presAssocID="{8F1A2A86-B78B-4679-A660-E709FDAD26A6}" presName="dummyNode2" presStyleLbl="node1" presStyleIdx="2" presStyleCnt="5"/>
      <dgm:spPr/>
    </dgm:pt>
    <dgm:pt modelId="{6F487CF6-452A-4A43-974A-DC0BCC12E37B}" type="pres">
      <dgm:prSet presAssocID="{8F1A2A86-B78B-4679-A660-E709FDAD26A6}" presName="childNode2" presStyleLbl="bgAcc1" presStyleIdx="3" presStyleCnt="5">
        <dgm:presLayoutVars>
          <dgm:bulletEnabled val="1"/>
        </dgm:presLayoutVars>
      </dgm:prSet>
      <dgm:spPr/>
      <dgm:t>
        <a:bodyPr/>
        <a:lstStyle/>
        <a:p>
          <a:endParaRPr lang="en-US"/>
        </a:p>
      </dgm:t>
    </dgm:pt>
    <dgm:pt modelId="{BD3AEBE7-590B-4962-84AD-13144E7A3679}" type="pres">
      <dgm:prSet presAssocID="{8F1A2A86-B78B-4679-A660-E709FDAD26A6}" presName="childNode2tx" presStyleLbl="bgAcc1" presStyleIdx="3" presStyleCnt="5">
        <dgm:presLayoutVars>
          <dgm:bulletEnabled val="1"/>
        </dgm:presLayoutVars>
      </dgm:prSet>
      <dgm:spPr/>
      <dgm:t>
        <a:bodyPr/>
        <a:lstStyle/>
        <a:p>
          <a:endParaRPr lang="en-US"/>
        </a:p>
      </dgm:t>
    </dgm:pt>
    <dgm:pt modelId="{510708F6-ADC5-40BC-A783-AC75FBE15B6A}" type="pres">
      <dgm:prSet presAssocID="{8F1A2A86-B78B-4679-A660-E709FDAD26A6}" presName="parentNode2" presStyleLbl="node1" presStyleIdx="3" presStyleCnt="5">
        <dgm:presLayoutVars>
          <dgm:chMax val="0"/>
          <dgm:bulletEnabled val="1"/>
        </dgm:presLayoutVars>
      </dgm:prSet>
      <dgm:spPr/>
      <dgm:t>
        <a:bodyPr/>
        <a:lstStyle/>
        <a:p>
          <a:endParaRPr lang="en-US"/>
        </a:p>
      </dgm:t>
    </dgm:pt>
    <dgm:pt modelId="{CBA1756C-4681-44E1-A787-983BD07CE959}" type="pres">
      <dgm:prSet presAssocID="{8F1A2A86-B78B-4679-A660-E709FDAD26A6}" presName="connSite2" presStyleCnt="0"/>
      <dgm:spPr/>
    </dgm:pt>
    <dgm:pt modelId="{20B10E03-B194-46CE-B9F3-1C2A27986745}" type="pres">
      <dgm:prSet presAssocID="{2A4B700B-F364-432A-95A9-FA3C952130C2}" presName="Name18" presStyleLbl="sibTrans2D1" presStyleIdx="3" presStyleCnt="4"/>
      <dgm:spPr/>
      <dgm:t>
        <a:bodyPr/>
        <a:lstStyle/>
        <a:p>
          <a:endParaRPr lang="en-US"/>
        </a:p>
      </dgm:t>
    </dgm:pt>
    <dgm:pt modelId="{4393B7F6-6722-4C1F-B45D-5E8677A21BFB}" type="pres">
      <dgm:prSet presAssocID="{93606A30-4C5A-4C23-BFE8-0AA0F37CE112}" presName="composite1" presStyleCnt="0"/>
      <dgm:spPr/>
    </dgm:pt>
    <dgm:pt modelId="{9C89A8CC-278E-4589-AC9F-3C03550AFA01}" type="pres">
      <dgm:prSet presAssocID="{93606A30-4C5A-4C23-BFE8-0AA0F37CE112}" presName="dummyNode1" presStyleLbl="node1" presStyleIdx="3" presStyleCnt="5"/>
      <dgm:spPr/>
    </dgm:pt>
    <dgm:pt modelId="{D49B548F-C82D-4DB0-9C33-6F53F5EEA618}" type="pres">
      <dgm:prSet presAssocID="{93606A30-4C5A-4C23-BFE8-0AA0F37CE112}" presName="childNode1" presStyleLbl="bgAcc1" presStyleIdx="4" presStyleCnt="5">
        <dgm:presLayoutVars>
          <dgm:bulletEnabled val="1"/>
        </dgm:presLayoutVars>
      </dgm:prSet>
      <dgm:spPr/>
      <dgm:t>
        <a:bodyPr/>
        <a:lstStyle/>
        <a:p>
          <a:endParaRPr lang="en-US"/>
        </a:p>
      </dgm:t>
    </dgm:pt>
    <dgm:pt modelId="{694B88D4-045B-4CE5-9965-86A6E7D7A4FB}" type="pres">
      <dgm:prSet presAssocID="{93606A30-4C5A-4C23-BFE8-0AA0F37CE112}" presName="childNode1tx" presStyleLbl="bgAcc1" presStyleIdx="4" presStyleCnt="5">
        <dgm:presLayoutVars>
          <dgm:bulletEnabled val="1"/>
        </dgm:presLayoutVars>
      </dgm:prSet>
      <dgm:spPr/>
      <dgm:t>
        <a:bodyPr/>
        <a:lstStyle/>
        <a:p>
          <a:endParaRPr lang="en-US"/>
        </a:p>
      </dgm:t>
    </dgm:pt>
    <dgm:pt modelId="{5C4754CD-B6BD-4319-A89E-6B8423714869}" type="pres">
      <dgm:prSet presAssocID="{93606A30-4C5A-4C23-BFE8-0AA0F37CE112}" presName="parentNode1" presStyleLbl="node1" presStyleIdx="4" presStyleCnt="5">
        <dgm:presLayoutVars>
          <dgm:chMax val="1"/>
          <dgm:bulletEnabled val="1"/>
        </dgm:presLayoutVars>
      </dgm:prSet>
      <dgm:spPr/>
      <dgm:t>
        <a:bodyPr/>
        <a:lstStyle/>
        <a:p>
          <a:endParaRPr lang="en-US"/>
        </a:p>
      </dgm:t>
    </dgm:pt>
    <dgm:pt modelId="{7CE2FAE0-4851-4FF1-ABAA-A899B01B3539}" type="pres">
      <dgm:prSet presAssocID="{93606A30-4C5A-4C23-BFE8-0AA0F37CE112}" presName="connSite1" presStyleCnt="0"/>
      <dgm:spPr/>
    </dgm:pt>
  </dgm:ptLst>
  <dgm:cxnLst>
    <dgm:cxn modelId="{7586D1B9-12AC-4CC1-9837-9C78B0C7C293}" type="presOf" srcId="{93606A30-4C5A-4C23-BFE8-0AA0F37CE112}" destId="{5C4754CD-B6BD-4319-A89E-6B8423714869}" srcOrd="0" destOrd="0" presId="urn:microsoft.com/office/officeart/2005/8/layout/hProcess4"/>
    <dgm:cxn modelId="{24A42A6D-C94D-4EBC-B1D4-F6803A86DEDF}" type="presOf" srcId="{2A4B700B-F364-432A-95A9-FA3C952130C2}" destId="{20B10E03-B194-46CE-B9F3-1C2A27986745}" srcOrd="0" destOrd="0" presId="urn:microsoft.com/office/officeart/2005/8/layout/hProcess4"/>
    <dgm:cxn modelId="{EA157407-4C31-4761-AA16-AF43C479C582}" type="presOf" srcId="{59F83B9D-C0A8-4900-BC6A-99584423AF3F}" destId="{22A6BBD3-EA34-4EE3-91CE-E4A8DC7184AF}" srcOrd="0" destOrd="0" presId="urn:microsoft.com/office/officeart/2005/8/layout/hProcess4"/>
    <dgm:cxn modelId="{73515280-2334-4286-AE52-2A4559CB71D9}" srcId="{8F1A2A86-B78B-4679-A660-E709FDAD26A6}" destId="{E1916037-2A5D-4766-BFAC-5901F5FC30CA}" srcOrd="0" destOrd="0" parTransId="{9A88D4D5-595F-4662-A85D-82405E296F3F}" sibTransId="{C6340A22-2A01-4557-9237-40E0B9F964F2}"/>
    <dgm:cxn modelId="{6A2DF096-7424-4594-B538-C91323B63D27}" type="presOf" srcId="{001855EA-E31A-4075-9DDE-446AA45BACE1}" destId="{57C367C3-030B-40D0-939A-4A6FDA232622}" srcOrd="1" destOrd="1" presId="urn:microsoft.com/office/officeart/2005/8/layout/hProcess4"/>
    <dgm:cxn modelId="{1CBDB1EF-CA83-4C1D-811B-5983B2F820C9}" type="presOf" srcId="{33C3DE70-360A-484C-A84E-F4C6743B4D0F}" destId="{B9D51A73-8F37-484D-84F8-9D0429A02684}" srcOrd="0" destOrd="0" presId="urn:microsoft.com/office/officeart/2005/8/layout/hProcess4"/>
    <dgm:cxn modelId="{D96E2AD1-4BC8-4B60-B539-B5C77EC4BB6A}" type="presOf" srcId="{B5BBB62E-A85D-45F4-A53A-B014439785AD}" destId="{4ACE2C08-F442-421C-BD17-86F2BB144E4C}" srcOrd="0" destOrd="0" presId="urn:microsoft.com/office/officeart/2005/8/layout/hProcess4"/>
    <dgm:cxn modelId="{6DC26D86-B2FD-4BF4-AE74-E64B9E83ADE8}" srcId="{59F83B9D-C0A8-4900-BC6A-99584423AF3F}" destId="{AC931939-FA5E-461E-88CA-369ADCBCA2F7}" srcOrd="2" destOrd="0" parTransId="{0AABE97E-B0EB-45FB-A3D0-FF6BAAB9C678}" sibTransId="{4A1CA658-BFC5-4584-AE13-E38A46D4493F}"/>
    <dgm:cxn modelId="{01E242D6-783B-4D48-A1F0-2BBD9006D293}" srcId="{59F83B9D-C0A8-4900-BC6A-99584423AF3F}" destId="{93606A30-4C5A-4C23-BFE8-0AA0F37CE112}" srcOrd="4" destOrd="0" parTransId="{5D2F102B-09F7-43A7-8191-15BF12D66FED}" sibTransId="{72BB8938-BB05-44AC-A2EA-735A4906830E}"/>
    <dgm:cxn modelId="{C66213B3-0D8C-4B45-9370-C395AC476EC9}" srcId="{8F1A2A86-B78B-4679-A660-E709FDAD26A6}" destId="{1A0EB186-FCB5-48EC-9F95-27292CE2FBA5}" srcOrd="1" destOrd="0" parTransId="{364DFBA1-71FD-414B-8173-8F51F03A36EA}" sibTransId="{7C0402F6-26BF-42C3-858C-6B3C3918F405}"/>
    <dgm:cxn modelId="{B1311D16-4C3D-4209-AA31-78AA2669A3B0}" type="presOf" srcId="{195E0FD1-DCA2-4143-83F4-9066E3094927}" destId="{A33AF73C-380D-4BDD-9010-EA0382C92297}" srcOrd="0" destOrd="0" presId="urn:microsoft.com/office/officeart/2005/8/layout/hProcess4"/>
    <dgm:cxn modelId="{F0B01346-8949-4636-B13C-EA2B7B6FB9BA}" srcId="{B5BBB62E-A85D-45F4-A53A-B014439785AD}" destId="{33C3DE70-360A-484C-A84E-F4C6743B4D0F}" srcOrd="0" destOrd="0" parTransId="{9B8998CD-8DD1-46E3-9212-DB9090790394}" sibTransId="{322895B8-54ED-438C-9E16-1D242DA4CA0B}"/>
    <dgm:cxn modelId="{E0011F3E-AAD4-4EA4-AEA2-2A8261FFC94B}" srcId="{AC931939-FA5E-461E-88CA-369ADCBCA2F7}" destId="{F1B4B3DD-27EE-46C4-9A20-6F512B1FC4ED}" srcOrd="0" destOrd="0" parTransId="{AE7E2952-FBCB-4075-99B1-4561BB7F79FA}" sibTransId="{9C67D9CC-C4FD-4DE3-8616-A4EA9535CDDB}"/>
    <dgm:cxn modelId="{C35393E6-63F7-4057-8662-700D5AA68FF9}" type="presOf" srcId="{AC931939-FA5E-461E-88CA-369ADCBCA2F7}" destId="{BCCA799C-2EB7-47E7-A33C-E3D3236D4059}" srcOrd="0" destOrd="0" presId="urn:microsoft.com/office/officeart/2005/8/layout/hProcess4"/>
    <dgm:cxn modelId="{2661AD4B-C2FA-4D67-AE13-45851B531566}" type="presOf" srcId="{F1B4B3DD-27EE-46C4-9A20-6F512B1FC4ED}" destId="{C63E81B1-8D2D-4B53-942D-DF576DD74A84}" srcOrd="0" destOrd="0" presId="urn:microsoft.com/office/officeart/2005/8/layout/hProcess4"/>
    <dgm:cxn modelId="{522AE1CE-A5CA-44B8-BC9C-456CA6E0E73C}" type="presOf" srcId="{BCDF17C6-442F-4F78-9312-69898432AF89}" destId="{63F55D43-A570-41C4-913E-A15ABEB452D1}" srcOrd="0" destOrd="0" presId="urn:microsoft.com/office/officeart/2005/8/layout/hProcess4"/>
    <dgm:cxn modelId="{52C74270-EF18-42B1-A725-F2CC03EE20AB}" type="presOf" srcId="{F1B4B3DD-27EE-46C4-9A20-6F512B1FC4ED}" destId="{55C08BFF-85DA-44E0-BBDC-B8A820E33CDA}" srcOrd="1" destOrd="0" presId="urn:microsoft.com/office/officeart/2005/8/layout/hProcess4"/>
    <dgm:cxn modelId="{74F0BBB7-B49E-4BBF-B0FD-DA9A66A446C8}" type="presOf" srcId="{E1916037-2A5D-4766-BFAC-5901F5FC30CA}" destId="{6F487CF6-452A-4A43-974A-DC0BCC12E37B}" srcOrd="0" destOrd="0" presId="urn:microsoft.com/office/officeart/2005/8/layout/hProcess4"/>
    <dgm:cxn modelId="{0BEFC103-B77D-496A-BB0D-1E95CB36177C}" srcId="{BCDF17C6-442F-4F78-9312-69898432AF89}" destId="{001855EA-E31A-4075-9DDE-446AA45BACE1}" srcOrd="1" destOrd="0" parTransId="{D4B88AD6-95F6-4095-BBD1-6F76CA7BC533}" sibTransId="{FDDADB74-D436-4E59-A5AA-E6890A6B0B1D}"/>
    <dgm:cxn modelId="{113E2483-0386-4A23-A41C-4BA0157AD1C3}" srcId="{BCDF17C6-442F-4F78-9312-69898432AF89}" destId="{60878D6A-C0C4-4090-B1C5-A81055F5C38A}" srcOrd="0" destOrd="0" parTransId="{035B2B43-0488-485D-A356-6E96E55A1667}" sibTransId="{8C74D106-FD18-4C5D-9227-1E019C599036}"/>
    <dgm:cxn modelId="{C51D6A52-CC94-4233-B4EF-544A9C01BC2F}" type="presOf" srcId="{4A1CA658-BFC5-4584-AE13-E38A46D4493F}" destId="{FB42FA07-EC6C-4008-B926-6ADD6FB7E133}" srcOrd="0" destOrd="0" presId="urn:microsoft.com/office/officeart/2005/8/layout/hProcess4"/>
    <dgm:cxn modelId="{0F8AFDD3-EF20-489C-8F80-7C68146C8E5C}" type="presOf" srcId="{8F1A2A86-B78B-4679-A660-E709FDAD26A6}" destId="{510708F6-ADC5-40BC-A783-AC75FBE15B6A}" srcOrd="0" destOrd="0" presId="urn:microsoft.com/office/officeart/2005/8/layout/hProcess4"/>
    <dgm:cxn modelId="{F9190BB7-3DF5-423D-BC91-8201CDD78569}" type="presOf" srcId="{33C3DE70-360A-484C-A84E-F4C6743B4D0F}" destId="{58159D76-87BA-4CA0-8820-05B8FAD139F3}" srcOrd="1" destOrd="0" presId="urn:microsoft.com/office/officeart/2005/8/layout/hProcess4"/>
    <dgm:cxn modelId="{32F6E9DD-99CE-4E99-B3CA-4D6C64ADA483}" type="presOf" srcId="{60878D6A-C0C4-4090-B1C5-A81055F5C38A}" destId="{0E3CF610-C385-458D-A0F6-B0141AB31884}" srcOrd="0" destOrd="0" presId="urn:microsoft.com/office/officeart/2005/8/layout/hProcess4"/>
    <dgm:cxn modelId="{1C33A395-CDFE-4DEC-8BB1-D25DF4D41E4A}" type="presOf" srcId="{001855EA-E31A-4075-9DDE-446AA45BACE1}" destId="{0E3CF610-C385-458D-A0F6-B0141AB31884}" srcOrd="0" destOrd="1" presId="urn:microsoft.com/office/officeart/2005/8/layout/hProcess4"/>
    <dgm:cxn modelId="{189493ED-BED3-403B-A0CD-205CB8716A87}" type="presOf" srcId="{60878D6A-C0C4-4090-B1C5-A81055F5C38A}" destId="{57C367C3-030B-40D0-939A-4A6FDA232622}" srcOrd="1" destOrd="0" presId="urn:microsoft.com/office/officeart/2005/8/layout/hProcess4"/>
    <dgm:cxn modelId="{BCD3825B-B5A2-4921-865B-080B7D1D962E}" type="presOf" srcId="{1A0EB186-FCB5-48EC-9F95-27292CE2FBA5}" destId="{BD3AEBE7-590B-4962-84AD-13144E7A3679}" srcOrd="1" destOrd="1" presId="urn:microsoft.com/office/officeart/2005/8/layout/hProcess4"/>
    <dgm:cxn modelId="{4292797B-29F7-4CA5-884E-C3C4B6463A20}" type="presOf" srcId="{69173FBF-5D39-4B77-A06C-3AA9FFFEB96E}" destId="{22BEA5AA-8241-4FD3-8284-ADCFCEE17623}" srcOrd="0" destOrd="0" presId="urn:microsoft.com/office/officeart/2005/8/layout/hProcess4"/>
    <dgm:cxn modelId="{D053AA12-CE38-4A18-900F-4E9E1C392399}" srcId="{93606A30-4C5A-4C23-BFE8-0AA0F37CE112}" destId="{DED24200-D06E-4019-B5C7-96388EBADEDC}" srcOrd="0" destOrd="0" parTransId="{3423E489-AC5A-44C0-AFB6-51E7CA349BF9}" sibTransId="{FBDBAAA3-6EBB-4753-93EF-1DE9BA60C62A}"/>
    <dgm:cxn modelId="{46DE82DF-BB00-49F3-92D4-DE56F98FA9B6}" type="presOf" srcId="{1A0EB186-FCB5-48EC-9F95-27292CE2FBA5}" destId="{6F487CF6-452A-4A43-974A-DC0BCC12E37B}" srcOrd="0" destOrd="1" presId="urn:microsoft.com/office/officeart/2005/8/layout/hProcess4"/>
    <dgm:cxn modelId="{0914759B-40D6-4AC2-893D-9902410FE84D}" srcId="{59F83B9D-C0A8-4900-BC6A-99584423AF3F}" destId="{BCDF17C6-442F-4F78-9312-69898432AF89}" srcOrd="0" destOrd="0" parTransId="{B35C0E26-8EEB-4514-86D0-670AE6FC1E6A}" sibTransId="{69173FBF-5D39-4B77-A06C-3AA9FFFEB96E}"/>
    <dgm:cxn modelId="{57005CCE-08FB-4BFB-935C-97E3F7DF6C85}" type="presOf" srcId="{DED24200-D06E-4019-B5C7-96388EBADEDC}" destId="{D49B548F-C82D-4DB0-9C33-6F53F5EEA618}" srcOrd="0" destOrd="0" presId="urn:microsoft.com/office/officeart/2005/8/layout/hProcess4"/>
    <dgm:cxn modelId="{39D9F553-E88D-4E5B-A5F5-B2D9A9FE080C}" srcId="{59F83B9D-C0A8-4900-BC6A-99584423AF3F}" destId="{8F1A2A86-B78B-4679-A660-E709FDAD26A6}" srcOrd="3" destOrd="0" parTransId="{104F7A95-C4FE-45BF-81DF-E93C94A3DEB8}" sibTransId="{2A4B700B-F364-432A-95A9-FA3C952130C2}"/>
    <dgm:cxn modelId="{41AAA3AF-58CC-4356-B3CB-953AC423D4CA}" type="presOf" srcId="{E1916037-2A5D-4766-BFAC-5901F5FC30CA}" destId="{BD3AEBE7-590B-4962-84AD-13144E7A3679}" srcOrd="1" destOrd="0" presId="urn:microsoft.com/office/officeart/2005/8/layout/hProcess4"/>
    <dgm:cxn modelId="{5A00419C-0C76-4E60-83CE-22224652C0A5}" srcId="{59F83B9D-C0A8-4900-BC6A-99584423AF3F}" destId="{B5BBB62E-A85D-45F4-A53A-B014439785AD}" srcOrd="1" destOrd="0" parTransId="{CCEEBD28-79FC-475E-85B2-B5EDE1DEDE2A}" sibTransId="{195E0FD1-DCA2-4143-83F4-9066E3094927}"/>
    <dgm:cxn modelId="{69BCAE10-DE3D-4C21-8580-38ADA6C2D7F9}" type="presOf" srcId="{DED24200-D06E-4019-B5C7-96388EBADEDC}" destId="{694B88D4-045B-4CE5-9965-86A6E7D7A4FB}" srcOrd="1" destOrd="0" presId="urn:microsoft.com/office/officeart/2005/8/layout/hProcess4"/>
    <dgm:cxn modelId="{14D96322-CB4F-4096-9A36-19032CDC1F80}" type="presParOf" srcId="{22A6BBD3-EA34-4EE3-91CE-E4A8DC7184AF}" destId="{639F9F97-066E-408C-A597-E798A7B835CF}" srcOrd="0" destOrd="0" presId="urn:microsoft.com/office/officeart/2005/8/layout/hProcess4"/>
    <dgm:cxn modelId="{507C0A68-691D-4D32-9B53-C499F9C978F8}" type="presParOf" srcId="{22A6BBD3-EA34-4EE3-91CE-E4A8DC7184AF}" destId="{C7FC0F5D-925A-48C7-85BE-B422FB5D4440}" srcOrd="1" destOrd="0" presId="urn:microsoft.com/office/officeart/2005/8/layout/hProcess4"/>
    <dgm:cxn modelId="{B624FF28-8A6B-4E75-9315-1B8E39A469D7}" type="presParOf" srcId="{22A6BBD3-EA34-4EE3-91CE-E4A8DC7184AF}" destId="{4408366E-228B-4A8A-8B7D-7DFF54F41A12}" srcOrd="2" destOrd="0" presId="urn:microsoft.com/office/officeart/2005/8/layout/hProcess4"/>
    <dgm:cxn modelId="{B01F6243-1821-4D0D-A698-90CAD720011B}" type="presParOf" srcId="{4408366E-228B-4A8A-8B7D-7DFF54F41A12}" destId="{7C5265BA-CA53-48AD-918A-8781C542232E}" srcOrd="0" destOrd="0" presId="urn:microsoft.com/office/officeart/2005/8/layout/hProcess4"/>
    <dgm:cxn modelId="{B6C2C572-5D6B-4585-AA0B-65A48C3579E6}" type="presParOf" srcId="{7C5265BA-CA53-48AD-918A-8781C542232E}" destId="{BD989D51-2BF1-461A-8F74-FA06BBC8D531}" srcOrd="0" destOrd="0" presId="urn:microsoft.com/office/officeart/2005/8/layout/hProcess4"/>
    <dgm:cxn modelId="{B5AA4EA2-191B-4575-993F-6446D13F01E5}" type="presParOf" srcId="{7C5265BA-CA53-48AD-918A-8781C542232E}" destId="{0E3CF610-C385-458D-A0F6-B0141AB31884}" srcOrd="1" destOrd="0" presId="urn:microsoft.com/office/officeart/2005/8/layout/hProcess4"/>
    <dgm:cxn modelId="{CE18948D-1D51-4BA7-B61D-969DA6AF8B33}" type="presParOf" srcId="{7C5265BA-CA53-48AD-918A-8781C542232E}" destId="{57C367C3-030B-40D0-939A-4A6FDA232622}" srcOrd="2" destOrd="0" presId="urn:microsoft.com/office/officeart/2005/8/layout/hProcess4"/>
    <dgm:cxn modelId="{FFC231F5-2B54-41AB-9E5F-859FF322BB02}" type="presParOf" srcId="{7C5265BA-CA53-48AD-918A-8781C542232E}" destId="{63F55D43-A570-41C4-913E-A15ABEB452D1}" srcOrd="3" destOrd="0" presId="urn:microsoft.com/office/officeart/2005/8/layout/hProcess4"/>
    <dgm:cxn modelId="{E7B5FE4B-2257-4C37-8B1A-3E22EBAC0A48}" type="presParOf" srcId="{7C5265BA-CA53-48AD-918A-8781C542232E}" destId="{14282E0F-9E75-4C61-BB33-8A568A838411}" srcOrd="4" destOrd="0" presId="urn:microsoft.com/office/officeart/2005/8/layout/hProcess4"/>
    <dgm:cxn modelId="{F98C8153-FFCA-4AB5-98CE-AF3DC0366F2F}" type="presParOf" srcId="{4408366E-228B-4A8A-8B7D-7DFF54F41A12}" destId="{22BEA5AA-8241-4FD3-8284-ADCFCEE17623}" srcOrd="1" destOrd="0" presId="urn:microsoft.com/office/officeart/2005/8/layout/hProcess4"/>
    <dgm:cxn modelId="{75872B3A-C60F-4A74-9D2C-4DFB590DAF83}" type="presParOf" srcId="{4408366E-228B-4A8A-8B7D-7DFF54F41A12}" destId="{44E07D41-68E1-4852-B70B-048355DD387A}" srcOrd="2" destOrd="0" presId="urn:microsoft.com/office/officeart/2005/8/layout/hProcess4"/>
    <dgm:cxn modelId="{7F3D3CB3-1047-49D6-8A11-9089A4803A30}" type="presParOf" srcId="{44E07D41-68E1-4852-B70B-048355DD387A}" destId="{AF2B28FA-81BC-4389-A6AA-54A443C8B28D}" srcOrd="0" destOrd="0" presId="urn:microsoft.com/office/officeart/2005/8/layout/hProcess4"/>
    <dgm:cxn modelId="{CF1BA775-0BE3-464D-B2EA-B3C0A9BA5145}" type="presParOf" srcId="{44E07D41-68E1-4852-B70B-048355DD387A}" destId="{B9D51A73-8F37-484D-84F8-9D0429A02684}" srcOrd="1" destOrd="0" presId="urn:microsoft.com/office/officeart/2005/8/layout/hProcess4"/>
    <dgm:cxn modelId="{E40B8183-5299-4D74-8BE6-13560F735258}" type="presParOf" srcId="{44E07D41-68E1-4852-B70B-048355DD387A}" destId="{58159D76-87BA-4CA0-8820-05B8FAD139F3}" srcOrd="2" destOrd="0" presId="urn:microsoft.com/office/officeart/2005/8/layout/hProcess4"/>
    <dgm:cxn modelId="{5CA941D7-0DB5-4EE3-8F3E-2669655C6AFD}" type="presParOf" srcId="{44E07D41-68E1-4852-B70B-048355DD387A}" destId="{4ACE2C08-F442-421C-BD17-86F2BB144E4C}" srcOrd="3" destOrd="0" presId="urn:microsoft.com/office/officeart/2005/8/layout/hProcess4"/>
    <dgm:cxn modelId="{1BEA1496-9D9F-45D6-BF87-E2D079BB7568}" type="presParOf" srcId="{44E07D41-68E1-4852-B70B-048355DD387A}" destId="{6921778E-9DC6-461D-BC1C-9AC0254032FB}" srcOrd="4" destOrd="0" presId="urn:microsoft.com/office/officeart/2005/8/layout/hProcess4"/>
    <dgm:cxn modelId="{F79B1C81-2A28-48C3-A1EB-4B2385C932C7}" type="presParOf" srcId="{4408366E-228B-4A8A-8B7D-7DFF54F41A12}" destId="{A33AF73C-380D-4BDD-9010-EA0382C92297}" srcOrd="3" destOrd="0" presId="urn:microsoft.com/office/officeart/2005/8/layout/hProcess4"/>
    <dgm:cxn modelId="{2F4D07BC-3A6F-47DF-A0FB-9C296712AD5B}" type="presParOf" srcId="{4408366E-228B-4A8A-8B7D-7DFF54F41A12}" destId="{DBD08079-0638-487C-A030-451A342D2159}" srcOrd="4" destOrd="0" presId="urn:microsoft.com/office/officeart/2005/8/layout/hProcess4"/>
    <dgm:cxn modelId="{AEDCB6A3-ABF4-4374-8581-8CC85E9DE136}" type="presParOf" srcId="{DBD08079-0638-487C-A030-451A342D2159}" destId="{7AD356AD-324F-426C-81C1-75F1EB561D59}" srcOrd="0" destOrd="0" presId="urn:microsoft.com/office/officeart/2005/8/layout/hProcess4"/>
    <dgm:cxn modelId="{710DB239-A755-41E3-BA9B-CECE60A522CF}" type="presParOf" srcId="{DBD08079-0638-487C-A030-451A342D2159}" destId="{C63E81B1-8D2D-4B53-942D-DF576DD74A84}" srcOrd="1" destOrd="0" presId="urn:microsoft.com/office/officeart/2005/8/layout/hProcess4"/>
    <dgm:cxn modelId="{1B1B287C-1A24-44F2-B733-7B4C79FE8B4B}" type="presParOf" srcId="{DBD08079-0638-487C-A030-451A342D2159}" destId="{55C08BFF-85DA-44E0-BBDC-B8A820E33CDA}" srcOrd="2" destOrd="0" presId="urn:microsoft.com/office/officeart/2005/8/layout/hProcess4"/>
    <dgm:cxn modelId="{D168EDE9-707A-440C-8778-9B1DCB680C3E}" type="presParOf" srcId="{DBD08079-0638-487C-A030-451A342D2159}" destId="{BCCA799C-2EB7-47E7-A33C-E3D3236D4059}" srcOrd="3" destOrd="0" presId="urn:microsoft.com/office/officeart/2005/8/layout/hProcess4"/>
    <dgm:cxn modelId="{12D76C64-5B30-4BC8-B60C-94FD7BC63A84}" type="presParOf" srcId="{DBD08079-0638-487C-A030-451A342D2159}" destId="{8C4AFFE8-92FC-4222-BB07-337495D86479}" srcOrd="4" destOrd="0" presId="urn:microsoft.com/office/officeart/2005/8/layout/hProcess4"/>
    <dgm:cxn modelId="{131AAF5B-A8B1-4079-9A97-1ED6BF90345A}" type="presParOf" srcId="{4408366E-228B-4A8A-8B7D-7DFF54F41A12}" destId="{FB42FA07-EC6C-4008-B926-6ADD6FB7E133}" srcOrd="5" destOrd="0" presId="urn:microsoft.com/office/officeart/2005/8/layout/hProcess4"/>
    <dgm:cxn modelId="{42265B9D-E229-4802-8686-C5D49AA14D1E}" type="presParOf" srcId="{4408366E-228B-4A8A-8B7D-7DFF54F41A12}" destId="{E337C622-8DE3-44DB-9AE4-AE4615BC7AD4}" srcOrd="6" destOrd="0" presId="urn:microsoft.com/office/officeart/2005/8/layout/hProcess4"/>
    <dgm:cxn modelId="{4589E01F-3437-4AB3-8A8F-E8BF5EA8DD5F}" type="presParOf" srcId="{E337C622-8DE3-44DB-9AE4-AE4615BC7AD4}" destId="{B26BC736-54A0-4927-86FB-8BE338543B42}" srcOrd="0" destOrd="0" presId="urn:microsoft.com/office/officeart/2005/8/layout/hProcess4"/>
    <dgm:cxn modelId="{CC104A66-B661-47EF-9171-9710E638902E}" type="presParOf" srcId="{E337C622-8DE3-44DB-9AE4-AE4615BC7AD4}" destId="{6F487CF6-452A-4A43-974A-DC0BCC12E37B}" srcOrd="1" destOrd="0" presId="urn:microsoft.com/office/officeart/2005/8/layout/hProcess4"/>
    <dgm:cxn modelId="{01D1EDE4-5937-427A-A6C6-398C1FEE250C}" type="presParOf" srcId="{E337C622-8DE3-44DB-9AE4-AE4615BC7AD4}" destId="{BD3AEBE7-590B-4962-84AD-13144E7A3679}" srcOrd="2" destOrd="0" presId="urn:microsoft.com/office/officeart/2005/8/layout/hProcess4"/>
    <dgm:cxn modelId="{A72967CE-9FC1-4A5F-ABBE-FEA056ED3193}" type="presParOf" srcId="{E337C622-8DE3-44DB-9AE4-AE4615BC7AD4}" destId="{510708F6-ADC5-40BC-A783-AC75FBE15B6A}" srcOrd="3" destOrd="0" presId="urn:microsoft.com/office/officeart/2005/8/layout/hProcess4"/>
    <dgm:cxn modelId="{3630BB4F-C2BF-48A9-AE64-C6D7E0AF76F4}" type="presParOf" srcId="{E337C622-8DE3-44DB-9AE4-AE4615BC7AD4}" destId="{CBA1756C-4681-44E1-A787-983BD07CE959}" srcOrd="4" destOrd="0" presId="urn:microsoft.com/office/officeart/2005/8/layout/hProcess4"/>
    <dgm:cxn modelId="{0D10F602-C891-45A7-89BF-F11906C9B9F6}" type="presParOf" srcId="{4408366E-228B-4A8A-8B7D-7DFF54F41A12}" destId="{20B10E03-B194-46CE-B9F3-1C2A27986745}" srcOrd="7" destOrd="0" presId="urn:microsoft.com/office/officeart/2005/8/layout/hProcess4"/>
    <dgm:cxn modelId="{EDBB54E1-CED3-4DEA-B0F6-D55C6A24D674}" type="presParOf" srcId="{4408366E-228B-4A8A-8B7D-7DFF54F41A12}" destId="{4393B7F6-6722-4C1F-B45D-5E8677A21BFB}" srcOrd="8" destOrd="0" presId="urn:microsoft.com/office/officeart/2005/8/layout/hProcess4"/>
    <dgm:cxn modelId="{19A48C72-B7D2-4812-995E-89D71BC6317B}" type="presParOf" srcId="{4393B7F6-6722-4C1F-B45D-5E8677A21BFB}" destId="{9C89A8CC-278E-4589-AC9F-3C03550AFA01}" srcOrd="0" destOrd="0" presId="urn:microsoft.com/office/officeart/2005/8/layout/hProcess4"/>
    <dgm:cxn modelId="{F5C35866-5581-4139-AD63-1FC11FBDF6B4}" type="presParOf" srcId="{4393B7F6-6722-4C1F-B45D-5E8677A21BFB}" destId="{D49B548F-C82D-4DB0-9C33-6F53F5EEA618}" srcOrd="1" destOrd="0" presId="urn:microsoft.com/office/officeart/2005/8/layout/hProcess4"/>
    <dgm:cxn modelId="{EA9A2676-3B85-499B-B012-608C6D936619}" type="presParOf" srcId="{4393B7F6-6722-4C1F-B45D-5E8677A21BFB}" destId="{694B88D4-045B-4CE5-9965-86A6E7D7A4FB}" srcOrd="2" destOrd="0" presId="urn:microsoft.com/office/officeart/2005/8/layout/hProcess4"/>
    <dgm:cxn modelId="{B428A612-03BE-4BFC-8C74-4B9B9DC3E10C}" type="presParOf" srcId="{4393B7F6-6722-4C1F-B45D-5E8677A21BFB}" destId="{5C4754CD-B6BD-4319-A89E-6B8423714869}" srcOrd="3" destOrd="0" presId="urn:microsoft.com/office/officeart/2005/8/layout/hProcess4"/>
    <dgm:cxn modelId="{C821F10B-53C8-4962-ACFA-73DEE90177D6}" type="presParOf" srcId="{4393B7F6-6722-4C1F-B45D-5E8677A21BFB}" destId="{7CE2FAE0-4851-4FF1-ABAA-A899B01B3539}" srcOrd="4" destOrd="0" presId="urn:microsoft.com/office/officeart/2005/8/layout/h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15FE373-7C04-4031-A313-59819A27355D}" type="doc">
      <dgm:prSet loTypeId="urn:microsoft.com/office/officeart/2005/8/layout/chevron2" loCatId="process" qsTypeId="urn:microsoft.com/office/officeart/2005/8/quickstyle/simple1" qsCatId="simple" csTypeId="urn:microsoft.com/office/officeart/2005/8/colors/accent1_4" csCatId="accent1" phldr="1"/>
      <dgm:spPr/>
      <dgm:t>
        <a:bodyPr/>
        <a:lstStyle/>
        <a:p>
          <a:endParaRPr lang="en-US"/>
        </a:p>
      </dgm:t>
    </dgm:pt>
    <dgm:pt modelId="{687320C7-38A2-4FD5-8998-9738EE0C3843}">
      <dgm:prSet phldrT="[Text]"/>
      <dgm:spPr/>
      <dgm:t>
        <a:bodyPr/>
        <a:lstStyle/>
        <a:p>
          <a:r>
            <a:rPr lang="en-US" dirty="0"/>
            <a:t>Committee</a:t>
          </a:r>
        </a:p>
      </dgm:t>
      <dgm:extLst>
        <a:ext uri="{E40237B7-FDA0-4F09-8148-C483321AD2D9}">
          <dgm14:cNvPr xmlns:dgm14="http://schemas.microsoft.com/office/drawing/2010/diagram" id="0" name="" descr="symbol represeting the planing committee"/>
        </a:ext>
      </dgm:extLst>
    </dgm:pt>
    <dgm:pt modelId="{0EC9F9F5-E12A-4DF3-B23A-0DAB88E682D7}" type="parTrans" cxnId="{7E06D1E4-9039-4C37-B05A-A35A169359F3}">
      <dgm:prSet/>
      <dgm:spPr/>
      <dgm:t>
        <a:bodyPr/>
        <a:lstStyle/>
        <a:p>
          <a:endParaRPr lang="en-US"/>
        </a:p>
      </dgm:t>
    </dgm:pt>
    <dgm:pt modelId="{DF18C69B-88D0-4ECE-A33F-3A1AFBB02931}" type="sibTrans" cxnId="{7E06D1E4-9039-4C37-B05A-A35A169359F3}">
      <dgm:prSet/>
      <dgm:spPr/>
      <dgm:t>
        <a:bodyPr/>
        <a:lstStyle/>
        <a:p>
          <a:endParaRPr lang="en-US"/>
        </a:p>
      </dgm:t>
    </dgm:pt>
    <dgm:pt modelId="{5ACD1BFC-B3A2-4F86-B89C-5ACCE4EA6AA6}">
      <dgm:prSet phldrT="[Text]"/>
      <dgm:spPr/>
      <dgm:t>
        <a:bodyPr/>
        <a:lstStyle/>
        <a:p>
          <a:r>
            <a:rPr lang="en-US" dirty="0"/>
            <a:t>Evaluates NEB</a:t>
          </a:r>
        </a:p>
      </dgm:t>
    </dgm:pt>
    <dgm:pt modelId="{6E7F669D-170D-4972-83B5-DD4E0BD9E1F6}" type="parTrans" cxnId="{22E60FA0-0385-49D2-9C9D-22867F1C506B}">
      <dgm:prSet/>
      <dgm:spPr/>
      <dgm:t>
        <a:bodyPr/>
        <a:lstStyle/>
        <a:p>
          <a:endParaRPr lang="en-US"/>
        </a:p>
      </dgm:t>
    </dgm:pt>
    <dgm:pt modelId="{A2BE51BB-50AE-43A5-90C8-4259C782530F}" type="sibTrans" cxnId="{22E60FA0-0385-49D2-9C9D-22867F1C506B}">
      <dgm:prSet/>
      <dgm:spPr/>
      <dgm:t>
        <a:bodyPr/>
        <a:lstStyle/>
        <a:p>
          <a:endParaRPr lang="en-US"/>
        </a:p>
      </dgm:t>
    </dgm:pt>
    <dgm:pt modelId="{A9D84D8E-BE55-4798-9A71-E124C7977C66}">
      <dgm:prSet phldrT="[Text]"/>
      <dgm:spPr/>
      <dgm:t>
        <a:bodyPr/>
        <a:lstStyle/>
        <a:p>
          <a:r>
            <a:rPr lang="en-US" dirty="0"/>
            <a:t>Approves Plan</a:t>
          </a:r>
        </a:p>
      </dgm:t>
    </dgm:pt>
    <dgm:pt modelId="{55535D3C-DCE3-42D5-8C5E-A68A9ABEE262}" type="parTrans" cxnId="{4C7CC15C-B00A-4C4E-96B7-F5AE003CCFEF}">
      <dgm:prSet/>
      <dgm:spPr/>
      <dgm:t>
        <a:bodyPr/>
        <a:lstStyle/>
        <a:p>
          <a:endParaRPr lang="en-US"/>
        </a:p>
      </dgm:t>
    </dgm:pt>
    <dgm:pt modelId="{3ED8B622-A91C-429F-8735-3B49CD4753C7}" type="sibTrans" cxnId="{4C7CC15C-B00A-4C4E-96B7-F5AE003CCFEF}">
      <dgm:prSet/>
      <dgm:spPr/>
      <dgm:t>
        <a:bodyPr/>
        <a:lstStyle/>
        <a:p>
          <a:endParaRPr lang="en-US"/>
        </a:p>
      </dgm:t>
    </dgm:pt>
    <dgm:pt modelId="{F02FD60C-FEEB-4631-BC48-6637113B1C9C}">
      <dgm:prSet phldrT="[Text]"/>
      <dgm:spPr/>
      <dgm:t>
        <a:bodyPr/>
        <a:lstStyle/>
        <a:p>
          <a:r>
            <a:rPr lang="en-US" dirty="0"/>
            <a:t>Ecology</a:t>
          </a:r>
        </a:p>
      </dgm:t>
      <dgm:extLst>
        <a:ext uri="{E40237B7-FDA0-4F09-8148-C483321AD2D9}">
          <dgm14:cNvPr xmlns:dgm14="http://schemas.microsoft.com/office/drawing/2010/diagram" id="0" name="" descr="symbol representing Ecology"/>
        </a:ext>
      </dgm:extLst>
    </dgm:pt>
    <dgm:pt modelId="{627C261A-93A5-4E5D-94FA-E86F1C80CB8D}" type="parTrans" cxnId="{7EFC1AB8-1EFC-44CB-BE27-F85E0F6E3773}">
      <dgm:prSet/>
      <dgm:spPr/>
      <dgm:t>
        <a:bodyPr/>
        <a:lstStyle/>
        <a:p>
          <a:endParaRPr lang="en-US"/>
        </a:p>
      </dgm:t>
    </dgm:pt>
    <dgm:pt modelId="{BEA4EC2E-DF4A-4DB0-A0E2-B7F5C1832D39}" type="sibTrans" cxnId="{7EFC1AB8-1EFC-44CB-BE27-F85E0F6E3773}">
      <dgm:prSet/>
      <dgm:spPr/>
      <dgm:t>
        <a:bodyPr/>
        <a:lstStyle/>
        <a:p>
          <a:endParaRPr lang="en-US"/>
        </a:p>
      </dgm:t>
    </dgm:pt>
    <dgm:pt modelId="{A24B56A7-D993-4B57-8A02-415CBABF2EA1}">
      <dgm:prSet phldrT="[Text]"/>
      <dgm:spPr/>
      <dgm:t>
        <a:bodyPr/>
        <a:lstStyle/>
        <a:p>
          <a:r>
            <a:rPr lang="en-US" dirty="0"/>
            <a:t>Determines NEB</a:t>
          </a:r>
        </a:p>
      </dgm:t>
    </dgm:pt>
    <dgm:pt modelId="{D4A0DA10-D97E-4C5F-A535-D6CC7DF6EC9D}" type="parTrans" cxnId="{BA6B0886-450C-4DDC-A11B-B17EA2D184BF}">
      <dgm:prSet/>
      <dgm:spPr/>
      <dgm:t>
        <a:bodyPr/>
        <a:lstStyle/>
        <a:p>
          <a:endParaRPr lang="en-US"/>
        </a:p>
      </dgm:t>
    </dgm:pt>
    <dgm:pt modelId="{32B5F22D-E960-4D13-85C6-44DF119F9A89}" type="sibTrans" cxnId="{BA6B0886-450C-4DDC-A11B-B17EA2D184BF}">
      <dgm:prSet/>
      <dgm:spPr/>
      <dgm:t>
        <a:bodyPr/>
        <a:lstStyle/>
        <a:p>
          <a:endParaRPr lang="en-US"/>
        </a:p>
      </dgm:t>
    </dgm:pt>
    <dgm:pt modelId="{642DD56C-CE41-48E6-B178-67AE2A13338A}">
      <dgm:prSet phldrT="[Text]"/>
      <dgm:spPr/>
      <dgm:t>
        <a:bodyPr/>
        <a:lstStyle/>
        <a:p>
          <a:r>
            <a:rPr lang="en-US" dirty="0"/>
            <a:t>Adopts Plan</a:t>
          </a:r>
        </a:p>
      </dgm:t>
    </dgm:pt>
    <dgm:pt modelId="{AFC0E169-5027-479B-91EF-627B08B4CD5C}" type="parTrans" cxnId="{EA41B2AB-E3B1-4B0B-B0A5-0287A67F0F6A}">
      <dgm:prSet/>
      <dgm:spPr/>
      <dgm:t>
        <a:bodyPr/>
        <a:lstStyle/>
        <a:p>
          <a:endParaRPr lang="en-US"/>
        </a:p>
      </dgm:t>
    </dgm:pt>
    <dgm:pt modelId="{AAD216D9-ED93-40D6-A1E2-17C4E9AFE2C1}" type="sibTrans" cxnId="{EA41B2AB-E3B1-4B0B-B0A5-0287A67F0F6A}">
      <dgm:prSet/>
      <dgm:spPr/>
      <dgm:t>
        <a:bodyPr/>
        <a:lstStyle/>
        <a:p>
          <a:endParaRPr lang="en-US"/>
        </a:p>
      </dgm:t>
    </dgm:pt>
    <dgm:pt modelId="{5BCA475D-EBCD-4503-B518-84725AC90030}" type="pres">
      <dgm:prSet presAssocID="{115FE373-7C04-4031-A313-59819A27355D}" presName="linearFlow" presStyleCnt="0">
        <dgm:presLayoutVars>
          <dgm:dir/>
          <dgm:animLvl val="lvl"/>
          <dgm:resizeHandles val="exact"/>
        </dgm:presLayoutVars>
      </dgm:prSet>
      <dgm:spPr/>
      <dgm:t>
        <a:bodyPr/>
        <a:lstStyle/>
        <a:p>
          <a:endParaRPr lang="en-US"/>
        </a:p>
      </dgm:t>
    </dgm:pt>
    <dgm:pt modelId="{EE0017B1-8741-4489-BA9F-FD47C89EC009}" type="pres">
      <dgm:prSet presAssocID="{687320C7-38A2-4FD5-8998-9738EE0C3843}" presName="composite" presStyleCnt="0"/>
      <dgm:spPr/>
    </dgm:pt>
    <dgm:pt modelId="{EA8BAF17-A798-41EF-A497-F7C0AC2A87E9}" type="pres">
      <dgm:prSet presAssocID="{687320C7-38A2-4FD5-8998-9738EE0C3843}" presName="parentText" presStyleLbl="alignNode1" presStyleIdx="0" presStyleCnt="2">
        <dgm:presLayoutVars>
          <dgm:chMax val="1"/>
          <dgm:bulletEnabled val="1"/>
        </dgm:presLayoutVars>
      </dgm:prSet>
      <dgm:spPr/>
      <dgm:t>
        <a:bodyPr/>
        <a:lstStyle/>
        <a:p>
          <a:endParaRPr lang="en-US"/>
        </a:p>
      </dgm:t>
    </dgm:pt>
    <dgm:pt modelId="{D9A8F5BC-E852-400E-A229-2AB6B89BC2E6}" type="pres">
      <dgm:prSet presAssocID="{687320C7-38A2-4FD5-8998-9738EE0C3843}" presName="descendantText" presStyleLbl="alignAcc1" presStyleIdx="0" presStyleCnt="2">
        <dgm:presLayoutVars>
          <dgm:bulletEnabled val="1"/>
        </dgm:presLayoutVars>
      </dgm:prSet>
      <dgm:spPr/>
      <dgm:t>
        <a:bodyPr/>
        <a:lstStyle/>
        <a:p>
          <a:endParaRPr lang="en-US"/>
        </a:p>
      </dgm:t>
    </dgm:pt>
    <dgm:pt modelId="{20950AAA-6BA0-4CCC-981D-67586F6BD207}" type="pres">
      <dgm:prSet presAssocID="{DF18C69B-88D0-4ECE-A33F-3A1AFBB02931}" presName="sp" presStyleCnt="0"/>
      <dgm:spPr/>
    </dgm:pt>
    <dgm:pt modelId="{5950A9B5-619B-422F-8D8F-C2223481D254}" type="pres">
      <dgm:prSet presAssocID="{F02FD60C-FEEB-4631-BC48-6637113B1C9C}" presName="composite" presStyleCnt="0"/>
      <dgm:spPr/>
    </dgm:pt>
    <dgm:pt modelId="{2700B56F-8C3F-4325-AAF5-7408DA4E9CB5}" type="pres">
      <dgm:prSet presAssocID="{F02FD60C-FEEB-4631-BC48-6637113B1C9C}" presName="parentText" presStyleLbl="alignNode1" presStyleIdx="1" presStyleCnt="2">
        <dgm:presLayoutVars>
          <dgm:chMax val="1"/>
          <dgm:bulletEnabled val="1"/>
        </dgm:presLayoutVars>
      </dgm:prSet>
      <dgm:spPr/>
      <dgm:t>
        <a:bodyPr/>
        <a:lstStyle/>
        <a:p>
          <a:endParaRPr lang="en-US"/>
        </a:p>
      </dgm:t>
    </dgm:pt>
    <dgm:pt modelId="{516C8C68-88FC-47E4-ACF9-71C8E87B23D0}" type="pres">
      <dgm:prSet presAssocID="{F02FD60C-FEEB-4631-BC48-6637113B1C9C}" presName="descendantText" presStyleLbl="alignAcc1" presStyleIdx="1" presStyleCnt="2">
        <dgm:presLayoutVars>
          <dgm:bulletEnabled val="1"/>
        </dgm:presLayoutVars>
      </dgm:prSet>
      <dgm:spPr/>
      <dgm:t>
        <a:bodyPr/>
        <a:lstStyle/>
        <a:p>
          <a:endParaRPr lang="en-US"/>
        </a:p>
      </dgm:t>
    </dgm:pt>
  </dgm:ptLst>
  <dgm:cxnLst>
    <dgm:cxn modelId="{7EFC1AB8-1EFC-44CB-BE27-F85E0F6E3773}" srcId="{115FE373-7C04-4031-A313-59819A27355D}" destId="{F02FD60C-FEEB-4631-BC48-6637113B1C9C}" srcOrd="1" destOrd="0" parTransId="{627C261A-93A5-4E5D-94FA-E86F1C80CB8D}" sibTransId="{BEA4EC2E-DF4A-4DB0-A0E2-B7F5C1832D39}"/>
    <dgm:cxn modelId="{AC0DD1B6-1BE1-4CAA-8D24-9E2C03CAB7ED}" type="presOf" srcId="{115FE373-7C04-4031-A313-59819A27355D}" destId="{5BCA475D-EBCD-4503-B518-84725AC90030}" srcOrd="0" destOrd="0" presId="urn:microsoft.com/office/officeart/2005/8/layout/chevron2"/>
    <dgm:cxn modelId="{4C7CC15C-B00A-4C4E-96B7-F5AE003CCFEF}" srcId="{687320C7-38A2-4FD5-8998-9738EE0C3843}" destId="{A9D84D8E-BE55-4798-9A71-E124C7977C66}" srcOrd="1" destOrd="0" parTransId="{55535D3C-DCE3-42D5-8C5E-A68A9ABEE262}" sibTransId="{3ED8B622-A91C-429F-8735-3B49CD4753C7}"/>
    <dgm:cxn modelId="{30E26843-B2BB-49E9-8421-50EAC001F3A9}" type="presOf" srcId="{642DD56C-CE41-48E6-B178-67AE2A13338A}" destId="{516C8C68-88FC-47E4-ACF9-71C8E87B23D0}" srcOrd="0" destOrd="1" presId="urn:microsoft.com/office/officeart/2005/8/layout/chevron2"/>
    <dgm:cxn modelId="{8F67BD4A-04A8-4BC2-B71D-799895D91244}" type="presOf" srcId="{5ACD1BFC-B3A2-4F86-B89C-5ACCE4EA6AA6}" destId="{D9A8F5BC-E852-400E-A229-2AB6B89BC2E6}" srcOrd="0" destOrd="0" presId="urn:microsoft.com/office/officeart/2005/8/layout/chevron2"/>
    <dgm:cxn modelId="{713F580D-965D-474E-9585-A49CB2681BAD}" type="presOf" srcId="{687320C7-38A2-4FD5-8998-9738EE0C3843}" destId="{EA8BAF17-A798-41EF-A497-F7C0AC2A87E9}" srcOrd="0" destOrd="0" presId="urn:microsoft.com/office/officeart/2005/8/layout/chevron2"/>
    <dgm:cxn modelId="{EA41B2AB-E3B1-4B0B-B0A5-0287A67F0F6A}" srcId="{F02FD60C-FEEB-4631-BC48-6637113B1C9C}" destId="{642DD56C-CE41-48E6-B178-67AE2A13338A}" srcOrd="1" destOrd="0" parTransId="{AFC0E169-5027-479B-91EF-627B08B4CD5C}" sibTransId="{AAD216D9-ED93-40D6-A1E2-17C4E9AFE2C1}"/>
    <dgm:cxn modelId="{22E60FA0-0385-49D2-9C9D-22867F1C506B}" srcId="{687320C7-38A2-4FD5-8998-9738EE0C3843}" destId="{5ACD1BFC-B3A2-4F86-B89C-5ACCE4EA6AA6}" srcOrd="0" destOrd="0" parTransId="{6E7F669D-170D-4972-83B5-DD4E0BD9E1F6}" sibTransId="{A2BE51BB-50AE-43A5-90C8-4259C782530F}"/>
    <dgm:cxn modelId="{DD9D6A5F-540C-4421-ACF3-20D37002EB79}" type="presOf" srcId="{A9D84D8E-BE55-4798-9A71-E124C7977C66}" destId="{D9A8F5BC-E852-400E-A229-2AB6B89BC2E6}" srcOrd="0" destOrd="1" presId="urn:microsoft.com/office/officeart/2005/8/layout/chevron2"/>
    <dgm:cxn modelId="{BA6B0886-450C-4DDC-A11B-B17EA2D184BF}" srcId="{F02FD60C-FEEB-4631-BC48-6637113B1C9C}" destId="{A24B56A7-D993-4B57-8A02-415CBABF2EA1}" srcOrd="0" destOrd="0" parTransId="{D4A0DA10-D97E-4C5F-A535-D6CC7DF6EC9D}" sibTransId="{32B5F22D-E960-4D13-85C6-44DF119F9A89}"/>
    <dgm:cxn modelId="{6BB58ED7-2096-4199-9E15-7A67E78E3DDB}" type="presOf" srcId="{F02FD60C-FEEB-4631-BC48-6637113B1C9C}" destId="{2700B56F-8C3F-4325-AAF5-7408DA4E9CB5}" srcOrd="0" destOrd="0" presId="urn:microsoft.com/office/officeart/2005/8/layout/chevron2"/>
    <dgm:cxn modelId="{7E06D1E4-9039-4C37-B05A-A35A169359F3}" srcId="{115FE373-7C04-4031-A313-59819A27355D}" destId="{687320C7-38A2-4FD5-8998-9738EE0C3843}" srcOrd="0" destOrd="0" parTransId="{0EC9F9F5-E12A-4DF3-B23A-0DAB88E682D7}" sibTransId="{DF18C69B-88D0-4ECE-A33F-3A1AFBB02931}"/>
    <dgm:cxn modelId="{1DD25C16-2925-4279-A858-6E6B216F3EC8}" type="presOf" srcId="{A24B56A7-D993-4B57-8A02-415CBABF2EA1}" destId="{516C8C68-88FC-47E4-ACF9-71C8E87B23D0}" srcOrd="0" destOrd="0" presId="urn:microsoft.com/office/officeart/2005/8/layout/chevron2"/>
    <dgm:cxn modelId="{5D9BC3FB-4928-42B3-AAF1-F980CB9CC84B}" type="presParOf" srcId="{5BCA475D-EBCD-4503-B518-84725AC90030}" destId="{EE0017B1-8741-4489-BA9F-FD47C89EC009}" srcOrd="0" destOrd="0" presId="urn:microsoft.com/office/officeart/2005/8/layout/chevron2"/>
    <dgm:cxn modelId="{636AE0F3-3098-438F-8BF4-FC10E4223144}" type="presParOf" srcId="{EE0017B1-8741-4489-BA9F-FD47C89EC009}" destId="{EA8BAF17-A798-41EF-A497-F7C0AC2A87E9}" srcOrd="0" destOrd="0" presId="urn:microsoft.com/office/officeart/2005/8/layout/chevron2"/>
    <dgm:cxn modelId="{B329DC1B-791E-4DC7-887A-833F5F3EE70E}" type="presParOf" srcId="{EE0017B1-8741-4489-BA9F-FD47C89EC009}" destId="{D9A8F5BC-E852-400E-A229-2AB6B89BC2E6}" srcOrd="1" destOrd="0" presId="urn:microsoft.com/office/officeart/2005/8/layout/chevron2"/>
    <dgm:cxn modelId="{9CEA26DA-B484-4B82-87C2-3F866622DC82}" type="presParOf" srcId="{5BCA475D-EBCD-4503-B518-84725AC90030}" destId="{20950AAA-6BA0-4CCC-981D-67586F6BD207}" srcOrd="1" destOrd="0" presId="urn:microsoft.com/office/officeart/2005/8/layout/chevron2"/>
    <dgm:cxn modelId="{39523909-C682-4D1C-BA7D-D64DBD1B6C14}" type="presParOf" srcId="{5BCA475D-EBCD-4503-B518-84725AC90030}" destId="{5950A9B5-619B-422F-8D8F-C2223481D254}" srcOrd="2" destOrd="0" presId="urn:microsoft.com/office/officeart/2005/8/layout/chevron2"/>
    <dgm:cxn modelId="{E72CB916-3ECE-4BCC-A9F8-247F8ABA938E}" type="presParOf" srcId="{5950A9B5-619B-422F-8D8F-C2223481D254}" destId="{2700B56F-8C3F-4325-AAF5-7408DA4E9CB5}" srcOrd="0" destOrd="0" presId="urn:microsoft.com/office/officeart/2005/8/layout/chevron2"/>
    <dgm:cxn modelId="{F85DA90E-C1C4-4269-AF58-7C1D2AAFB631}" type="presParOf" srcId="{5950A9B5-619B-422F-8D8F-C2223481D254}" destId="{516C8C68-88FC-47E4-ACF9-71C8E87B23D0}"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3CF610-C385-458D-A0F6-B0141AB31884}">
      <dsp:nvSpPr>
        <dsp:cNvPr id="0" name=""/>
        <dsp:cNvSpPr/>
      </dsp:nvSpPr>
      <dsp:spPr>
        <a:xfrm>
          <a:off x="198420" y="3409187"/>
          <a:ext cx="2894827" cy="238762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t" anchorCtr="0">
          <a:noAutofit/>
        </a:bodyPr>
        <a:lstStyle/>
        <a:p>
          <a:pPr marL="285750" lvl="1" indent="-285750" algn="l" defTabSz="1244600">
            <a:lnSpc>
              <a:spcPct val="90000"/>
            </a:lnSpc>
            <a:spcBef>
              <a:spcPct val="0"/>
            </a:spcBef>
            <a:spcAft>
              <a:spcPct val="15000"/>
            </a:spcAft>
            <a:buChar char="••"/>
          </a:pPr>
          <a:r>
            <a:rPr lang="en-US" sz="2800" kern="1200" dirty="0" smtClean="0"/>
            <a:t>Workshops</a:t>
          </a:r>
          <a:endParaRPr lang="en-US" sz="2800" kern="1200" dirty="0"/>
        </a:p>
        <a:p>
          <a:pPr marL="285750" lvl="1" indent="-285750" algn="l" defTabSz="1244600">
            <a:lnSpc>
              <a:spcPct val="90000"/>
            </a:lnSpc>
            <a:spcBef>
              <a:spcPct val="0"/>
            </a:spcBef>
            <a:spcAft>
              <a:spcPct val="15000"/>
            </a:spcAft>
            <a:buChar char="••"/>
          </a:pPr>
          <a:endParaRPr lang="en-US" sz="2800" kern="1200" dirty="0"/>
        </a:p>
      </dsp:txBody>
      <dsp:txXfrm>
        <a:off x="253366" y="3464133"/>
        <a:ext cx="2784935" cy="1766100"/>
      </dsp:txXfrm>
    </dsp:sp>
    <dsp:sp modelId="{22BEA5AA-8241-4FD3-8284-ADCFCEE17623}">
      <dsp:nvSpPr>
        <dsp:cNvPr id="0" name=""/>
        <dsp:cNvSpPr/>
      </dsp:nvSpPr>
      <dsp:spPr>
        <a:xfrm>
          <a:off x="1745176" y="3876292"/>
          <a:ext cx="3329014" cy="3329014"/>
        </a:xfrm>
        <a:prstGeom prst="leftCircularArrow">
          <a:avLst>
            <a:gd name="adj1" fmla="val 3050"/>
            <a:gd name="adj2" fmla="val 374395"/>
            <a:gd name="adj3" fmla="val 2149906"/>
            <a:gd name="adj4" fmla="val 9024489"/>
            <a:gd name="adj5" fmla="val 3558"/>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3F55D43-A570-41C4-913E-A15ABEB452D1}">
      <dsp:nvSpPr>
        <dsp:cNvPr id="0" name=""/>
        <dsp:cNvSpPr/>
      </dsp:nvSpPr>
      <dsp:spPr>
        <a:xfrm>
          <a:off x="771338" y="5285180"/>
          <a:ext cx="2573179" cy="102326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48260" rIns="72390" bIns="48260" numCol="1" spcCol="1270" anchor="ctr" anchorCtr="0">
          <a:noAutofit/>
        </a:bodyPr>
        <a:lstStyle/>
        <a:p>
          <a:pPr lvl="0" algn="ctr" defTabSz="1689100">
            <a:lnSpc>
              <a:spcPct val="90000"/>
            </a:lnSpc>
            <a:spcBef>
              <a:spcPct val="0"/>
            </a:spcBef>
            <a:spcAft>
              <a:spcPct val="35000"/>
            </a:spcAft>
          </a:pPr>
          <a:r>
            <a:rPr lang="en-US" sz="3800" kern="1200" dirty="0" smtClean="0"/>
            <a:t>Spring 2018</a:t>
          </a:r>
          <a:endParaRPr lang="en-US" sz="3800" kern="1200" dirty="0"/>
        </a:p>
      </dsp:txBody>
      <dsp:txXfrm>
        <a:off x="801308" y="5315150"/>
        <a:ext cx="2513239" cy="963328"/>
      </dsp:txXfrm>
    </dsp:sp>
    <dsp:sp modelId="{B9D51A73-8F37-484D-84F8-9D0429A02684}">
      <dsp:nvSpPr>
        <dsp:cNvPr id="0" name=""/>
        <dsp:cNvSpPr/>
      </dsp:nvSpPr>
      <dsp:spPr>
        <a:xfrm>
          <a:off x="3710780" y="3409187"/>
          <a:ext cx="3355741" cy="238762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t" anchorCtr="0">
          <a:noAutofit/>
        </a:bodyPr>
        <a:lstStyle/>
        <a:p>
          <a:pPr marL="285750" lvl="1" indent="-285750" algn="l" defTabSz="1244600">
            <a:lnSpc>
              <a:spcPct val="90000"/>
            </a:lnSpc>
            <a:spcBef>
              <a:spcPct val="0"/>
            </a:spcBef>
            <a:spcAft>
              <a:spcPct val="15000"/>
            </a:spcAft>
            <a:buChar char="••"/>
          </a:pPr>
          <a:r>
            <a:rPr lang="en-US" sz="2800" kern="1200" dirty="0" smtClean="0"/>
            <a:t>Interim Guidance for Determining Net Ecological Benefit</a:t>
          </a:r>
          <a:endParaRPr lang="en-US" sz="2800" kern="1200" dirty="0"/>
        </a:p>
      </dsp:txBody>
      <dsp:txXfrm>
        <a:off x="3765726" y="3975767"/>
        <a:ext cx="3245849" cy="1766100"/>
      </dsp:txXfrm>
    </dsp:sp>
    <dsp:sp modelId="{A33AF73C-380D-4BDD-9010-EA0382C92297}">
      <dsp:nvSpPr>
        <dsp:cNvPr id="0" name=""/>
        <dsp:cNvSpPr/>
      </dsp:nvSpPr>
      <dsp:spPr>
        <a:xfrm>
          <a:off x="5542739" y="1940039"/>
          <a:ext cx="3568673" cy="3568673"/>
        </a:xfrm>
        <a:prstGeom prst="circularArrow">
          <a:avLst>
            <a:gd name="adj1" fmla="val 2845"/>
            <a:gd name="adj2" fmla="val 347577"/>
            <a:gd name="adj3" fmla="val 19476912"/>
            <a:gd name="adj4" fmla="val 12575511"/>
            <a:gd name="adj5" fmla="val 3319"/>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ACE2C08-F442-421C-BD17-86F2BB144E4C}">
      <dsp:nvSpPr>
        <dsp:cNvPr id="0" name=""/>
        <dsp:cNvSpPr/>
      </dsp:nvSpPr>
      <dsp:spPr>
        <a:xfrm>
          <a:off x="4584532" y="2897553"/>
          <a:ext cx="2573179" cy="102326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48260" rIns="72390" bIns="48260" numCol="1" spcCol="1270" anchor="ctr" anchorCtr="0">
          <a:noAutofit/>
        </a:bodyPr>
        <a:lstStyle/>
        <a:p>
          <a:pPr lvl="0" algn="ctr" defTabSz="1689100">
            <a:lnSpc>
              <a:spcPct val="90000"/>
            </a:lnSpc>
            <a:spcBef>
              <a:spcPct val="0"/>
            </a:spcBef>
            <a:spcAft>
              <a:spcPct val="35000"/>
            </a:spcAft>
          </a:pPr>
          <a:r>
            <a:rPr lang="en-US" sz="3800" kern="1200" dirty="0" smtClean="0"/>
            <a:t>June 2018</a:t>
          </a:r>
          <a:endParaRPr lang="en-US" sz="3800" kern="1200" dirty="0"/>
        </a:p>
      </dsp:txBody>
      <dsp:txXfrm>
        <a:off x="4614502" y="2927523"/>
        <a:ext cx="2513239" cy="963328"/>
      </dsp:txXfrm>
    </dsp:sp>
    <dsp:sp modelId="{C63E81B1-8D2D-4B53-942D-DF576DD74A84}">
      <dsp:nvSpPr>
        <dsp:cNvPr id="0" name=""/>
        <dsp:cNvSpPr/>
      </dsp:nvSpPr>
      <dsp:spPr>
        <a:xfrm>
          <a:off x="7641181" y="3409187"/>
          <a:ext cx="2894827" cy="238762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t" anchorCtr="0">
          <a:noAutofit/>
        </a:bodyPr>
        <a:lstStyle/>
        <a:p>
          <a:pPr marL="285750" lvl="1" indent="-285750" algn="l" defTabSz="1244600">
            <a:lnSpc>
              <a:spcPct val="90000"/>
            </a:lnSpc>
            <a:spcBef>
              <a:spcPct val="0"/>
            </a:spcBef>
            <a:spcAft>
              <a:spcPct val="15000"/>
            </a:spcAft>
            <a:buChar char="••"/>
          </a:pPr>
          <a:r>
            <a:rPr lang="en-US" sz="2800" kern="1200" dirty="0" smtClean="0"/>
            <a:t>Public Meetings and comment period</a:t>
          </a:r>
          <a:endParaRPr lang="en-US" sz="2800" kern="1200" dirty="0"/>
        </a:p>
      </dsp:txBody>
      <dsp:txXfrm>
        <a:off x="7696127" y="3464133"/>
        <a:ext cx="2784935" cy="1766100"/>
      </dsp:txXfrm>
    </dsp:sp>
    <dsp:sp modelId="{FB42FA07-EC6C-4008-B926-6ADD6FB7E133}">
      <dsp:nvSpPr>
        <dsp:cNvPr id="0" name=""/>
        <dsp:cNvSpPr/>
      </dsp:nvSpPr>
      <dsp:spPr>
        <a:xfrm>
          <a:off x="9266807" y="3973566"/>
          <a:ext cx="3198778" cy="3198778"/>
        </a:xfrm>
        <a:prstGeom prst="leftCircularArrow">
          <a:avLst>
            <a:gd name="adj1" fmla="val 3174"/>
            <a:gd name="adj2" fmla="val 390781"/>
            <a:gd name="adj3" fmla="val 2166292"/>
            <a:gd name="adj4" fmla="val 9024489"/>
            <a:gd name="adj5" fmla="val 3703"/>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CCA799C-2EB7-47E7-A33C-E3D3236D4059}">
      <dsp:nvSpPr>
        <dsp:cNvPr id="0" name=""/>
        <dsp:cNvSpPr/>
      </dsp:nvSpPr>
      <dsp:spPr>
        <a:xfrm>
          <a:off x="8284476" y="5285180"/>
          <a:ext cx="2573179" cy="102326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48260" rIns="72390" bIns="48260" numCol="1" spcCol="1270" anchor="ctr" anchorCtr="0">
          <a:noAutofit/>
        </a:bodyPr>
        <a:lstStyle/>
        <a:p>
          <a:pPr lvl="0" algn="ctr" defTabSz="1689100">
            <a:lnSpc>
              <a:spcPct val="90000"/>
            </a:lnSpc>
            <a:spcBef>
              <a:spcPct val="0"/>
            </a:spcBef>
            <a:spcAft>
              <a:spcPct val="35000"/>
            </a:spcAft>
          </a:pPr>
          <a:r>
            <a:rPr lang="en-US" sz="3800" kern="1200" dirty="0" smtClean="0"/>
            <a:t>Fall 2018</a:t>
          </a:r>
          <a:endParaRPr lang="en-US" sz="3800" kern="1200" dirty="0"/>
        </a:p>
      </dsp:txBody>
      <dsp:txXfrm>
        <a:off x="8314446" y="5315150"/>
        <a:ext cx="2513239" cy="963328"/>
      </dsp:txXfrm>
    </dsp:sp>
    <dsp:sp modelId="{6F487CF6-452A-4A43-974A-DC0BCC12E37B}">
      <dsp:nvSpPr>
        <dsp:cNvPr id="0" name=""/>
        <dsp:cNvSpPr/>
      </dsp:nvSpPr>
      <dsp:spPr>
        <a:xfrm>
          <a:off x="11341126" y="3409187"/>
          <a:ext cx="2894827" cy="238762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t" anchorCtr="0">
          <a:noAutofit/>
        </a:bodyPr>
        <a:lstStyle/>
        <a:p>
          <a:pPr marL="285750" lvl="1" indent="-285750" algn="l" defTabSz="1244600">
            <a:lnSpc>
              <a:spcPct val="90000"/>
            </a:lnSpc>
            <a:spcBef>
              <a:spcPct val="0"/>
            </a:spcBef>
            <a:spcAft>
              <a:spcPct val="15000"/>
            </a:spcAft>
            <a:buChar char="••"/>
          </a:pPr>
          <a:r>
            <a:rPr lang="en-US" sz="2800" kern="1200" dirty="0" smtClean="0"/>
            <a:t>Draft Final Guidance</a:t>
          </a:r>
          <a:endParaRPr lang="en-US" sz="2800" kern="1200" dirty="0"/>
        </a:p>
        <a:p>
          <a:pPr marL="285750" lvl="1" indent="-285750" algn="l" defTabSz="1244600">
            <a:lnSpc>
              <a:spcPct val="90000"/>
            </a:lnSpc>
            <a:spcBef>
              <a:spcPct val="0"/>
            </a:spcBef>
            <a:spcAft>
              <a:spcPct val="15000"/>
            </a:spcAft>
            <a:buChar char="••"/>
          </a:pPr>
          <a:r>
            <a:rPr lang="en-US" sz="2800" kern="1200" dirty="0" smtClean="0"/>
            <a:t>Public Comment Period</a:t>
          </a:r>
          <a:endParaRPr lang="en-US" sz="2800" kern="1200" dirty="0"/>
        </a:p>
      </dsp:txBody>
      <dsp:txXfrm>
        <a:off x="11396072" y="3975767"/>
        <a:ext cx="2784935" cy="1766100"/>
      </dsp:txXfrm>
    </dsp:sp>
    <dsp:sp modelId="{20B10E03-B194-46CE-B9F3-1C2A27986745}">
      <dsp:nvSpPr>
        <dsp:cNvPr id="0" name=""/>
        <dsp:cNvSpPr/>
      </dsp:nvSpPr>
      <dsp:spPr>
        <a:xfrm>
          <a:off x="12942628" y="1940039"/>
          <a:ext cx="3568673" cy="3568673"/>
        </a:xfrm>
        <a:prstGeom prst="circularArrow">
          <a:avLst>
            <a:gd name="adj1" fmla="val 2845"/>
            <a:gd name="adj2" fmla="val 347577"/>
            <a:gd name="adj3" fmla="val 19476912"/>
            <a:gd name="adj4" fmla="val 12575511"/>
            <a:gd name="adj5" fmla="val 3319"/>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10708F6-ADC5-40BC-A783-AC75FBE15B6A}">
      <dsp:nvSpPr>
        <dsp:cNvPr id="0" name=""/>
        <dsp:cNvSpPr/>
      </dsp:nvSpPr>
      <dsp:spPr>
        <a:xfrm>
          <a:off x="11984421" y="2897553"/>
          <a:ext cx="2573179" cy="102326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48260" rIns="72390" bIns="48260" numCol="1" spcCol="1270" anchor="ctr" anchorCtr="0">
          <a:noAutofit/>
        </a:bodyPr>
        <a:lstStyle/>
        <a:p>
          <a:pPr lvl="0" algn="ctr" defTabSz="1689100">
            <a:lnSpc>
              <a:spcPct val="90000"/>
            </a:lnSpc>
            <a:spcBef>
              <a:spcPct val="0"/>
            </a:spcBef>
            <a:spcAft>
              <a:spcPct val="35000"/>
            </a:spcAft>
          </a:pPr>
          <a:r>
            <a:rPr lang="en-US" sz="3800" kern="1200" dirty="0" smtClean="0"/>
            <a:t>Spring 2018</a:t>
          </a:r>
          <a:endParaRPr lang="en-US" sz="3800" kern="1200" dirty="0"/>
        </a:p>
      </dsp:txBody>
      <dsp:txXfrm>
        <a:off x="12014391" y="2927523"/>
        <a:ext cx="2513239" cy="963328"/>
      </dsp:txXfrm>
    </dsp:sp>
    <dsp:sp modelId="{D49B548F-C82D-4DB0-9C33-6F53F5EEA618}">
      <dsp:nvSpPr>
        <dsp:cNvPr id="0" name=""/>
        <dsp:cNvSpPr/>
      </dsp:nvSpPr>
      <dsp:spPr>
        <a:xfrm>
          <a:off x="15041070" y="3409187"/>
          <a:ext cx="2894827" cy="238762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t" anchorCtr="0">
          <a:noAutofit/>
        </a:bodyPr>
        <a:lstStyle/>
        <a:p>
          <a:pPr marL="285750" lvl="1" indent="-285750" algn="l" defTabSz="1244600">
            <a:lnSpc>
              <a:spcPct val="90000"/>
            </a:lnSpc>
            <a:spcBef>
              <a:spcPct val="0"/>
            </a:spcBef>
            <a:spcAft>
              <a:spcPct val="15000"/>
            </a:spcAft>
            <a:buChar char="••"/>
          </a:pPr>
          <a:r>
            <a:rPr lang="en-US" sz="2800" kern="1200" dirty="0" smtClean="0"/>
            <a:t>Final Guidance for Determining Net Ecological Benefit</a:t>
          </a:r>
          <a:endParaRPr lang="en-US" sz="2800" kern="1200" dirty="0"/>
        </a:p>
      </dsp:txBody>
      <dsp:txXfrm>
        <a:off x="15096016" y="3464133"/>
        <a:ext cx="2784935" cy="1766100"/>
      </dsp:txXfrm>
    </dsp:sp>
    <dsp:sp modelId="{5C4754CD-B6BD-4319-A89E-6B8423714869}">
      <dsp:nvSpPr>
        <dsp:cNvPr id="0" name=""/>
        <dsp:cNvSpPr/>
      </dsp:nvSpPr>
      <dsp:spPr>
        <a:xfrm>
          <a:off x="15684365" y="5285180"/>
          <a:ext cx="2573179" cy="102326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48260" rIns="72390" bIns="48260" numCol="1" spcCol="1270" anchor="ctr" anchorCtr="0">
          <a:noAutofit/>
        </a:bodyPr>
        <a:lstStyle/>
        <a:p>
          <a:pPr lvl="0" algn="ctr" defTabSz="1689100">
            <a:lnSpc>
              <a:spcPct val="90000"/>
            </a:lnSpc>
            <a:spcBef>
              <a:spcPct val="0"/>
            </a:spcBef>
            <a:spcAft>
              <a:spcPct val="35000"/>
            </a:spcAft>
          </a:pPr>
          <a:r>
            <a:rPr lang="en-US" sz="3800" kern="1200" dirty="0" smtClean="0"/>
            <a:t>July 2019</a:t>
          </a:r>
          <a:endParaRPr lang="en-US" sz="3800" kern="1200" dirty="0"/>
        </a:p>
      </dsp:txBody>
      <dsp:txXfrm>
        <a:off x="15714335" y="5315150"/>
        <a:ext cx="2513239" cy="96332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8BAF17-A798-41EF-A497-F7C0AC2A87E9}">
      <dsp:nvSpPr>
        <dsp:cNvPr id="0" name=""/>
        <dsp:cNvSpPr/>
      </dsp:nvSpPr>
      <dsp:spPr>
        <a:xfrm rot="5400000">
          <a:off x="-629346" y="632881"/>
          <a:ext cx="4195644" cy="2936950"/>
        </a:xfrm>
        <a:prstGeom prst="chevron">
          <a:avLst/>
        </a:prstGeom>
        <a:solidFill>
          <a:schemeClr val="accent1">
            <a:shade val="50000"/>
            <a:hueOff val="0"/>
            <a:satOff val="0"/>
            <a:lumOff val="0"/>
            <a:alphaOff val="0"/>
          </a:schemeClr>
        </a:solidFill>
        <a:ln w="12700" cap="flat" cmpd="sng" algn="ctr">
          <a:solidFill>
            <a:schemeClr val="accent1">
              <a:shade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115" tIns="31115" rIns="31115" bIns="31115" numCol="1" spcCol="1270" anchor="ctr" anchorCtr="0">
          <a:noAutofit/>
        </a:bodyPr>
        <a:lstStyle/>
        <a:p>
          <a:pPr lvl="0" algn="ctr" defTabSz="2178050">
            <a:lnSpc>
              <a:spcPct val="90000"/>
            </a:lnSpc>
            <a:spcBef>
              <a:spcPct val="0"/>
            </a:spcBef>
            <a:spcAft>
              <a:spcPct val="35000"/>
            </a:spcAft>
          </a:pPr>
          <a:r>
            <a:rPr lang="en-US" sz="4900" kern="1200" dirty="0"/>
            <a:t>Committee</a:t>
          </a:r>
        </a:p>
      </dsp:txBody>
      <dsp:txXfrm rot="-5400000">
        <a:off x="1" y="1472009"/>
        <a:ext cx="2936950" cy="1258694"/>
      </dsp:txXfrm>
    </dsp:sp>
    <dsp:sp modelId="{D9A8F5BC-E852-400E-A229-2AB6B89BC2E6}">
      <dsp:nvSpPr>
        <dsp:cNvPr id="0" name=""/>
        <dsp:cNvSpPr/>
      </dsp:nvSpPr>
      <dsp:spPr>
        <a:xfrm rot="5400000">
          <a:off x="4598234" y="-1657748"/>
          <a:ext cx="2727168" cy="6049736"/>
        </a:xfrm>
        <a:prstGeom prst="round2SameRect">
          <a:avLst/>
        </a:prstGeom>
        <a:solidFill>
          <a:schemeClr val="lt1">
            <a:alpha val="90000"/>
            <a:hueOff val="0"/>
            <a:satOff val="0"/>
            <a:lumOff val="0"/>
            <a:alphaOff val="0"/>
          </a:schemeClr>
        </a:solidFill>
        <a:ln w="12700" cap="flat" cmpd="sng" algn="ctr">
          <a:solidFill>
            <a:schemeClr val="accent1">
              <a:shade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26720" tIns="38100" rIns="38100" bIns="38100" numCol="1" spcCol="1270" anchor="ctr" anchorCtr="0">
          <a:noAutofit/>
        </a:bodyPr>
        <a:lstStyle/>
        <a:p>
          <a:pPr marL="285750" lvl="1" indent="-285750" algn="l" defTabSz="2667000">
            <a:lnSpc>
              <a:spcPct val="90000"/>
            </a:lnSpc>
            <a:spcBef>
              <a:spcPct val="0"/>
            </a:spcBef>
            <a:spcAft>
              <a:spcPct val="15000"/>
            </a:spcAft>
            <a:buChar char="••"/>
          </a:pPr>
          <a:r>
            <a:rPr lang="en-US" sz="6000" kern="1200" dirty="0"/>
            <a:t>Evaluates NEB</a:t>
          </a:r>
        </a:p>
        <a:p>
          <a:pPr marL="285750" lvl="1" indent="-285750" algn="l" defTabSz="2667000">
            <a:lnSpc>
              <a:spcPct val="90000"/>
            </a:lnSpc>
            <a:spcBef>
              <a:spcPct val="0"/>
            </a:spcBef>
            <a:spcAft>
              <a:spcPct val="15000"/>
            </a:spcAft>
            <a:buChar char="••"/>
          </a:pPr>
          <a:r>
            <a:rPr lang="en-US" sz="6000" kern="1200" dirty="0"/>
            <a:t>Approves Plan</a:t>
          </a:r>
        </a:p>
      </dsp:txBody>
      <dsp:txXfrm rot="-5400000">
        <a:off x="2936951" y="136664"/>
        <a:ext cx="5916607" cy="2460910"/>
      </dsp:txXfrm>
    </dsp:sp>
    <dsp:sp modelId="{2700B56F-8C3F-4325-AAF5-7408DA4E9CB5}">
      <dsp:nvSpPr>
        <dsp:cNvPr id="0" name=""/>
        <dsp:cNvSpPr/>
      </dsp:nvSpPr>
      <dsp:spPr>
        <a:xfrm rot="5400000">
          <a:off x="-629346" y="4551792"/>
          <a:ext cx="4195644" cy="2936950"/>
        </a:xfrm>
        <a:prstGeom prst="chevron">
          <a:avLst/>
        </a:prstGeom>
        <a:solidFill>
          <a:schemeClr val="accent1">
            <a:shade val="50000"/>
            <a:hueOff val="334258"/>
            <a:satOff val="8955"/>
            <a:lumOff val="39453"/>
            <a:alphaOff val="0"/>
          </a:schemeClr>
        </a:solidFill>
        <a:ln w="12700" cap="flat" cmpd="sng" algn="ctr">
          <a:solidFill>
            <a:schemeClr val="accent1">
              <a:shade val="50000"/>
              <a:hueOff val="334258"/>
              <a:satOff val="8955"/>
              <a:lumOff val="3945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115" tIns="31115" rIns="31115" bIns="31115" numCol="1" spcCol="1270" anchor="ctr" anchorCtr="0">
          <a:noAutofit/>
        </a:bodyPr>
        <a:lstStyle/>
        <a:p>
          <a:pPr lvl="0" algn="ctr" defTabSz="2178050">
            <a:lnSpc>
              <a:spcPct val="90000"/>
            </a:lnSpc>
            <a:spcBef>
              <a:spcPct val="0"/>
            </a:spcBef>
            <a:spcAft>
              <a:spcPct val="35000"/>
            </a:spcAft>
          </a:pPr>
          <a:r>
            <a:rPr lang="en-US" sz="4900" kern="1200" dirty="0"/>
            <a:t>Ecology</a:t>
          </a:r>
        </a:p>
      </dsp:txBody>
      <dsp:txXfrm rot="-5400000">
        <a:off x="1" y="5390920"/>
        <a:ext cx="2936950" cy="1258694"/>
      </dsp:txXfrm>
    </dsp:sp>
    <dsp:sp modelId="{516C8C68-88FC-47E4-ACF9-71C8E87B23D0}">
      <dsp:nvSpPr>
        <dsp:cNvPr id="0" name=""/>
        <dsp:cNvSpPr/>
      </dsp:nvSpPr>
      <dsp:spPr>
        <a:xfrm rot="5400000">
          <a:off x="4598234" y="2261162"/>
          <a:ext cx="2727168" cy="6049736"/>
        </a:xfrm>
        <a:prstGeom prst="round2SameRect">
          <a:avLst/>
        </a:prstGeom>
        <a:solidFill>
          <a:schemeClr val="lt1">
            <a:alpha val="90000"/>
            <a:hueOff val="0"/>
            <a:satOff val="0"/>
            <a:lumOff val="0"/>
            <a:alphaOff val="0"/>
          </a:schemeClr>
        </a:solidFill>
        <a:ln w="12700" cap="flat" cmpd="sng" algn="ctr">
          <a:solidFill>
            <a:schemeClr val="accent1">
              <a:shade val="50000"/>
              <a:hueOff val="334258"/>
              <a:satOff val="8955"/>
              <a:lumOff val="3945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26720" tIns="38100" rIns="38100" bIns="38100" numCol="1" spcCol="1270" anchor="ctr" anchorCtr="0">
          <a:noAutofit/>
        </a:bodyPr>
        <a:lstStyle/>
        <a:p>
          <a:pPr marL="285750" lvl="1" indent="-285750" algn="l" defTabSz="2667000">
            <a:lnSpc>
              <a:spcPct val="90000"/>
            </a:lnSpc>
            <a:spcBef>
              <a:spcPct val="0"/>
            </a:spcBef>
            <a:spcAft>
              <a:spcPct val="15000"/>
            </a:spcAft>
            <a:buChar char="••"/>
          </a:pPr>
          <a:r>
            <a:rPr lang="en-US" sz="6000" kern="1200" dirty="0"/>
            <a:t>Determines NEB</a:t>
          </a:r>
        </a:p>
        <a:p>
          <a:pPr marL="285750" lvl="1" indent="-285750" algn="l" defTabSz="2667000">
            <a:lnSpc>
              <a:spcPct val="90000"/>
            </a:lnSpc>
            <a:spcBef>
              <a:spcPct val="0"/>
            </a:spcBef>
            <a:spcAft>
              <a:spcPct val="15000"/>
            </a:spcAft>
            <a:buChar char="••"/>
          </a:pPr>
          <a:r>
            <a:rPr lang="en-US" sz="6000" kern="1200" dirty="0"/>
            <a:t>Adopts Plan</a:t>
          </a:r>
        </a:p>
      </dsp:txBody>
      <dsp:txXfrm rot="-5400000">
        <a:off x="2936951" y="4055575"/>
        <a:ext cx="5916607" cy="2460910"/>
      </dsp:txXfrm>
    </dsp:sp>
  </dsp:spTree>
</dsp:drawing>
</file>

<file path=ppt/diagrams/layout1.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DB693B22-60B4-4521-BF44-5FBB44150C17}" type="datetimeFigureOut">
              <a:rPr lang="en-US" smtClean="0"/>
              <a:t>9/19/2019</a:t>
            </a:fld>
            <a:endParaRPr lang="en-US" dirty="0"/>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6B8C64EF-1923-45AA-93F6-14713C21EEC8}" type="slidenum">
              <a:rPr lang="en-US" smtClean="0"/>
              <a:t>‹#›</a:t>
            </a:fld>
            <a:endParaRPr lang="en-US" dirty="0"/>
          </a:p>
        </p:txBody>
      </p:sp>
    </p:spTree>
    <p:extLst>
      <p:ext uri="{BB962C8B-B14F-4D97-AF65-F5344CB8AC3E}">
        <p14:creationId xmlns:p14="http://schemas.microsoft.com/office/powerpoint/2010/main" val="221040274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kumimoji="1" lang="ja-JP" alt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B214B700-E454-4935-A6FA-FD6D01281268}" type="datetimeFigureOut">
              <a:rPr kumimoji="1" lang="ja-JP" altLang="en-US" smtClean="0"/>
              <a:t>2019/9/19</a:t>
            </a:fld>
            <a:endParaRPr kumimoji="1" lang="ja-JP" alt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ja-JP" alt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kumimoji="1" lang="en-US" altLang="ja-JP"/>
              <a:t>Edit Master text styles</a:t>
            </a:r>
          </a:p>
          <a:p>
            <a:pPr lvl="1"/>
            <a:r>
              <a:rPr kumimoji="1" lang="en-US" altLang="ja-JP"/>
              <a:t>Second level</a:t>
            </a:r>
          </a:p>
          <a:p>
            <a:pPr lvl="2"/>
            <a:r>
              <a:rPr kumimoji="1" lang="en-US" altLang="ja-JP"/>
              <a:t>Third level</a:t>
            </a:r>
          </a:p>
          <a:p>
            <a:pPr lvl="3"/>
            <a:r>
              <a:rPr kumimoji="1" lang="en-US" altLang="ja-JP"/>
              <a:t>Fourth level</a:t>
            </a:r>
          </a:p>
          <a:p>
            <a:pPr lvl="4"/>
            <a:r>
              <a:rPr kumimoji="1" lang="en-US" altLang="ja-JP"/>
              <a:t>Fifth level</a:t>
            </a:r>
            <a:endParaRPr kumimoji="1" lang="ja-JP" altLang="en-US"/>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kumimoji="1" lang="ja-JP" alt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9BF180D7-54DB-4F7F-AE75-6A189328228B}" type="slidenum">
              <a:rPr kumimoji="1" lang="ja-JP" altLang="en-US" smtClean="0"/>
              <a:t>‹#›</a:t>
            </a:fld>
            <a:endParaRPr kumimoji="1" lang="ja-JP" altLang="en-US"/>
          </a:p>
        </p:txBody>
      </p:sp>
    </p:spTree>
    <p:extLst>
      <p:ext uri="{BB962C8B-B14F-4D97-AF65-F5344CB8AC3E}">
        <p14:creationId xmlns:p14="http://schemas.microsoft.com/office/powerpoint/2010/main" val="639940279"/>
      </p:ext>
    </p:extLst>
  </p:cSld>
  <p:clrMap bg1="lt1" tx1="dk1" bg2="lt2" tx2="dk2" accent1="accent1" accent2="accent2" accent3="accent3" accent4="accent4" accent5="accent5" accent6="accent6" hlink="hlink" folHlink="folHlink"/>
  <p:notesStyle>
    <a:lvl1pPr marL="0" algn="l" defTabSz="1371509" rtl="0" eaLnBrk="1" latinLnBrk="0" hangingPunct="1">
      <a:defRPr kumimoji="1" sz="1800" kern="1200">
        <a:solidFill>
          <a:schemeClr val="tx1"/>
        </a:solidFill>
        <a:latin typeface="+mn-lt"/>
        <a:ea typeface="+mn-ea"/>
        <a:cs typeface="+mn-cs"/>
      </a:defRPr>
    </a:lvl1pPr>
    <a:lvl2pPr marL="685754" algn="l" defTabSz="1371509" rtl="0" eaLnBrk="1" latinLnBrk="0" hangingPunct="1">
      <a:defRPr kumimoji="1" sz="1800" kern="1200">
        <a:solidFill>
          <a:schemeClr val="tx1"/>
        </a:solidFill>
        <a:latin typeface="+mn-lt"/>
        <a:ea typeface="+mn-ea"/>
        <a:cs typeface="+mn-cs"/>
      </a:defRPr>
    </a:lvl2pPr>
    <a:lvl3pPr marL="1371509" algn="l" defTabSz="1371509" rtl="0" eaLnBrk="1" latinLnBrk="0" hangingPunct="1">
      <a:defRPr kumimoji="1" sz="1800" kern="1200">
        <a:solidFill>
          <a:schemeClr val="tx1"/>
        </a:solidFill>
        <a:latin typeface="+mn-lt"/>
        <a:ea typeface="+mn-ea"/>
        <a:cs typeface="+mn-cs"/>
      </a:defRPr>
    </a:lvl3pPr>
    <a:lvl4pPr marL="2057263" algn="l" defTabSz="1371509" rtl="0" eaLnBrk="1" latinLnBrk="0" hangingPunct="1">
      <a:defRPr kumimoji="1" sz="1800" kern="1200">
        <a:solidFill>
          <a:schemeClr val="tx1"/>
        </a:solidFill>
        <a:latin typeface="+mn-lt"/>
        <a:ea typeface="+mn-ea"/>
        <a:cs typeface="+mn-cs"/>
      </a:defRPr>
    </a:lvl4pPr>
    <a:lvl5pPr marL="2743017" algn="l" defTabSz="1371509" rtl="0" eaLnBrk="1" latinLnBrk="0" hangingPunct="1">
      <a:defRPr kumimoji="1" sz="1800" kern="1200">
        <a:solidFill>
          <a:schemeClr val="tx1"/>
        </a:solidFill>
        <a:latin typeface="+mn-lt"/>
        <a:ea typeface="+mn-ea"/>
        <a:cs typeface="+mn-cs"/>
      </a:defRPr>
    </a:lvl5pPr>
    <a:lvl6pPr marL="3428771" algn="l" defTabSz="1371509" rtl="0" eaLnBrk="1" latinLnBrk="0" hangingPunct="1">
      <a:defRPr kumimoji="1" sz="1800" kern="1200">
        <a:solidFill>
          <a:schemeClr val="tx1"/>
        </a:solidFill>
        <a:latin typeface="+mn-lt"/>
        <a:ea typeface="+mn-ea"/>
        <a:cs typeface="+mn-cs"/>
      </a:defRPr>
    </a:lvl6pPr>
    <a:lvl7pPr marL="4114526" algn="l" defTabSz="1371509" rtl="0" eaLnBrk="1" latinLnBrk="0" hangingPunct="1">
      <a:defRPr kumimoji="1" sz="1800" kern="1200">
        <a:solidFill>
          <a:schemeClr val="tx1"/>
        </a:solidFill>
        <a:latin typeface="+mn-lt"/>
        <a:ea typeface="+mn-ea"/>
        <a:cs typeface="+mn-cs"/>
      </a:defRPr>
    </a:lvl7pPr>
    <a:lvl8pPr marL="4800280" algn="l" defTabSz="1371509" rtl="0" eaLnBrk="1" latinLnBrk="0" hangingPunct="1">
      <a:defRPr kumimoji="1" sz="1800" kern="1200">
        <a:solidFill>
          <a:schemeClr val="tx1"/>
        </a:solidFill>
        <a:latin typeface="+mn-lt"/>
        <a:ea typeface="+mn-ea"/>
        <a:cs typeface="+mn-cs"/>
      </a:defRPr>
    </a:lvl8pPr>
    <a:lvl9pPr marL="5486034" algn="l" defTabSz="1371509" rtl="0" eaLnBrk="1" latinLnBrk="0" hangingPunct="1">
      <a:defRPr kumimoji="1" sz="18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kumimoji="1" lang="en-US" sz="1200" kern="1200" baseline="0" dirty="0" smtClean="0">
                <a:solidFill>
                  <a:schemeClr val="tx1"/>
                </a:solidFill>
                <a:effectLst/>
                <a:latin typeface="Arial" panose="020B0604020202020204" pitchFamily="34" charset="0"/>
                <a:ea typeface="+mn-ea"/>
                <a:cs typeface="Arial" panose="020B0604020202020204" pitchFamily="34" charset="0"/>
              </a:rPr>
              <a:t>This presentation will review the key components of the final NEB guidance, which was released on July 31st. I will also provide a very brief overview of the components we anticipate including in the plan and will bring forward a more detailed plan outline for your input in the next couple of months. </a:t>
            </a:r>
          </a:p>
          <a:p>
            <a:pPr marL="171450" indent="-171450">
              <a:buFont typeface="Arial" panose="020B0604020202020204" pitchFamily="34" charset="0"/>
              <a:buChar char="•"/>
            </a:pPr>
            <a:endParaRPr kumimoji="1" lang="en-US" sz="1200" kern="1200" baseline="0" dirty="0" smtClean="0">
              <a:solidFill>
                <a:schemeClr val="tx1"/>
              </a:solidFill>
              <a:effectLst/>
              <a:latin typeface="Arial" panose="020B0604020202020204" pitchFamily="34" charset="0"/>
              <a:ea typeface="+mn-ea"/>
              <a:cs typeface="Arial" panose="020B0604020202020204" pitchFamily="34" charset="0"/>
            </a:endParaRPr>
          </a:p>
          <a:p>
            <a:pPr marL="171450" indent="-171450">
              <a:buFont typeface="Arial" panose="020B0604020202020204" pitchFamily="34" charset="0"/>
              <a:buChar char="•"/>
            </a:pPr>
            <a:r>
              <a:rPr kumimoji="1" lang="en-US" sz="1200" kern="1200" baseline="0" dirty="0" smtClean="0">
                <a:solidFill>
                  <a:schemeClr val="tx1"/>
                </a:solidFill>
                <a:effectLst/>
                <a:latin typeface="Arial" panose="020B0604020202020204" pitchFamily="34" charset="0"/>
                <a:ea typeface="+mn-ea"/>
                <a:cs typeface="Arial" panose="020B0604020202020204" pitchFamily="34" charset="0"/>
              </a:rPr>
              <a:t>The final policy interpretations document was also released on July 31st – I will not discuss that document in detail but am happy to take questions. </a:t>
            </a:r>
          </a:p>
          <a:p>
            <a:pPr marL="0" indent="0">
              <a:buFont typeface="Arial" panose="020B0604020202020204" pitchFamily="34" charset="0"/>
              <a:buNone/>
            </a:pPr>
            <a:endParaRPr kumimoji="1" lang="en-US" sz="1200" kern="1200" baseline="0" dirty="0" smtClean="0">
              <a:solidFill>
                <a:schemeClr val="tx1"/>
              </a:solidFill>
              <a:effectLst/>
              <a:latin typeface="Arial" panose="020B0604020202020204" pitchFamily="34" charset="0"/>
              <a:ea typeface="+mn-ea"/>
              <a:cs typeface="Arial" panose="020B0604020202020204" pitchFamily="34" charset="0"/>
            </a:endParaRPr>
          </a:p>
          <a:p>
            <a:pPr marL="171450" indent="-171450">
              <a:buFont typeface="Arial" panose="020B0604020202020204" pitchFamily="34" charset="0"/>
              <a:buChar char="•"/>
            </a:pPr>
            <a:r>
              <a:rPr kumimoji="1" lang="en-US" sz="1200" kern="1200" baseline="0" dirty="0" smtClean="0">
                <a:solidFill>
                  <a:schemeClr val="tx1"/>
                </a:solidFill>
                <a:effectLst/>
                <a:latin typeface="Arial" panose="020B0604020202020204" pitchFamily="34" charset="0"/>
                <a:ea typeface="+mn-ea"/>
                <a:cs typeface="Arial" panose="020B0604020202020204" pitchFamily="34" charset="0"/>
              </a:rPr>
              <a:t>Please save your questions/comments for the end.</a:t>
            </a:r>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1</a:t>
            </a:fld>
            <a:endParaRPr kumimoji="1" lang="ja-JP" altLang="en-US"/>
          </a:p>
        </p:txBody>
      </p:sp>
    </p:spTree>
    <p:extLst>
      <p:ext uri="{BB962C8B-B14F-4D97-AF65-F5344CB8AC3E}">
        <p14:creationId xmlns:p14="http://schemas.microsoft.com/office/powerpoint/2010/main" val="37226812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latin typeface="Arial" panose="020B0604020202020204" pitchFamily="34" charset="0"/>
                <a:cs typeface="Arial" panose="020B0604020202020204" pitchFamily="34" charset="0"/>
              </a:rPr>
              <a:t>There are many different types of projects and actions that could address the new consumptive water use and achievement of a net ecological benefit. The examples provided in the NEB guidance are some suggestions. The Committee can come up with new ideas for projects and actions that don’t fit into these categories. Some of the projects in our plan will likely be eligible to apply for streamflow restoration grant funding.</a:t>
            </a:r>
          </a:p>
          <a:p>
            <a:endParaRPr lang="en-US" sz="1200" dirty="0" smtClean="0">
              <a:latin typeface="Arial" panose="020B0604020202020204" pitchFamily="34" charset="0"/>
              <a:cs typeface="Arial" panose="020B0604020202020204" pitchFamily="34" charset="0"/>
            </a:endParaRPr>
          </a:p>
          <a:p>
            <a:pPr marL="171450" lvl="0" indent="-171450">
              <a:buFont typeface="Arial" panose="020B0604020202020204" pitchFamily="34" charset="0"/>
              <a:buChar char="•"/>
            </a:pPr>
            <a:r>
              <a:rPr lang="en-US" sz="1200" b="1" i="1" dirty="0" smtClean="0">
                <a:latin typeface="Arial" panose="020B0604020202020204" pitchFamily="34" charset="0"/>
                <a:cs typeface="Arial" panose="020B0604020202020204" pitchFamily="34" charset="0"/>
              </a:rPr>
              <a:t>Notes if pressed about certain project types:</a:t>
            </a:r>
          </a:p>
          <a:p>
            <a:pPr marL="857204" lvl="1" indent="-171450">
              <a:buFont typeface="Arial" panose="020B0604020202020204" pitchFamily="34" charset="0"/>
              <a:buChar char="•"/>
            </a:pPr>
            <a:r>
              <a:rPr lang="en-US" sz="1200" dirty="0" smtClean="0">
                <a:latin typeface="Arial" panose="020B0604020202020204" pitchFamily="34" charset="0"/>
                <a:cs typeface="Arial" panose="020B0604020202020204" pitchFamily="34" charset="0"/>
              </a:rPr>
              <a:t>­</a:t>
            </a:r>
            <a:r>
              <a:rPr lang="en-US" sz="1200" b="1" i="1" dirty="0" smtClean="0">
                <a:latin typeface="Arial" panose="020B0604020202020204" pitchFamily="34" charset="0"/>
                <a:cs typeface="Arial" panose="020B0604020202020204" pitchFamily="34" charset="0"/>
              </a:rPr>
              <a:t>Acquisitions</a:t>
            </a:r>
            <a:r>
              <a:rPr lang="en-US" sz="1200" i="1" dirty="0" smtClean="0">
                <a:latin typeface="Arial" panose="020B0604020202020204" pitchFamily="34" charset="0"/>
                <a:cs typeface="Arial" panose="020B0604020202020204" pitchFamily="34" charset="0"/>
              </a:rPr>
              <a:t> are where Ecology acquires water rights and holds the rights in the Trust Water Rights Program. These trust water rights are managed by Ecology for the benefit of instream and out-of-stream uses. Water rights that Ecology acquires at the recommendation of the Committees must be permanently and legally held by Ecology in the Trust Water Rights program.</a:t>
            </a:r>
          </a:p>
          <a:p>
            <a:pPr marL="857204" lvl="1" indent="-171450">
              <a:buFont typeface="Arial" panose="020B0604020202020204" pitchFamily="34" charset="0"/>
              <a:buChar char="•"/>
            </a:pPr>
            <a:r>
              <a:rPr lang="en-US" sz="1200" b="1" i="1" dirty="0" smtClean="0">
                <a:latin typeface="Arial" panose="020B0604020202020204" pitchFamily="34" charset="0"/>
                <a:cs typeface="Arial" panose="020B0604020202020204" pitchFamily="34" charset="0"/>
              </a:rPr>
              <a:t>Non-acquisition water offset projects </a:t>
            </a:r>
            <a:r>
              <a:rPr lang="en-US" sz="1200" i="1" dirty="0" smtClean="0">
                <a:latin typeface="Arial" panose="020B0604020202020204" pitchFamily="34" charset="0"/>
                <a:cs typeface="Arial" panose="020B0604020202020204" pitchFamily="34" charset="0"/>
              </a:rPr>
              <a:t>typically focus on retiming high flow season surface waters</a:t>
            </a:r>
          </a:p>
          <a:p>
            <a:pPr marL="1542959" lvl="2" indent="-171450">
              <a:buFont typeface="Arial" panose="020B0604020202020204" pitchFamily="34" charset="0"/>
              <a:buChar char="•"/>
            </a:pPr>
            <a:r>
              <a:rPr lang="en-US" sz="1200" i="1" dirty="0" smtClean="0">
                <a:latin typeface="Arial" panose="020B0604020202020204" pitchFamily="34" charset="0"/>
                <a:cs typeface="Arial" panose="020B0604020202020204" pitchFamily="34" charset="0"/>
              </a:rPr>
              <a:t>Offset benefits for some of these projects will be straightforward to analyze but for others may be more difficult.</a:t>
            </a:r>
          </a:p>
          <a:p>
            <a:pPr marL="1542959" lvl="2" indent="-171450">
              <a:buFont typeface="Arial" panose="020B0604020202020204" pitchFamily="34" charset="0"/>
              <a:buChar char="•"/>
            </a:pPr>
            <a:r>
              <a:rPr lang="en-US" sz="1200" i="1" dirty="0" smtClean="0">
                <a:latin typeface="Arial" panose="020B0604020202020204" pitchFamily="34" charset="0"/>
                <a:cs typeface="Arial" panose="020B0604020202020204" pitchFamily="34" charset="0"/>
              </a:rPr>
              <a:t>Examples are: Managed Aquifer Recharge, off-channel storage, source switches for water rights from surface water to groundwater, and streamflow augmentation.</a:t>
            </a:r>
          </a:p>
          <a:p>
            <a:pPr marL="857204" lvl="1" indent="-171450">
              <a:buFont typeface="Arial" panose="020B0604020202020204" pitchFamily="34" charset="0"/>
              <a:buChar char="•"/>
            </a:pPr>
            <a:r>
              <a:rPr lang="en-US" sz="1200" b="1" i="1" dirty="0" smtClean="0">
                <a:latin typeface="Arial" panose="020B0604020202020204" pitchFamily="34" charset="0"/>
                <a:cs typeface="Arial" panose="020B0604020202020204" pitchFamily="34" charset="0"/>
              </a:rPr>
              <a:t>Habitat projects </a:t>
            </a:r>
            <a:r>
              <a:rPr lang="en-US" sz="1200" i="1" dirty="0" smtClean="0">
                <a:latin typeface="Arial" panose="020B0604020202020204" pitchFamily="34" charset="0"/>
                <a:cs typeface="Arial" panose="020B0604020202020204" pitchFamily="34" charset="0"/>
              </a:rPr>
              <a:t>may increase streamflow, but by design they prioritize habitat benefits. </a:t>
            </a:r>
          </a:p>
          <a:p>
            <a:pPr marL="1542959" lvl="2" indent="-171450">
              <a:buFont typeface="Arial" panose="020B0604020202020204" pitchFamily="34" charset="0"/>
              <a:buChar char="•"/>
            </a:pPr>
            <a:r>
              <a:rPr lang="en-US" sz="1200" i="1" dirty="0" smtClean="0">
                <a:latin typeface="Arial" panose="020B0604020202020204" pitchFamily="34" charset="0"/>
                <a:cs typeface="Arial" panose="020B0604020202020204" pitchFamily="34" charset="0"/>
              </a:rPr>
              <a:t>Examples of habitat projects include floodplain restoration, instream habitat restoration, beaver reintroduction, land conservation, forest management, and fish barrier removal</a:t>
            </a:r>
          </a:p>
          <a:p>
            <a:pPr marL="1542959" lvl="2" indent="-171450">
              <a:buFont typeface="Arial" panose="020B0604020202020204" pitchFamily="34" charset="0"/>
              <a:buChar char="•"/>
            </a:pPr>
            <a:r>
              <a:rPr lang="en-US" sz="1200" i="1" dirty="0" smtClean="0">
                <a:latin typeface="Arial" panose="020B0604020202020204" pitchFamily="34" charset="0"/>
                <a:cs typeface="Arial" panose="020B0604020202020204" pitchFamily="34" charset="0"/>
              </a:rPr>
              <a:t>It may be difficult to quantify offset benefits for these projects. If our Committee finds the needed offsets from other projects then we don’t need to provide a quantitative estimate of offset benefits from these types of projects. </a:t>
            </a:r>
          </a:p>
          <a:p>
            <a:pPr marL="1542959" lvl="2" indent="-171450">
              <a:buFont typeface="Arial" panose="020B0604020202020204" pitchFamily="34" charset="0"/>
              <a:buChar char="•"/>
            </a:pPr>
            <a:r>
              <a:rPr lang="en-US" sz="1200" i="1" dirty="0" smtClean="0">
                <a:latin typeface="Arial" panose="020B0604020202020204" pitchFamily="34" charset="0"/>
                <a:cs typeface="Arial" panose="020B0604020202020204" pitchFamily="34" charset="0"/>
              </a:rPr>
              <a:t>If we do use these types of projects to contribute to our needed offsets, Ecology will apply a conservative approach in assessing the estimated water offset quantity relying on the substantial technical analysis provided by planning group.</a:t>
            </a:r>
            <a:endParaRPr lang="en-US" sz="1200" dirty="0" smtClean="0">
              <a:latin typeface="Arial" panose="020B0604020202020204" pitchFamily="34" charset="0"/>
              <a:cs typeface="Arial" panose="020B0604020202020204" pitchFamily="34" charset="0"/>
            </a:endParaRPr>
          </a:p>
          <a:p>
            <a:pPr marL="685754" lvl="1" indent="0">
              <a:buFont typeface="Arial" panose="020B0604020202020204" pitchFamily="34" charset="0"/>
              <a:buNone/>
            </a:pPr>
            <a:endParaRPr lang="en-US" sz="1200" dirty="0" smtClean="0">
              <a:latin typeface="Arial" panose="020B0604020202020204" pitchFamily="34" charset="0"/>
              <a:cs typeface="Arial" panose="020B0604020202020204" pitchFamily="34" charset="0"/>
            </a:endParaRPr>
          </a:p>
          <a:p>
            <a:pPr marL="171450" lvl="0" indent="-171450">
              <a:buFont typeface="Arial" panose="020B0604020202020204" pitchFamily="34" charset="0"/>
              <a:buChar char="•"/>
            </a:pPr>
            <a:r>
              <a:rPr lang="en-US" sz="1200" dirty="0" smtClean="0">
                <a:latin typeface="Arial" panose="020B0604020202020204" pitchFamily="34" charset="0"/>
                <a:cs typeface="Arial" panose="020B0604020202020204" pitchFamily="34" charset="0"/>
              </a:rPr>
              <a:t>Plans can also include recommended actions, such as change to state regulations or local ordinances</a:t>
            </a:r>
          </a:p>
          <a:p>
            <a:pPr marL="857204" lvl="1" indent="-171450">
              <a:buFont typeface="Arial" panose="020B0604020202020204" pitchFamily="34" charset="0"/>
              <a:buChar char="•"/>
            </a:pPr>
            <a:r>
              <a:rPr lang="en-US" sz="1200" dirty="0" smtClean="0">
                <a:latin typeface="Arial" panose="020B0604020202020204" pitchFamily="34" charset="0"/>
                <a:cs typeface="Arial" panose="020B0604020202020204" pitchFamily="34" charset="0"/>
              </a:rPr>
              <a:t>Ecology will consider “actions” that go into effect after the legislation was passed (January 19, 2018) and that were adopted for the purpose of streamflow restoration</a:t>
            </a:r>
          </a:p>
          <a:p>
            <a:pPr marL="857204" lvl="1" indent="-171450">
              <a:buFont typeface="Arial" panose="020B0604020202020204" pitchFamily="34" charset="0"/>
              <a:buChar char="•"/>
            </a:pPr>
            <a:r>
              <a:rPr lang="en-US" sz="1200" dirty="0" smtClean="0">
                <a:latin typeface="Arial" panose="020B0604020202020204" pitchFamily="34" charset="0"/>
                <a:cs typeface="Arial" panose="020B0604020202020204" pitchFamily="34" charset="0"/>
              </a:rPr>
              <a:t>The legislation specifically called out changes to the fee and water usage limits for new homes that rely on wells</a:t>
            </a:r>
          </a:p>
          <a:p>
            <a:pPr marL="685754" lvl="1" indent="0">
              <a:buFont typeface="Arial" panose="020B0604020202020204" pitchFamily="34" charset="0"/>
              <a:buNone/>
            </a:pPr>
            <a:endParaRPr lang="en-US" sz="1200" dirty="0" smtClean="0">
              <a:latin typeface="Arial" panose="020B0604020202020204" pitchFamily="34" charset="0"/>
              <a:cs typeface="Arial" panose="020B0604020202020204" pitchFamily="34" charset="0"/>
            </a:endParaRPr>
          </a:p>
          <a:p>
            <a:pPr marL="171450" lvl="0" indent="-171450">
              <a:buFont typeface="Arial" panose="020B0604020202020204" pitchFamily="34" charset="0"/>
              <a:buChar char="•"/>
            </a:pPr>
            <a:r>
              <a:rPr lang="en-US" sz="1200" dirty="0" smtClean="0">
                <a:latin typeface="Arial" panose="020B0604020202020204" pitchFamily="34" charset="0"/>
                <a:cs typeface="Arial" panose="020B0604020202020204" pitchFamily="34" charset="0"/>
              </a:rPr>
              <a:t>Ecology and WDFW staff provided an overview of these project types during the May webinar. The [WRIA XX] Committees will spend time in the coming months talking in more detail about projects types appropriate for the [watershed name] watershed.</a:t>
            </a:r>
          </a:p>
          <a:p>
            <a:endParaRPr lang="en-US" sz="1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10</a:t>
            </a:fld>
            <a:endParaRPr kumimoji="1" lang="ja-JP" altLang="en-US"/>
          </a:p>
        </p:txBody>
      </p:sp>
    </p:spTree>
    <p:extLst>
      <p:ext uri="{BB962C8B-B14F-4D97-AF65-F5344CB8AC3E}">
        <p14:creationId xmlns:p14="http://schemas.microsoft.com/office/powerpoint/2010/main" val="41732018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latin typeface="Arial" panose="020B0604020202020204" pitchFamily="34" charset="0"/>
                <a:cs typeface="Arial" panose="020B0604020202020204" pitchFamily="34" charset="0"/>
              </a:rPr>
              <a:t>The committee includes</a:t>
            </a:r>
            <a:r>
              <a:rPr lang="en-US" sz="1200" baseline="0" dirty="0" smtClean="0">
                <a:latin typeface="Arial" panose="020B0604020202020204" pitchFamily="34" charset="0"/>
                <a:cs typeface="Arial" panose="020B0604020202020204" pitchFamily="34" charset="0"/>
              </a:rPr>
              <a:t> an NEB evaluation in the plan, and then we vote to approve the plan. Assuming the plan is approved, then Ecology will determine NEB and adopt the plan.</a:t>
            </a:r>
            <a:endParaRPr lang="en-US" sz="1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11</a:t>
            </a:fld>
            <a:endParaRPr kumimoji="1" lang="ja-JP" altLang="en-US"/>
          </a:p>
        </p:txBody>
      </p:sp>
    </p:spTree>
    <p:extLst>
      <p:ext uri="{BB962C8B-B14F-4D97-AF65-F5344CB8AC3E}">
        <p14:creationId xmlns:p14="http://schemas.microsoft.com/office/powerpoint/2010/main" val="9578030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371509" rtl="0" eaLnBrk="1" fontAlgn="auto" latinLnBrk="0" hangingPunct="1">
              <a:lnSpc>
                <a:spcPct val="100000"/>
              </a:lnSpc>
              <a:spcBef>
                <a:spcPts val="0"/>
              </a:spcBef>
              <a:spcAft>
                <a:spcPts val="0"/>
              </a:spcAft>
              <a:buClrTx/>
              <a:buSzTx/>
              <a:buFontTx/>
              <a:buNone/>
              <a:tabLst/>
              <a:defRPr/>
            </a:pPr>
            <a:r>
              <a:rPr lang="en-US" sz="1200" dirty="0" smtClean="0">
                <a:latin typeface="Arial" panose="020B0604020202020204" pitchFamily="34" charset="0"/>
                <a:cs typeface="Arial" panose="020B0604020202020204" pitchFamily="34" charset="0"/>
              </a:rPr>
              <a:t>For the 203 Committees, Ecology will work with the Committee to write the WRE plan. Ecology will lead the process for writing the plans. We anticipate the plans will be brief (~30 pages) with several detailed technical appendices developed by our technical support consultants that will be summarized to include in the main body of the plan. </a:t>
            </a:r>
          </a:p>
          <a:p>
            <a:pPr marL="0" marR="0" lvl="0" indent="0" algn="l" defTabSz="1371509" rtl="0" eaLnBrk="1" fontAlgn="auto" latinLnBrk="0" hangingPunct="1">
              <a:lnSpc>
                <a:spcPct val="100000"/>
              </a:lnSpc>
              <a:spcBef>
                <a:spcPts val="0"/>
              </a:spcBef>
              <a:spcAft>
                <a:spcPts val="0"/>
              </a:spcAft>
              <a:buClrTx/>
              <a:buSzTx/>
              <a:buFontTx/>
              <a:buNone/>
              <a:tabLst/>
              <a:defRPr/>
            </a:pPr>
            <a:endParaRPr lang="en-US" sz="1200" dirty="0" smtClean="0">
              <a:latin typeface="Arial" panose="020B0604020202020204" pitchFamily="34" charset="0"/>
              <a:cs typeface="Arial" panose="020B0604020202020204" pitchFamily="34" charset="0"/>
            </a:endParaRPr>
          </a:p>
          <a:p>
            <a:pPr marL="0" marR="0" lvl="0" indent="0" algn="l" defTabSz="1371509" rtl="0" eaLnBrk="1" fontAlgn="auto" latinLnBrk="0" hangingPunct="1">
              <a:lnSpc>
                <a:spcPct val="100000"/>
              </a:lnSpc>
              <a:spcBef>
                <a:spcPts val="0"/>
              </a:spcBef>
              <a:spcAft>
                <a:spcPts val="0"/>
              </a:spcAft>
              <a:buClrTx/>
              <a:buSzTx/>
              <a:buFontTx/>
              <a:buNone/>
              <a:tabLst/>
              <a:defRPr/>
            </a:pPr>
            <a:r>
              <a:rPr lang="en-US" sz="1200" dirty="0" smtClean="0">
                <a:latin typeface="Arial" panose="020B0604020202020204" pitchFamily="34" charset="0"/>
                <a:cs typeface="Arial" panose="020B0604020202020204" pitchFamily="34" charset="0"/>
              </a:rPr>
              <a:t>Ecology is building from the NEB guidance and the statute to develop a detailed template outline which will be a launching point for committees to provide input on the content, structure and flow of the plan. The following slide provides a high level overview of the required sections (per statute and NEB guidance), recommended sections, and other areas for consideration. We will provide a more detailed template outline for your written feedback in the coming months </a:t>
            </a:r>
          </a:p>
          <a:p>
            <a:pPr marL="0" marR="0" lvl="0" indent="0" algn="l" defTabSz="1371509" rtl="0" eaLnBrk="1" fontAlgn="auto" latinLnBrk="0" hangingPunct="1">
              <a:lnSpc>
                <a:spcPct val="100000"/>
              </a:lnSpc>
              <a:spcBef>
                <a:spcPts val="0"/>
              </a:spcBef>
              <a:spcAft>
                <a:spcPts val="0"/>
              </a:spcAft>
              <a:buClrTx/>
              <a:buSzTx/>
              <a:buFontTx/>
              <a:buNone/>
              <a:tabLst/>
              <a:defRPr/>
            </a:pPr>
            <a:endParaRPr lang="en-US" sz="1200" dirty="0" smtClean="0">
              <a:latin typeface="Arial" panose="020B0604020202020204" pitchFamily="34" charset="0"/>
              <a:cs typeface="Arial" panose="020B0604020202020204" pitchFamily="34" charset="0"/>
            </a:endParaRPr>
          </a:p>
          <a:p>
            <a:pPr marL="0" marR="0" lvl="0" indent="0" algn="l" defTabSz="1371509" rtl="0" eaLnBrk="1" fontAlgn="auto" latinLnBrk="0" hangingPunct="1">
              <a:lnSpc>
                <a:spcPct val="100000"/>
              </a:lnSpc>
              <a:spcBef>
                <a:spcPts val="0"/>
              </a:spcBef>
              <a:spcAft>
                <a:spcPts val="0"/>
              </a:spcAft>
              <a:buClrTx/>
              <a:buSzTx/>
              <a:buFontTx/>
              <a:buNone/>
              <a:tabLst/>
              <a:defRPr/>
            </a:pPr>
            <a:r>
              <a:rPr lang="en-US" sz="1200" dirty="0" smtClean="0">
                <a:latin typeface="Arial" panose="020B0604020202020204" pitchFamily="34" charset="0"/>
                <a:cs typeface="Arial" panose="020B0604020202020204" pitchFamily="34" charset="0"/>
              </a:rPr>
              <a:t>This coming</a:t>
            </a:r>
            <a:r>
              <a:rPr lang="en-US" sz="1200" baseline="0" dirty="0" smtClean="0">
                <a:latin typeface="Arial" panose="020B0604020202020204" pitchFamily="34" charset="0"/>
                <a:cs typeface="Arial" panose="020B0604020202020204" pitchFamily="34" charset="0"/>
              </a:rPr>
              <a:t> winter and spring, the committee will start </a:t>
            </a:r>
            <a:r>
              <a:rPr lang="en-US" sz="1200" dirty="0" smtClean="0">
                <a:latin typeface="Arial" panose="020B0604020202020204" pitchFamily="34" charset="0"/>
                <a:cs typeface="Arial" panose="020B0604020202020204" pitchFamily="34" charset="0"/>
              </a:rPr>
              <a:t>reviewing and providing input on the draft sections of the plan. </a:t>
            </a:r>
          </a:p>
          <a:p>
            <a:pPr marL="0" marR="0" lvl="0" indent="0" algn="l" defTabSz="1371509" rtl="0" eaLnBrk="1" fontAlgn="auto" latinLnBrk="0" hangingPunct="1">
              <a:lnSpc>
                <a:spcPct val="100000"/>
              </a:lnSpc>
              <a:spcBef>
                <a:spcPts val="0"/>
              </a:spcBef>
              <a:spcAft>
                <a:spcPts val="0"/>
              </a:spcAft>
              <a:buClrTx/>
              <a:buSzTx/>
              <a:buFontTx/>
              <a:buNone/>
              <a:tabLst/>
              <a:defRPr/>
            </a:pPr>
            <a:endParaRPr lang="en-US" sz="1200" dirty="0" smtClean="0">
              <a:latin typeface="Arial" panose="020B0604020202020204" pitchFamily="34" charset="0"/>
              <a:cs typeface="Arial" panose="020B0604020202020204" pitchFamily="34" charset="0"/>
            </a:endParaRPr>
          </a:p>
          <a:p>
            <a:pPr marL="0" marR="0" lvl="0" indent="0" algn="l" defTabSz="1371509" rtl="0" eaLnBrk="1" fontAlgn="auto" latinLnBrk="0" hangingPunct="1">
              <a:lnSpc>
                <a:spcPct val="100000"/>
              </a:lnSpc>
              <a:spcBef>
                <a:spcPts val="0"/>
              </a:spcBef>
              <a:spcAft>
                <a:spcPts val="0"/>
              </a:spcAft>
              <a:buClrTx/>
              <a:buSzTx/>
              <a:buFontTx/>
              <a:buNone/>
              <a:tabLst/>
              <a:defRPr/>
            </a:pPr>
            <a:r>
              <a:rPr lang="en-US" sz="1200" dirty="0" smtClean="0">
                <a:latin typeface="Arial" panose="020B0604020202020204" pitchFamily="34" charset="0"/>
                <a:cs typeface="Arial" panose="020B0604020202020204" pitchFamily="34" charset="0"/>
              </a:rPr>
              <a:t>[</a:t>
            </a:r>
            <a:r>
              <a:rPr lang="en-US" sz="1200" b="1" i="1" dirty="0" smtClean="0">
                <a:latin typeface="Arial" panose="020B0604020202020204" pitchFamily="34" charset="0"/>
                <a:cs typeface="Arial" panose="020B0604020202020204" pitchFamily="34" charset="0"/>
              </a:rPr>
              <a:t>note if pressed- </a:t>
            </a:r>
            <a:r>
              <a:rPr lang="en-US" sz="1200" dirty="0" smtClean="0">
                <a:latin typeface="Arial" panose="020B0604020202020204" pitchFamily="34" charset="0"/>
                <a:cs typeface="Arial" panose="020B0604020202020204" pitchFamily="34" charset="0"/>
              </a:rPr>
              <a:t>each committee can then tailor the outline but the master template will be the minimum requirements across all 203 plans]. </a:t>
            </a:r>
          </a:p>
          <a:p>
            <a:pPr marL="0" marR="0" lvl="0" indent="0" algn="l" defTabSz="1371509" rtl="0" eaLnBrk="1" fontAlgn="auto" latinLnBrk="0" hangingPunct="1">
              <a:lnSpc>
                <a:spcPct val="100000"/>
              </a:lnSpc>
              <a:spcBef>
                <a:spcPts val="0"/>
              </a:spcBef>
              <a:spcAft>
                <a:spcPts val="0"/>
              </a:spcAft>
              <a:buClrTx/>
              <a:buSzTx/>
              <a:buFontTx/>
              <a:buNone/>
              <a:tabLst/>
              <a:defRPr/>
            </a:pPr>
            <a:endParaRPr lang="en-US" sz="1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12</a:t>
            </a:fld>
            <a:endParaRPr kumimoji="1" lang="ja-JP" altLang="en-US"/>
          </a:p>
        </p:txBody>
      </p:sp>
    </p:spTree>
    <p:extLst>
      <p:ext uri="{BB962C8B-B14F-4D97-AF65-F5344CB8AC3E}">
        <p14:creationId xmlns:p14="http://schemas.microsoft.com/office/powerpoint/2010/main" val="36668001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smtClean="0">
                <a:latin typeface="Arial" panose="020B0604020202020204" pitchFamily="34" charset="0"/>
                <a:cs typeface="Arial" panose="020B0604020202020204" pitchFamily="34" charset="0"/>
              </a:rPr>
              <a:t>Required</a:t>
            </a:r>
            <a:r>
              <a:rPr lang="en-US" sz="1200" dirty="0" smtClean="0">
                <a:latin typeface="Arial" panose="020B0604020202020204" pitchFamily="34" charset="0"/>
                <a:cs typeface="Arial" panose="020B0604020202020204" pitchFamily="34" charset="0"/>
              </a:rPr>
              <a:t>: </a:t>
            </a:r>
          </a:p>
          <a:p>
            <a:r>
              <a:rPr lang="en-US" sz="1200" dirty="0" smtClean="0">
                <a:latin typeface="Arial" panose="020B0604020202020204" pitchFamily="34" charset="0"/>
                <a:cs typeface="Arial" panose="020B0604020202020204" pitchFamily="34" charset="0"/>
              </a:rPr>
              <a:t>Most of these sections will include a summary of the technical memos that you all will review and provide input on throughout this process, particularly over the next few months. The detailed appendices will include technical memos, various versions of maps that we don’t want to include in the main body of the plan, variations on the project and action list, etc.</a:t>
            </a:r>
          </a:p>
          <a:p>
            <a:endParaRPr lang="en-US" sz="1200" dirty="0" smtClean="0">
              <a:latin typeface="Arial" panose="020B0604020202020204" pitchFamily="34" charset="0"/>
              <a:cs typeface="Arial" panose="020B0604020202020204" pitchFamily="34" charset="0"/>
            </a:endParaRPr>
          </a:p>
          <a:p>
            <a:r>
              <a:rPr lang="en-US" sz="1200" dirty="0" smtClean="0">
                <a:latin typeface="Arial" panose="020B0604020202020204" pitchFamily="34" charset="0"/>
                <a:cs typeface="Arial" panose="020B0604020202020204" pitchFamily="34" charset="0"/>
              </a:rPr>
              <a:t>Regarding projects and actions, beyond the dirt/water moving projects, we need to talk about policy and regulatory measures that may want to be considered. I encourage you all to consider ideas you may want to bring forward that could gain traction with the committee. The legislation refers to changing the building permit fee and water use amounts as options that the plan can change – both of which would trigger rulemaking. However, there may be other considerations, for instance I’ve heard</a:t>
            </a:r>
            <a:r>
              <a:rPr lang="en-US" sz="1200" baseline="0" dirty="0" smtClean="0">
                <a:latin typeface="Arial" panose="020B0604020202020204" pitchFamily="34" charset="0"/>
                <a:cs typeface="Arial" panose="020B0604020202020204" pitchFamily="34" charset="0"/>
              </a:rPr>
              <a:t> ideas like</a:t>
            </a:r>
            <a:r>
              <a:rPr lang="en-US" sz="1200" dirty="0" smtClean="0">
                <a:latin typeface="Arial" panose="020B0604020202020204" pitchFamily="34" charset="0"/>
                <a:cs typeface="Arial" panose="020B0604020202020204" pitchFamily="34" charset="0"/>
              </a:rPr>
              <a:t> metering new wells,</a:t>
            </a:r>
            <a:r>
              <a:rPr lang="en-US" sz="1200" baseline="0" dirty="0" smtClean="0">
                <a:latin typeface="Arial" panose="020B0604020202020204" pitchFamily="34" charset="0"/>
                <a:cs typeface="Arial" panose="020B0604020202020204" pitchFamily="34" charset="0"/>
              </a:rPr>
              <a:t> and developing a system to track permanently de-commissioned wells. </a:t>
            </a:r>
            <a:r>
              <a:rPr lang="en-US" sz="1200" dirty="0" smtClean="0">
                <a:latin typeface="Arial" panose="020B0604020202020204" pitchFamily="34" charset="0"/>
                <a:cs typeface="Arial" panose="020B0604020202020204" pitchFamily="34" charset="0"/>
              </a:rPr>
              <a:t>Reminder that we’ll need to get approval from around the table on all items.</a:t>
            </a:r>
          </a:p>
          <a:p>
            <a:endParaRPr lang="en-US" sz="1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13</a:t>
            </a:fld>
            <a:endParaRPr kumimoji="1" lang="ja-JP" altLang="en-US"/>
          </a:p>
        </p:txBody>
      </p:sp>
    </p:spTree>
    <p:extLst>
      <p:ext uri="{BB962C8B-B14F-4D97-AF65-F5344CB8AC3E}">
        <p14:creationId xmlns:p14="http://schemas.microsoft.com/office/powerpoint/2010/main" val="27524362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371509" rtl="0" eaLnBrk="1" fontAlgn="auto" latinLnBrk="0" hangingPunct="1">
              <a:lnSpc>
                <a:spcPct val="100000"/>
              </a:lnSpc>
              <a:spcBef>
                <a:spcPts val="0"/>
              </a:spcBef>
              <a:spcAft>
                <a:spcPts val="0"/>
              </a:spcAft>
              <a:buClrTx/>
              <a:buSzTx/>
              <a:buFontTx/>
              <a:buNone/>
              <a:tabLst/>
              <a:defRPr/>
            </a:pPr>
            <a:r>
              <a:rPr kumimoji="1" lang="en-US" sz="1200" b="1" i="0" u="none" kern="1200" dirty="0" smtClean="0">
                <a:solidFill>
                  <a:schemeClr val="tx1"/>
                </a:solidFill>
                <a:effectLst/>
                <a:latin typeface="Arial" panose="020B0604020202020204" pitchFamily="34" charset="0"/>
                <a:ea typeface="+mn-ea"/>
                <a:cs typeface="Arial" panose="020B0604020202020204" pitchFamily="34" charset="0"/>
              </a:rPr>
              <a:t>Recommended: </a:t>
            </a:r>
          </a:p>
          <a:p>
            <a:pPr marL="0" marR="0" lvl="0" indent="0" algn="l" defTabSz="1371509" rtl="0" eaLnBrk="1" fontAlgn="auto" latinLnBrk="0" hangingPunct="1">
              <a:lnSpc>
                <a:spcPct val="100000"/>
              </a:lnSpc>
              <a:spcBef>
                <a:spcPts val="0"/>
              </a:spcBef>
              <a:spcAft>
                <a:spcPts val="0"/>
              </a:spcAft>
              <a:buClrTx/>
              <a:buSzTx/>
              <a:buFontTx/>
              <a:buNone/>
              <a:tabLst/>
              <a:defRPr/>
            </a:pPr>
            <a:r>
              <a:rPr kumimoji="1" lang="en-US" sz="1200" b="0" i="0" u="none" kern="1200" dirty="0" smtClean="0">
                <a:solidFill>
                  <a:schemeClr val="tx1"/>
                </a:solidFill>
                <a:effectLst/>
                <a:latin typeface="Arial" panose="020B0604020202020204" pitchFamily="34" charset="0"/>
                <a:ea typeface="+mn-ea"/>
                <a:cs typeface="Arial" panose="020B0604020202020204" pitchFamily="34" charset="0"/>
              </a:rPr>
              <a:t>Both of these items are strongly recommended in the NEB guidance and will help increase certainty around our plan meeting NEB and being implemented in the future. We have consultant support for the NEB evaluation. I’ve heard a lot of interest in ensuring the plan is implemented, and adaptive management</a:t>
            </a:r>
            <a:r>
              <a:rPr kumimoji="1" lang="en-US" sz="1200" b="0" i="0" u="none" kern="1200" baseline="0" dirty="0" smtClean="0">
                <a:solidFill>
                  <a:schemeClr val="tx1"/>
                </a:solidFill>
                <a:effectLst/>
                <a:latin typeface="Arial" panose="020B0604020202020204" pitchFamily="34" charset="0"/>
                <a:ea typeface="+mn-ea"/>
                <a:cs typeface="Arial" panose="020B0604020202020204" pitchFamily="34" charset="0"/>
              </a:rPr>
              <a:t> measures area n opportunity to address that interest.</a:t>
            </a:r>
            <a:r>
              <a:rPr kumimoji="1" lang="en-US" sz="1200" b="0" i="0" u="none" kern="1200" dirty="0" smtClean="0">
                <a:solidFill>
                  <a:schemeClr val="tx1"/>
                </a:solidFill>
                <a:effectLst/>
                <a:latin typeface="Arial" panose="020B0604020202020204" pitchFamily="34" charset="0"/>
                <a:ea typeface="+mn-ea"/>
                <a:cs typeface="Arial" panose="020B0604020202020204" pitchFamily="34" charset="0"/>
              </a:rPr>
              <a:t> We’ll will</a:t>
            </a:r>
            <a:r>
              <a:rPr kumimoji="1" lang="en-US" sz="1200" b="0" i="0" u="none" kern="1200" baseline="0" dirty="0" smtClean="0">
                <a:solidFill>
                  <a:schemeClr val="tx1"/>
                </a:solidFill>
                <a:effectLst/>
                <a:latin typeface="Arial" panose="020B0604020202020204" pitchFamily="34" charset="0"/>
                <a:ea typeface="+mn-ea"/>
                <a:cs typeface="Arial" panose="020B0604020202020204" pitchFamily="34" charset="0"/>
              </a:rPr>
              <a:t> have time to discuss how we want to approach</a:t>
            </a:r>
            <a:r>
              <a:rPr kumimoji="1" lang="en-US" sz="1200" b="0" i="0" u="none" kern="1200" dirty="0" smtClean="0">
                <a:solidFill>
                  <a:schemeClr val="tx1"/>
                </a:solidFill>
                <a:effectLst/>
                <a:latin typeface="Arial" panose="020B0604020202020204" pitchFamily="34" charset="0"/>
                <a:ea typeface="+mn-ea"/>
                <a:cs typeface="Arial" panose="020B0604020202020204" pitchFamily="34" charset="0"/>
              </a:rPr>
              <a:t> adaptive management – be thinking about if/how you or this committee should engage in monitoring plan implementation and in implementation itself after June 2021.</a:t>
            </a:r>
          </a:p>
          <a:p>
            <a:endParaRPr lang="en-US" sz="1200" b="0" i="0" u="none" dirty="0" smtClean="0">
              <a:latin typeface="Arial" panose="020B0604020202020204" pitchFamily="34" charset="0"/>
              <a:cs typeface="Arial" panose="020B0604020202020204" pitchFamily="34" charset="0"/>
            </a:endParaRPr>
          </a:p>
          <a:p>
            <a:endParaRPr lang="en-US" sz="1200" i="0" u="none"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14</a:t>
            </a:fld>
            <a:endParaRPr kumimoji="1" lang="ja-JP" altLang="en-US"/>
          </a:p>
        </p:txBody>
      </p:sp>
    </p:spTree>
    <p:extLst>
      <p:ext uri="{BB962C8B-B14F-4D97-AF65-F5344CB8AC3E}">
        <p14:creationId xmlns:p14="http://schemas.microsoft.com/office/powerpoint/2010/main" val="17500996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dirty="0" smtClean="0">
                <a:latin typeface="Arial" panose="020B0604020202020204" pitchFamily="34" charset="0"/>
                <a:cs typeface="Arial" panose="020B0604020202020204" pitchFamily="34" charset="0"/>
              </a:rPr>
              <a:t>This committee may – time dependent- want to consider other elements to include in the plan. We’ve heard a lot of interest in climate change considerations, and we can</a:t>
            </a:r>
            <a:r>
              <a:rPr lang="en-US" sz="1200" b="0" i="0" u="none" baseline="0" dirty="0" smtClean="0">
                <a:latin typeface="Arial" panose="020B0604020202020204" pitchFamily="34" charset="0"/>
                <a:cs typeface="Arial" panose="020B0604020202020204" pitchFamily="34" charset="0"/>
              </a:rPr>
              <a:t> decide </a:t>
            </a:r>
            <a:r>
              <a:rPr lang="en-US" sz="1200" b="0" i="0" u="none" dirty="0" smtClean="0">
                <a:latin typeface="Arial" panose="020B0604020202020204" pitchFamily="34" charset="0"/>
                <a:cs typeface="Arial" panose="020B0604020202020204" pitchFamily="34" charset="0"/>
              </a:rPr>
              <a:t>our committee wants to approach climate change considerations in our plan—as its</a:t>
            </a:r>
            <a:r>
              <a:rPr lang="en-US" sz="1200" b="0" i="0" u="none" baseline="0" dirty="0" smtClean="0">
                <a:latin typeface="Arial" panose="020B0604020202020204" pitchFamily="34" charset="0"/>
                <a:cs typeface="Arial" panose="020B0604020202020204" pitchFamily="34" charset="0"/>
              </a:rPr>
              <a:t> own section, or included throughout</a:t>
            </a:r>
            <a:r>
              <a:rPr lang="en-US" sz="1200" b="0" i="0" u="none" dirty="0" smtClean="0">
                <a:latin typeface="Arial" panose="020B0604020202020204" pitchFamily="34" charset="0"/>
                <a:cs typeface="Arial" panose="020B0604020202020204" pitchFamily="34" charset="0"/>
              </a:rPr>
              <a:t>.  We</a:t>
            </a:r>
            <a:r>
              <a:rPr lang="en-US" sz="1200" b="0" i="0" u="none" baseline="0" dirty="0" smtClean="0">
                <a:latin typeface="Arial" panose="020B0604020202020204" pitchFamily="34" charset="0"/>
                <a:cs typeface="Arial" panose="020B0604020202020204" pitchFamily="34" charset="0"/>
              </a:rPr>
              <a:t> will have balance what else we want to see in the plan with our interested in streamlining the process.</a:t>
            </a:r>
            <a:r>
              <a:rPr lang="en-US" sz="1200" b="0" i="0" u="none" dirty="0" smtClean="0">
                <a:latin typeface="Arial" panose="020B0604020202020204" pitchFamily="34" charset="0"/>
                <a:cs typeface="Arial" panose="020B0604020202020204" pitchFamily="34" charset="0"/>
              </a:rPr>
              <a:t> </a:t>
            </a:r>
            <a:endParaRPr lang="en-US" sz="1200" b="0" i="0" u="none"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15</a:t>
            </a:fld>
            <a:endParaRPr kumimoji="1" lang="ja-JP" altLang="en-US"/>
          </a:p>
        </p:txBody>
      </p:sp>
    </p:spTree>
    <p:extLst>
      <p:ext uri="{BB962C8B-B14F-4D97-AF65-F5344CB8AC3E}">
        <p14:creationId xmlns:p14="http://schemas.microsoft.com/office/powerpoint/2010/main" val="1362534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aseline="0" dirty="0" smtClean="0">
                <a:latin typeface="Arial" panose="020B0604020202020204" pitchFamily="34" charset="0"/>
                <a:cs typeface="Arial" panose="020B0604020202020204" pitchFamily="34" charset="0"/>
              </a:rPr>
              <a:t>Additional notes:</a:t>
            </a:r>
          </a:p>
          <a:p>
            <a:pPr marL="171450" indent="-171450">
              <a:buFont typeface="Arial" panose="020B0604020202020204" pitchFamily="34" charset="0"/>
              <a:buChar char="•"/>
            </a:pPr>
            <a:r>
              <a:rPr lang="en-US" sz="1200" baseline="0" dirty="0" smtClean="0">
                <a:latin typeface="Arial" panose="020B0604020202020204" pitchFamily="34" charset="0"/>
                <a:cs typeface="Arial" panose="020B0604020202020204" pitchFamily="34" charset="0"/>
              </a:rPr>
              <a:t>The law does not create an obligation that the plans are implemented. Additionally, the law does not prohibit issuing building permits, regardless of the plan’s implementation status</a:t>
            </a:r>
          </a:p>
          <a:p>
            <a:pPr marL="0" indent="0">
              <a:buFont typeface="Arial" panose="020B0604020202020204" pitchFamily="34" charset="0"/>
              <a:buNone/>
            </a:pPr>
            <a:endParaRPr lang="en-US" sz="1200" baseline="0" dirty="0" smtClean="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200" baseline="0" dirty="0" smtClean="0">
                <a:latin typeface="Arial" panose="020B0604020202020204" pitchFamily="34" charset="0"/>
                <a:cs typeface="Arial" panose="020B0604020202020204" pitchFamily="34" charset="0"/>
              </a:rPr>
              <a:t>Q: My feedback wasn’t addressed. Why not? A: Thank you for providing feedback. All comments were reviewed throughout a rigorous and multi-stage public comment process. We believe the final document describes Ecology’s interpretation of the law in clear terms and in detail.</a:t>
            </a:r>
          </a:p>
          <a:p>
            <a:pPr marL="0" indent="0">
              <a:buFont typeface="Arial" panose="020B0604020202020204" pitchFamily="34" charset="0"/>
              <a:buNone/>
            </a:pPr>
            <a:endParaRPr lang="en-US" sz="1200" baseline="0" dirty="0" smtClean="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200" baseline="0" dirty="0" smtClean="0">
                <a:latin typeface="Arial" panose="020B0604020202020204" pitchFamily="34" charset="0"/>
                <a:cs typeface="Arial" panose="020B0604020202020204" pitchFamily="34" charset="0"/>
              </a:rPr>
              <a:t>it is crucial to keep in mind that the purpose, meaning, and operation of “offsets” for planning under chapter 90.94 RCW are fundamentally different than “mitigation” for water right permits (or other regulatory purposes) authorized by other water law statutes such as Chapter 90.03 RCW, where “mitigation” is typically required to be in-time and in-place.</a:t>
            </a:r>
          </a:p>
          <a:p>
            <a:endParaRPr lang="en-US" sz="1200" baseline="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16</a:t>
            </a:fld>
            <a:endParaRPr kumimoji="1" lang="ja-JP" altLang="en-US"/>
          </a:p>
        </p:txBody>
      </p:sp>
    </p:spTree>
    <p:extLst>
      <p:ext uri="{BB962C8B-B14F-4D97-AF65-F5344CB8AC3E}">
        <p14:creationId xmlns:p14="http://schemas.microsoft.com/office/powerpoint/2010/main" val="41486534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1371509"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smtClean="0">
                <a:latin typeface="Arial" panose="020B0604020202020204" pitchFamily="34" charset="0"/>
                <a:cs typeface="Arial" panose="020B0604020202020204" pitchFamily="34" charset="0"/>
              </a:rPr>
              <a:t>The Streamflow Restoration law</a:t>
            </a:r>
            <a:r>
              <a:rPr lang="en-US" sz="1200" baseline="0" dirty="0" smtClean="0">
                <a:latin typeface="Arial" panose="020B0604020202020204" pitchFamily="34" charset="0"/>
                <a:cs typeface="Arial" panose="020B0604020202020204" pitchFamily="34" charset="0"/>
              </a:rPr>
              <a:t> </a:t>
            </a:r>
            <a:r>
              <a:rPr lang="en-US" sz="1200" dirty="0" smtClean="0">
                <a:latin typeface="Arial" panose="020B0604020202020204" pitchFamily="34" charset="0"/>
                <a:cs typeface="Arial" panose="020B0604020202020204" pitchFamily="34" charset="0"/>
              </a:rPr>
              <a:t>requires Ecology to determine whether a Net Ecological Benefit will result from the implementation of watershed restoration and enhancement plans before Ecology can adopt them. </a:t>
            </a:r>
          </a:p>
          <a:p>
            <a:pPr marL="0" marR="0" lvl="0" indent="0" algn="l" defTabSz="1371509"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dirty="0" smtClean="0">
              <a:latin typeface="Arial" panose="020B0604020202020204" pitchFamily="34" charset="0"/>
              <a:cs typeface="Arial" panose="020B0604020202020204" pitchFamily="34" charset="0"/>
            </a:endParaRPr>
          </a:p>
          <a:p>
            <a:pPr marL="171450" marR="0" lvl="0" indent="-171450" algn="l" defTabSz="1371509"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smtClean="0">
                <a:latin typeface="Arial" panose="020B0604020202020204" pitchFamily="34" charset="0"/>
                <a:cs typeface="Arial" panose="020B0604020202020204" pitchFamily="34" charset="0"/>
              </a:rPr>
              <a:t>We published this Net Ecological Benefit guidance to provide Ecology’s interpretation of the term and notify committees of the standards Ecology will apply when reviewing watershed restoration and enhancement plans submitted to Ecology.</a:t>
            </a:r>
          </a:p>
          <a:p>
            <a:pPr marL="171450" marR="0" lvl="0" indent="-171450" algn="l" defTabSz="1371509"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dirty="0" smtClean="0">
              <a:latin typeface="Arial" panose="020B0604020202020204" pitchFamily="34" charset="0"/>
              <a:cs typeface="Arial" panose="020B0604020202020204" pitchFamily="34" charset="0"/>
            </a:endParaRPr>
          </a:p>
          <a:p>
            <a:pPr marL="171450" marR="0" lvl="0" indent="-171450" algn="l" defTabSz="1371509"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smtClean="0">
                <a:latin typeface="Arial" panose="020B0604020202020204" pitchFamily="34" charset="0"/>
                <a:cs typeface="Arial" panose="020B0604020202020204" pitchFamily="34" charset="0"/>
              </a:rPr>
              <a:t>Ecology’s definition from the final</a:t>
            </a:r>
            <a:r>
              <a:rPr lang="en-US" sz="1200" baseline="0" dirty="0" smtClean="0">
                <a:latin typeface="Arial" panose="020B0604020202020204" pitchFamily="34" charset="0"/>
                <a:cs typeface="Arial" panose="020B0604020202020204" pitchFamily="34" charset="0"/>
              </a:rPr>
              <a:t> NEB Guidance is </a:t>
            </a:r>
            <a:r>
              <a:rPr lang="en-US" sz="1200" dirty="0" smtClean="0">
                <a:latin typeface="Arial" panose="020B0604020202020204" pitchFamily="34" charset="0"/>
                <a:cs typeface="Arial" panose="020B0604020202020204" pitchFamily="34" charset="0"/>
              </a:rPr>
              <a:t>“The outcome that is anticipated to occur through implementation of projects and actions in a plan to yield offsets that exceed impacts within: a) the planning horizon; and, b) the relevant WRIA boundary.”</a:t>
            </a:r>
          </a:p>
          <a:p>
            <a:pPr marL="0" marR="0" lvl="0" indent="0" algn="l" defTabSz="1371509"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dirty="0" smtClean="0">
              <a:latin typeface="Arial" panose="020B0604020202020204" pitchFamily="34" charset="0"/>
              <a:cs typeface="Arial" panose="020B0604020202020204" pitchFamily="34" charset="0"/>
            </a:endParaRPr>
          </a:p>
          <a:p>
            <a:pPr marL="171450" marR="0" lvl="0" indent="-171450" algn="l" defTabSz="1371509"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smtClean="0">
                <a:latin typeface="Arial" panose="020B0604020202020204" pitchFamily="34" charset="0"/>
                <a:cs typeface="Arial" panose="020B0604020202020204" pitchFamily="34" charset="0"/>
              </a:rPr>
              <a:t>Ecology believes that clarity and consistency are important parts of implementing the streamflow restoration law. This document provide transparency for how Ecology interprets Net Ecological Benefit. It is intended to help those participating in the streamflow restoration planning processes</a:t>
            </a:r>
          </a:p>
          <a:p>
            <a:pPr marL="171450" marR="0" lvl="0" indent="-171450" algn="l" defTabSz="1371509"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dirty="0" smtClean="0">
              <a:latin typeface="Arial" panose="020B0604020202020204" pitchFamily="34" charset="0"/>
              <a:cs typeface="Arial" panose="020B0604020202020204" pitchFamily="34" charset="0"/>
            </a:endParaRPr>
          </a:p>
          <a:p>
            <a:pPr marL="171450" marR="0" lvl="0" indent="-171450" algn="l" defTabSz="1371509"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smtClean="0">
                <a:latin typeface="Arial" panose="020B0604020202020204" pitchFamily="34" charset="0"/>
                <a:cs typeface="Arial" panose="020B0604020202020204" pitchFamily="34" charset="0"/>
              </a:rPr>
              <a:t>The final guidance replaces the Interim guidance as well as the Recommendations for Water Use Estimates.</a:t>
            </a:r>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2</a:t>
            </a:fld>
            <a:endParaRPr kumimoji="1" lang="ja-JP" altLang="en-US"/>
          </a:p>
        </p:txBody>
      </p:sp>
    </p:spTree>
    <p:extLst>
      <p:ext uri="{BB962C8B-B14F-4D97-AF65-F5344CB8AC3E}">
        <p14:creationId xmlns:p14="http://schemas.microsoft.com/office/powerpoint/2010/main" val="34240580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1371509"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smtClean="0">
                <a:latin typeface="Arial" panose="020B0604020202020204" pitchFamily="34" charset="0"/>
                <a:cs typeface="Arial" panose="020B0604020202020204" pitchFamily="34" charset="0"/>
              </a:rPr>
              <a:t>There were several opportunities for partners and the public to provide comments on the development of these documents. </a:t>
            </a:r>
          </a:p>
          <a:p>
            <a:pPr marL="171450" marR="0" lvl="0" indent="-171450" algn="l" defTabSz="1371509"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dirty="0" smtClean="0"/>
          </a:p>
          <a:p>
            <a:pPr marL="171450" indent="-171450">
              <a:buFont typeface="Arial" panose="020B0604020202020204" pitchFamily="34" charset="0"/>
              <a:buChar char="•"/>
            </a:pPr>
            <a:r>
              <a:rPr lang="en-US" sz="1200" dirty="0" smtClean="0">
                <a:latin typeface="Arial" panose="020B0604020202020204" pitchFamily="34" charset="0"/>
                <a:cs typeface="Arial" panose="020B0604020202020204" pitchFamily="34" charset="0"/>
              </a:rPr>
              <a:t>In the spring of 2018, we held workshop with key partners to inform the development of interim guidance </a:t>
            </a:r>
          </a:p>
          <a:p>
            <a:pPr marL="171450" indent="-171450">
              <a:buFont typeface="Arial" panose="020B0604020202020204" pitchFamily="34" charset="0"/>
              <a:buChar char="•"/>
            </a:pPr>
            <a:endParaRPr lang="en-US" sz="1200" dirty="0" smtClean="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200" dirty="0" smtClean="0">
                <a:latin typeface="Arial" panose="020B0604020202020204" pitchFamily="34" charset="0"/>
                <a:cs typeface="Arial" panose="020B0604020202020204" pitchFamily="34" charset="0"/>
              </a:rPr>
              <a:t>We issued Interim Guidance for Determining NEB for the planning groups with early deadlines for completing their plans. We wanted to take additional time to consider the subject and solicit public feedback before issuing the Final Guidance. </a:t>
            </a:r>
          </a:p>
          <a:p>
            <a:pPr marL="171450" indent="-171450">
              <a:buFont typeface="Arial" panose="020B0604020202020204" pitchFamily="34" charset="0"/>
              <a:buChar char="•"/>
            </a:pPr>
            <a:endParaRPr lang="en-US" sz="1200" dirty="0" smtClean="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200" dirty="0" smtClean="0">
                <a:latin typeface="Arial" panose="020B0604020202020204" pitchFamily="34" charset="0"/>
                <a:cs typeface="Arial" panose="020B0604020202020204" pitchFamily="34" charset="0"/>
              </a:rPr>
              <a:t>We received</a:t>
            </a:r>
            <a:r>
              <a:rPr lang="en-US" sz="1200" baseline="0" dirty="0" smtClean="0">
                <a:latin typeface="Arial" panose="020B0604020202020204" pitchFamily="34" charset="0"/>
                <a:cs typeface="Arial" panose="020B0604020202020204" pitchFamily="34" charset="0"/>
              </a:rPr>
              <a:t> feedback during public comment periods and statewide workshops.</a:t>
            </a:r>
          </a:p>
          <a:p>
            <a:pPr marL="171450" indent="-171450">
              <a:buFont typeface="Arial" panose="020B0604020202020204" pitchFamily="34" charset="0"/>
              <a:buChar char="•"/>
            </a:pPr>
            <a:endParaRPr lang="en-US" sz="1200" baseline="0" dirty="0" smtClean="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200" dirty="0" smtClean="0">
                <a:latin typeface="Arial" panose="020B0604020202020204" pitchFamily="34" charset="0"/>
                <a:cs typeface="Arial" panose="020B0604020202020204" pitchFamily="34" charset="0"/>
              </a:rPr>
              <a:t>We appreciate the feedback that we received and have considered all input as we finalized the NEB guidance.</a:t>
            </a:r>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3</a:t>
            </a:fld>
            <a:endParaRPr kumimoji="1" lang="ja-JP" altLang="en-US"/>
          </a:p>
        </p:txBody>
      </p:sp>
    </p:spTree>
    <p:extLst>
      <p:ext uri="{BB962C8B-B14F-4D97-AF65-F5344CB8AC3E}">
        <p14:creationId xmlns:p14="http://schemas.microsoft.com/office/powerpoint/2010/main" val="29076742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dirty="0" smtClean="0">
                <a:latin typeface="Arial" panose="020B0604020202020204" pitchFamily="34" charset="0"/>
                <a:cs typeface="Arial" panose="020B0604020202020204" pitchFamily="34" charset="0"/>
              </a:rPr>
              <a:t>Applies to watershed restoration and enhancement plans (including our plan), the watershed plan updates submitted after December 2019, and the Foster Pilot Projects. </a:t>
            </a:r>
          </a:p>
          <a:p>
            <a:pPr marL="171450" indent="-171450">
              <a:buFont typeface="Arial" panose="020B0604020202020204" pitchFamily="34" charset="0"/>
              <a:buChar char="•"/>
            </a:pPr>
            <a:endParaRPr lang="en-US" sz="1200" dirty="0" smtClean="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200" dirty="0" smtClean="0">
                <a:latin typeface="Arial" panose="020B0604020202020204" pitchFamily="34" charset="0"/>
                <a:cs typeface="Arial" panose="020B0604020202020204" pitchFamily="34" charset="0"/>
              </a:rPr>
              <a:t>This document does not apply to any of Ecology’s decisions relating to competitive grants applications or any regulatory matter.</a:t>
            </a:r>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4</a:t>
            </a:fld>
            <a:endParaRPr kumimoji="1" lang="ja-JP" altLang="en-US"/>
          </a:p>
        </p:txBody>
      </p:sp>
    </p:spTree>
    <p:extLst>
      <p:ext uri="{BB962C8B-B14F-4D97-AF65-F5344CB8AC3E}">
        <p14:creationId xmlns:p14="http://schemas.microsoft.com/office/powerpoint/2010/main" val="37616279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dirty="0" smtClean="0">
                <a:latin typeface="Arial" panose="020B0604020202020204" pitchFamily="34" charset="0"/>
                <a:cs typeface="Arial" panose="020B0604020202020204" pitchFamily="34" charset="0"/>
              </a:rPr>
              <a:t>Ecology gives considerable deference to the planning groups to decide what NEB means for our watershed. This committee knows this watershed best; Ecology is depending on our local expertise to put together a plan that meets the requirements of the law and enhances our watershed.</a:t>
            </a:r>
          </a:p>
          <a:p>
            <a:pPr marL="171450" indent="-171450">
              <a:buFont typeface="Arial" panose="020B0604020202020204" pitchFamily="34" charset="0"/>
              <a:buChar char="•"/>
            </a:pPr>
            <a:endParaRPr lang="en-US" sz="1200" dirty="0" smtClean="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200" dirty="0" smtClean="0">
                <a:latin typeface="Arial" panose="020B0604020202020204" pitchFamily="34" charset="0"/>
                <a:cs typeface="Arial" panose="020B0604020202020204" pitchFamily="34" charset="0"/>
              </a:rPr>
              <a:t>The guidance sets the minimum threshold: do more than offset the consumptive use from new permit-exempt domestic groundwater withdrawals over the planning horizon.</a:t>
            </a:r>
          </a:p>
          <a:p>
            <a:pPr marL="0" indent="0">
              <a:buFont typeface="Arial" panose="020B0604020202020204" pitchFamily="34" charset="0"/>
              <a:buNone/>
            </a:pPr>
            <a:endParaRPr lang="en-US" sz="1200" dirty="0" smtClean="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200" dirty="0" smtClean="0">
                <a:latin typeface="Arial" panose="020B0604020202020204" pitchFamily="34" charset="0"/>
                <a:cs typeface="Arial" panose="020B0604020202020204" pitchFamily="34" charset="0"/>
              </a:rPr>
              <a:t>Planning groups can decide to do more; however, we need to balance the desire in doing more with the ability to meet all of the needs and interests around this table and the ability to meet our deadline of having an adopted plan by June 2021.</a:t>
            </a:r>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5</a:t>
            </a:fld>
            <a:endParaRPr kumimoji="1" lang="ja-JP" altLang="en-US"/>
          </a:p>
        </p:txBody>
      </p:sp>
    </p:spTree>
    <p:extLst>
      <p:ext uri="{BB962C8B-B14F-4D97-AF65-F5344CB8AC3E}">
        <p14:creationId xmlns:p14="http://schemas.microsoft.com/office/powerpoint/2010/main" val="32665482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dirty="0" smtClean="0">
                <a:latin typeface="Arial" panose="020B0604020202020204" pitchFamily="34" charset="0"/>
                <a:cs typeface="Arial" panose="020B0604020202020204" pitchFamily="34" charset="0"/>
              </a:rPr>
              <a:t>The NEB guidance is our roadmap</a:t>
            </a:r>
            <a:r>
              <a:rPr lang="en-US" sz="1200" baseline="0" dirty="0" smtClean="0">
                <a:latin typeface="Arial" panose="020B0604020202020204" pitchFamily="34" charset="0"/>
                <a:cs typeface="Arial" panose="020B0604020202020204" pitchFamily="34" charset="0"/>
              </a:rPr>
              <a:t> for developing the plan. It </a:t>
            </a:r>
            <a:r>
              <a:rPr lang="en-US" sz="1200" dirty="0" smtClean="0">
                <a:latin typeface="Arial" panose="020B0604020202020204" pitchFamily="34" charset="0"/>
                <a:cs typeface="Arial" panose="020B0604020202020204" pitchFamily="34" charset="0"/>
              </a:rPr>
              <a:t>explains the scope of the planning process, information on the minimum requirements of the plan, and helps our committee prepare a NEB evaluation</a:t>
            </a:r>
          </a:p>
          <a:p>
            <a:pPr marL="171450" indent="-171450">
              <a:buFont typeface="Arial" panose="020B0604020202020204" pitchFamily="34" charset="0"/>
              <a:buChar char="•"/>
            </a:pPr>
            <a:endParaRPr lang="en-US" sz="1200" dirty="0" smtClean="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200" dirty="0" smtClean="0">
                <a:latin typeface="Arial" panose="020B0604020202020204" pitchFamily="34" charset="0"/>
                <a:cs typeface="Arial" panose="020B0604020202020204" pitchFamily="34" charset="0"/>
              </a:rPr>
              <a:t>The Appendices provide recommendations on how to estimate consumptive use and evaluate hydrologic impacts. There is an additional technical supplement prepared by WSU for our consideration, which I didn’t include in the version I printed for</a:t>
            </a:r>
            <a:r>
              <a:rPr lang="en-US" sz="1200" baseline="0" dirty="0" smtClean="0">
                <a:latin typeface="Arial" panose="020B0604020202020204" pitchFamily="34" charset="0"/>
                <a:cs typeface="Arial" panose="020B0604020202020204" pitchFamily="34" charset="0"/>
              </a:rPr>
              <a:t> you</a:t>
            </a:r>
            <a:r>
              <a:rPr lang="en-US" sz="1200" dirty="0" smtClean="0">
                <a:latin typeface="Arial" panose="020B0604020202020204" pitchFamily="34" charset="0"/>
                <a:cs typeface="Arial" panose="020B0604020202020204" pitchFamily="34" charset="0"/>
              </a:rPr>
              <a:t>.</a:t>
            </a:r>
          </a:p>
          <a:p>
            <a:endParaRPr lang="en-US" sz="1200" dirty="0"/>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6</a:t>
            </a:fld>
            <a:endParaRPr kumimoji="1" lang="ja-JP" altLang="en-US"/>
          </a:p>
        </p:txBody>
      </p:sp>
    </p:spTree>
    <p:extLst>
      <p:ext uri="{BB962C8B-B14F-4D97-AF65-F5344CB8AC3E}">
        <p14:creationId xmlns:p14="http://schemas.microsoft.com/office/powerpoint/2010/main" val="4369168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US" sz="1200" dirty="0" smtClean="0">
                <a:latin typeface="Arial" panose="020B0604020202020204" pitchFamily="34" charset="0"/>
                <a:cs typeface="Arial" panose="020B0604020202020204" pitchFamily="34" charset="0"/>
              </a:rPr>
              <a:t>The plan must address Indoor and outdoor household water use from new permit-exempt domestic groundwater withdrawals over the 20 year horizon: January 19, 2018 – January 18, 2038</a:t>
            </a:r>
          </a:p>
          <a:p>
            <a:pPr marL="228600" indent="-228600">
              <a:buFont typeface="+mj-lt"/>
              <a:buAutoNum type="arabicPeriod"/>
            </a:pPr>
            <a:endParaRPr lang="en-US" sz="1200" dirty="0" smtClean="0">
              <a:latin typeface="Arial" panose="020B0604020202020204" pitchFamily="34" charset="0"/>
              <a:cs typeface="Arial" panose="020B0604020202020204" pitchFamily="34" charset="0"/>
            </a:endParaRPr>
          </a:p>
          <a:p>
            <a:pPr marL="228600" indent="-228600">
              <a:buFont typeface="+mj-lt"/>
              <a:buAutoNum type="arabicPeriod"/>
            </a:pPr>
            <a:r>
              <a:rPr lang="en-US" sz="1200" dirty="0" smtClean="0">
                <a:latin typeface="Arial" panose="020B0604020202020204" pitchFamily="34" charset="0"/>
                <a:cs typeface="Arial" panose="020B0604020202020204" pitchFamily="34" charset="0"/>
              </a:rPr>
              <a:t>The plan must include projects and actions to offset new consumptive water use and the offsets must continue as long as well pumping continues.</a:t>
            </a:r>
          </a:p>
          <a:p>
            <a:pPr marL="228600" indent="-228600">
              <a:buFont typeface="+mj-lt"/>
              <a:buAutoNum type="arabicPeriod"/>
            </a:pPr>
            <a:endParaRPr lang="en-US" sz="1200" dirty="0" smtClean="0">
              <a:latin typeface="Arial" panose="020B0604020202020204" pitchFamily="34" charset="0"/>
              <a:cs typeface="Arial" panose="020B0604020202020204" pitchFamily="34" charset="0"/>
            </a:endParaRPr>
          </a:p>
          <a:p>
            <a:pPr marL="228600" indent="-228600">
              <a:buFont typeface="+mj-lt"/>
              <a:buAutoNum type="arabicPeriod"/>
            </a:pPr>
            <a:r>
              <a:rPr lang="en-US" sz="1200" dirty="0" smtClean="0">
                <a:latin typeface="Arial" panose="020B0604020202020204" pitchFamily="34" charset="0"/>
                <a:cs typeface="Arial" panose="020B0604020202020204" pitchFamily="34" charset="0"/>
              </a:rPr>
              <a:t>NEB is evaluated at the WRIA scale</a:t>
            </a:r>
          </a:p>
          <a:p>
            <a:pPr marL="0" marR="0" lvl="0" indent="0" algn="l" defTabSz="1371509"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dirty="0" smtClean="0">
              <a:latin typeface="Arial" panose="020B0604020202020204" pitchFamily="34" charset="0"/>
              <a:cs typeface="Arial" panose="020B0604020202020204" pitchFamily="34" charset="0"/>
            </a:endParaRPr>
          </a:p>
          <a:p>
            <a:pPr marL="0" marR="0" lvl="0" indent="0" algn="l" defTabSz="1371509"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dirty="0" smtClean="0">
                <a:latin typeface="Arial" panose="020B0604020202020204" pitchFamily="34" charset="0"/>
                <a:cs typeface="Arial" panose="020B0604020202020204" pitchFamily="34" charset="0"/>
              </a:rPr>
              <a:t>The plan must include an evaluation</a:t>
            </a:r>
            <a:r>
              <a:rPr lang="en-US" sz="1200" baseline="0" dirty="0" smtClean="0">
                <a:latin typeface="Arial" panose="020B0604020202020204" pitchFamily="34" charset="0"/>
                <a:cs typeface="Arial" panose="020B0604020202020204" pitchFamily="34" charset="0"/>
              </a:rPr>
              <a:t> or estimation of the costs of offsetting the new PE domestic consumptive use.</a:t>
            </a:r>
            <a:endParaRPr lang="en-US" sz="1200" dirty="0" smtClean="0">
              <a:latin typeface="Arial" panose="020B0604020202020204" pitchFamily="34" charset="0"/>
              <a:cs typeface="Arial" panose="020B0604020202020204" pitchFamily="34" charset="0"/>
            </a:endParaRPr>
          </a:p>
          <a:p>
            <a:pPr marL="0" indent="0">
              <a:buFont typeface="Arial" panose="020B0604020202020204" pitchFamily="34" charset="0"/>
              <a:buNone/>
            </a:pPr>
            <a:endParaRPr lang="en-US" sz="1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7</a:t>
            </a:fld>
            <a:endParaRPr kumimoji="1" lang="ja-JP" altLang="en-US"/>
          </a:p>
        </p:txBody>
      </p:sp>
    </p:spTree>
    <p:extLst>
      <p:ext uri="{BB962C8B-B14F-4D97-AF65-F5344CB8AC3E}">
        <p14:creationId xmlns:p14="http://schemas.microsoft.com/office/powerpoint/2010/main" val="36912689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dirty="0" smtClean="0">
                <a:latin typeface="Arial" panose="020B0604020202020204" pitchFamily="34" charset="0"/>
                <a:cs typeface="Arial" panose="020B0604020202020204" pitchFamily="34" charset="0"/>
              </a:rPr>
              <a:t>Planning groups must include the following information in the plans:</a:t>
            </a:r>
          </a:p>
          <a:p>
            <a:pPr marL="171450" indent="-171450">
              <a:buFont typeface="Arial" panose="020B0604020202020204" pitchFamily="34" charset="0"/>
              <a:buChar char="•"/>
            </a:pPr>
            <a:r>
              <a:rPr lang="en-US" sz="1200" dirty="0" smtClean="0">
                <a:latin typeface="Arial" panose="020B0604020202020204" pitchFamily="34" charset="0"/>
                <a:cs typeface="Arial" panose="020B0604020202020204" pitchFamily="34" charset="0"/>
              </a:rPr>
              <a:t>­Document assumptions and explain our methods for reaching our conclusions</a:t>
            </a:r>
          </a:p>
          <a:p>
            <a:pPr marL="171450" indent="-171450">
              <a:buFont typeface="Arial" panose="020B0604020202020204" pitchFamily="34" charset="0"/>
              <a:buChar char="•"/>
            </a:pPr>
            <a:r>
              <a:rPr lang="en-US" sz="1200" dirty="0" smtClean="0">
                <a:latin typeface="Arial" panose="020B0604020202020204" pitchFamily="34" charset="0"/>
                <a:cs typeface="Arial" panose="020B0604020202020204" pitchFamily="34" charset="0"/>
              </a:rPr>
              <a:t>­Discuss coordination with existing planning efforts like salmon recovery planning and ecosystem recovery planning</a:t>
            </a:r>
          </a:p>
          <a:p>
            <a:pPr marL="171450" indent="-171450">
              <a:buFont typeface="Arial" panose="020B0604020202020204" pitchFamily="34" charset="0"/>
              <a:buChar char="•"/>
            </a:pPr>
            <a:r>
              <a:rPr lang="en-US" sz="1200" dirty="0" smtClean="0">
                <a:latin typeface="Arial" panose="020B0604020202020204" pitchFamily="34" charset="0"/>
                <a:cs typeface="Arial" panose="020B0604020202020204" pitchFamily="34" charset="0"/>
              </a:rPr>
              <a:t>­Delineate subbasins to explain the relationship between consumptive use and offset projects, and whether the offsets are “in place”</a:t>
            </a:r>
          </a:p>
          <a:p>
            <a:pPr marL="171450" indent="-171450">
              <a:buFont typeface="Arial" panose="020B0604020202020204" pitchFamily="34" charset="0"/>
              <a:buChar char="•"/>
            </a:pPr>
            <a:r>
              <a:rPr lang="en-US" sz="1200" dirty="0" smtClean="0">
                <a:latin typeface="Arial" panose="020B0604020202020204" pitchFamily="34" charset="0"/>
                <a:cs typeface="Arial" panose="020B0604020202020204" pitchFamily="34" charset="0"/>
              </a:rPr>
              <a:t>­Estimate consumptive water use by subbasin. Recommended methods are in Appendix A.</a:t>
            </a:r>
          </a:p>
          <a:p>
            <a:pPr marL="171450" indent="-171450">
              <a:buFont typeface="Arial" panose="020B0604020202020204" pitchFamily="34" charset="0"/>
              <a:buChar char="•"/>
            </a:pPr>
            <a:r>
              <a:rPr lang="en-US" sz="1200" dirty="0" smtClean="0">
                <a:latin typeface="Arial" panose="020B0604020202020204" pitchFamily="34" charset="0"/>
                <a:cs typeface="Arial" panose="020B0604020202020204" pitchFamily="34" charset="0"/>
              </a:rPr>
              <a:t>­Evaluate impacts. We do not have time or resources for the detailed hydrogeologic modeling needed to identify consumptive use impacts to streamflow,</a:t>
            </a:r>
            <a:r>
              <a:rPr lang="en-US" sz="1200" baseline="0" dirty="0" smtClean="0">
                <a:latin typeface="Arial" panose="020B0604020202020204" pitchFamily="34" charset="0"/>
                <a:cs typeface="Arial" panose="020B0604020202020204" pitchFamily="34" charset="0"/>
              </a:rPr>
              <a:t> so the guidance allows us to use consumptive use as a proxy for impact. </a:t>
            </a:r>
            <a:r>
              <a:rPr lang="en-US" sz="1200" dirty="0" smtClean="0">
                <a:latin typeface="Arial" panose="020B0604020202020204" pitchFamily="34" charset="0"/>
                <a:cs typeface="Arial" panose="020B0604020202020204" pitchFamily="34" charset="0"/>
              </a:rPr>
              <a:t>We can assume the impacts from new permit-exempt domestic withdrawals over the planning horizon will be steady-state.</a:t>
            </a:r>
          </a:p>
          <a:p>
            <a:pPr marL="171450" lvl="0" indent="-171450">
              <a:buFont typeface="Arial" panose="020B0604020202020204" pitchFamily="34" charset="0"/>
              <a:buChar char="•"/>
            </a:pPr>
            <a:r>
              <a:rPr lang="en-US" sz="1200" dirty="0" smtClean="0">
                <a:latin typeface="Arial" panose="020B0604020202020204" pitchFamily="34" charset="0"/>
                <a:cs typeface="Arial" panose="020B0604020202020204" pitchFamily="34" charset="0"/>
              </a:rPr>
              <a:t>Appendix B provides more</a:t>
            </a:r>
            <a:r>
              <a:rPr lang="en-US" sz="1200" baseline="0" dirty="0" smtClean="0">
                <a:latin typeface="Arial" panose="020B0604020202020204" pitchFamily="34" charset="0"/>
                <a:cs typeface="Arial" panose="020B0604020202020204" pitchFamily="34" charset="0"/>
              </a:rPr>
              <a:t> detail on evaluating impacts and offset projects and concludes domestic well pumping is likely to be small, dispersed, and nearly steady-state with impact on streams. </a:t>
            </a:r>
          </a:p>
          <a:p>
            <a:pPr marL="171450" lvl="0" indent="-171450">
              <a:buFont typeface="Arial" panose="020B0604020202020204" pitchFamily="34" charset="0"/>
              <a:buChar char="•"/>
            </a:pPr>
            <a:r>
              <a:rPr lang="en-US" sz="1200" dirty="0" smtClean="0">
                <a:latin typeface="Arial" panose="020B0604020202020204" pitchFamily="34" charset="0"/>
                <a:cs typeface="Arial" panose="020B0604020202020204" pitchFamily="34" charset="0"/>
              </a:rPr>
              <a:t>Ecology encourages planning groups to focus their efforts on identifying water offset and habitat projects that are most beneficial for fish. </a:t>
            </a:r>
          </a:p>
          <a:p>
            <a:pPr marL="857204" lvl="1" indent="-171450">
              <a:buFont typeface="Arial" panose="020B0604020202020204" pitchFamily="34" charset="0"/>
              <a:buChar char="•"/>
            </a:pPr>
            <a:r>
              <a:rPr lang="en-US" sz="1200" dirty="0" smtClean="0">
                <a:latin typeface="Arial" panose="020B0604020202020204" pitchFamily="34" charset="0"/>
                <a:cs typeface="Arial" panose="020B0604020202020204" pitchFamily="34" charset="0"/>
              </a:rPr>
              <a:t>[note if pressed: if Committees want to conduct a more detailed analysis in certain locations, ECY will consider resources available. E.g. existing contract, data needs funding.]</a:t>
            </a:r>
          </a:p>
          <a:p>
            <a:endParaRPr lang="en-US" sz="1200" dirty="0" smtClean="0">
              <a:latin typeface="Arial" panose="020B0604020202020204" pitchFamily="34" charset="0"/>
              <a:cs typeface="Arial" panose="020B0604020202020204" pitchFamily="34" charset="0"/>
            </a:endParaRPr>
          </a:p>
          <a:p>
            <a:pPr marL="0" marR="0" lvl="0" indent="0" algn="l" defTabSz="1371509" rtl="0" eaLnBrk="1" fontAlgn="auto" latinLnBrk="0" hangingPunct="1">
              <a:lnSpc>
                <a:spcPct val="100000"/>
              </a:lnSpc>
              <a:spcBef>
                <a:spcPts val="0"/>
              </a:spcBef>
              <a:spcAft>
                <a:spcPts val="0"/>
              </a:spcAft>
              <a:buClrTx/>
              <a:buSzTx/>
              <a:buFontTx/>
              <a:buNone/>
              <a:tabLst/>
              <a:defRPr/>
            </a:pPr>
            <a:r>
              <a:rPr lang="en-US" sz="1200" dirty="0" smtClean="0">
                <a:latin typeface="Arial" panose="020B0604020202020204" pitchFamily="34" charset="0"/>
                <a:cs typeface="Arial" panose="020B0604020202020204" pitchFamily="34" charset="0"/>
              </a:rPr>
              <a:t>[note if pressed : The Streamflow Restoration Policy and Interpretive Statement (POL-2094), states: “Though the statute requires the offset of “consumptive impacts to instream flows associated with permit-exempt domestic water use” (RCW 90.94.020(4)(b)) and 90.94.030(3)(b)), watershed plans should address the consumptive use of new permit-exempt domestic withdrawals. Ecology recommends consumptive use as a surrogate for consumptive impact to eliminate the need for detailed </a:t>
            </a:r>
            <a:r>
              <a:rPr lang="en-US" sz="1200" dirty="0" err="1" smtClean="0">
                <a:latin typeface="Arial" panose="020B0604020202020204" pitchFamily="34" charset="0"/>
                <a:cs typeface="Arial" panose="020B0604020202020204" pitchFamily="34" charset="0"/>
              </a:rPr>
              <a:t>hydrogeologic</a:t>
            </a:r>
            <a:r>
              <a:rPr lang="en-US" sz="1200" dirty="0" smtClean="0">
                <a:latin typeface="Arial" panose="020B0604020202020204" pitchFamily="34" charset="0"/>
                <a:cs typeface="Arial" panose="020B0604020202020204" pitchFamily="34" charset="0"/>
              </a:rPr>
              <a:t> modeling, which is costly and unlikely feasible to complete within the limited planning timeframes provided in chapter 90.94 RCW.”]</a:t>
            </a:r>
          </a:p>
          <a:p>
            <a:endParaRPr lang="en-US" sz="1200" baseline="0" dirty="0"/>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8</a:t>
            </a:fld>
            <a:endParaRPr kumimoji="1" lang="ja-JP" altLang="en-US"/>
          </a:p>
        </p:txBody>
      </p:sp>
    </p:spTree>
    <p:extLst>
      <p:ext uri="{BB962C8B-B14F-4D97-AF65-F5344CB8AC3E}">
        <p14:creationId xmlns:p14="http://schemas.microsoft.com/office/powerpoint/2010/main" val="40782193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1" dirty="0" smtClean="0">
                <a:latin typeface="Arial" panose="020B0604020202020204" pitchFamily="34" charset="0"/>
                <a:cs typeface="Arial" panose="020B0604020202020204" pitchFamily="34" charset="0"/>
              </a:rPr>
              <a:t>The</a:t>
            </a:r>
            <a:r>
              <a:rPr lang="en-US" sz="1200" b="1" baseline="0" dirty="0" smtClean="0">
                <a:latin typeface="Arial" panose="020B0604020202020204" pitchFamily="34" charset="0"/>
                <a:cs typeface="Arial" panose="020B0604020202020204" pitchFamily="34" charset="0"/>
              </a:rPr>
              <a:t> NEB requires or suggests to include a number elements to describe each project, its streamflow benefits and/or instream resource enhancements, and its likelihood of being implemented.</a:t>
            </a:r>
            <a:endParaRPr lang="en-US" sz="1200" b="1" dirty="0" smtClean="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200" b="1" dirty="0" smtClean="0">
                <a:latin typeface="Arial" panose="020B0604020202020204" pitchFamily="34" charset="0"/>
                <a:cs typeface="Arial" panose="020B0604020202020204" pitchFamily="34" charset="0"/>
              </a:rPr>
              <a:t>­Project and Action description: </a:t>
            </a:r>
            <a:r>
              <a:rPr lang="en-US" sz="1200" dirty="0" smtClean="0">
                <a:latin typeface="Arial" panose="020B0604020202020204" pitchFamily="34" charset="0"/>
                <a:cs typeface="Arial" panose="020B0604020202020204" pitchFamily="34" charset="0"/>
              </a:rPr>
              <a:t>the plan should include</a:t>
            </a:r>
            <a:r>
              <a:rPr lang="en-US" sz="1200" baseline="0" dirty="0" smtClean="0">
                <a:latin typeface="Arial" panose="020B0604020202020204" pitchFamily="34" charset="0"/>
                <a:cs typeface="Arial" panose="020B0604020202020204" pitchFamily="34" charset="0"/>
              </a:rPr>
              <a:t> </a:t>
            </a:r>
            <a:r>
              <a:rPr lang="en-US" sz="1200" dirty="0" smtClean="0">
                <a:latin typeface="Arial" panose="020B0604020202020204" pitchFamily="34" charset="0"/>
                <a:cs typeface="Arial" panose="020B0604020202020204" pitchFamily="34" charset="0"/>
              </a:rPr>
              <a:t>a narrative description, quantitative or qualitative assessment of impacts, likely benefits, performance measures, etc. </a:t>
            </a:r>
          </a:p>
          <a:p>
            <a:pPr marL="857204" lvl="1" indent="-171450">
              <a:buFont typeface="Arial" panose="020B0604020202020204" pitchFamily="34" charset="0"/>
              <a:buChar char="•"/>
            </a:pPr>
            <a:r>
              <a:rPr lang="en-US" sz="1200" dirty="0" smtClean="0">
                <a:latin typeface="Arial" panose="020B0604020202020204" pitchFamily="34" charset="0"/>
                <a:cs typeface="Arial" panose="020B0604020202020204" pitchFamily="34" charset="0"/>
              </a:rPr>
              <a:t>Plans should describe how the project will offset new consumptive use, if applicable, as well as how it will improve “instream resources” such as fish.</a:t>
            </a:r>
          </a:p>
          <a:p>
            <a:pPr marL="171450" lvl="0" indent="-171450">
              <a:buFont typeface="Arial" panose="020B0604020202020204" pitchFamily="34" charset="0"/>
              <a:buChar char="•"/>
            </a:pPr>
            <a:r>
              <a:rPr lang="en-US" sz="1200" b="1" dirty="0" smtClean="0">
                <a:latin typeface="Arial" panose="020B0604020202020204" pitchFamily="34" charset="0"/>
                <a:cs typeface="Arial" panose="020B0604020202020204" pitchFamily="34" charset="0"/>
              </a:rPr>
              <a:t>Offset estimates</a:t>
            </a:r>
            <a:r>
              <a:rPr lang="en-US" sz="1200" dirty="0" smtClean="0">
                <a:latin typeface="Arial" panose="020B0604020202020204" pitchFamily="34" charset="0"/>
                <a:cs typeface="Arial" panose="020B0604020202020204" pitchFamily="34" charset="0"/>
              </a:rPr>
              <a:t>: Projects that contribute toward the offset should quantify the amount of water going back to the stream. </a:t>
            </a:r>
          </a:p>
          <a:p>
            <a:pPr marL="857204" lvl="1" indent="-171450">
              <a:buFont typeface="Arial" panose="020B0604020202020204" pitchFamily="34" charset="0"/>
              <a:buChar char="•"/>
            </a:pPr>
            <a:r>
              <a:rPr lang="en-US" sz="1200" dirty="0" smtClean="0">
                <a:latin typeface="Arial" panose="020B0604020202020204" pitchFamily="34" charset="0"/>
                <a:cs typeface="Arial" panose="020B0604020202020204" pitchFamily="34" charset="0"/>
              </a:rPr>
              <a:t>There is no requirement that offsets are in the same time and place as impacts. Plans need to meet NEB at the WRIA scale. Committees can decide where to direct offset projects based on the needs of the watershed.</a:t>
            </a:r>
          </a:p>
          <a:p>
            <a:pPr marL="857204" lvl="1" indent="-171450">
              <a:buFont typeface="Arial" panose="020B0604020202020204" pitchFamily="34" charset="0"/>
              <a:buChar char="•"/>
            </a:pPr>
            <a:r>
              <a:rPr lang="en-US" sz="1200" dirty="0" smtClean="0">
                <a:latin typeface="Arial" panose="020B0604020202020204" pitchFamily="34" charset="0"/>
                <a:cs typeface="Arial" panose="020B0604020202020204" pitchFamily="34" charset="0"/>
              </a:rPr>
              <a:t>Plans must offset consumptive water use from new permit-exempt domestic groundwater withdrawals in the planning horizon of 2019-2038 </a:t>
            </a:r>
          </a:p>
          <a:p>
            <a:pPr marL="857204" lvl="1" indent="-171450">
              <a:buFont typeface="Arial" panose="020B0604020202020204" pitchFamily="34" charset="0"/>
              <a:buChar char="•"/>
            </a:pPr>
            <a:r>
              <a:rPr lang="en-US" sz="1200" dirty="0" smtClean="0">
                <a:latin typeface="Arial" panose="020B0604020202020204" pitchFamily="34" charset="0"/>
                <a:cs typeface="Arial" panose="020B0604020202020204" pitchFamily="34" charset="0"/>
              </a:rPr>
              <a:t>The NEB guidance talks about 3 ways to for committees to consider organizing project lists. None of these are required nor even recommended, but are put forward in case it helps the committee in thinking about how to organize the list. </a:t>
            </a:r>
          </a:p>
          <a:p>
            <a:pPr marL="171450" lvl="0" indent="-171450">
              <a:buFont typeface="Arial" panose="020B0604020202020204" pitchFamily="34" charset="0"/>
              <a:buChar char="•"/>
            </a:pPr>
            <a:r>
              <a:rPr lang="en-US" sz="1200" b="1" dirty="0" smtClean="0">
                <a:latin typeface="Arial" panose="020B0604020202020204" pitchFamily="34" charset="0"/>
                <a:cs typeface="Arial" panose="020B0604020202020204" pitchFamily="34" charset="0"/>
              </a:rPr>
              <a:t>Benefit summary and NEB evaluation</a:t>
            </a:r>
            <a:r>
              <a:rPr lang="en-US" sz="1200" dirty="0" smtClean="0">
                <a:latin typeface="Arial" panose="020B0604020202020204" pitchFamily="34" charset="0"/>
                <a:cs typeface="Arial" panose="020B0604020202020204" pitchFamily="34" charset="0"/>
              </a:rPr>
              <a:t>: the plan must include a well-organized and transparent evaluation of the benefits from projects and actions to demonstrate that we’ve met our offset and achieved NEB. Plans must also include an assessment of the likelihood the project and action benefits will occur, including local support and barriers to implementation. The committee can choose to complete their own NEB evaluation (and our consultants have budget to do so) which can help put forward our own justification on why we – the local watershed experts - believe we meet NEB to the Ecology reviewers as they work on the NEB determination. The NEB guidance provide detailed steps on how to complete the NEB evaluation </a:t>
            </a:r>
            <a:r>
              <a:rPr lang="en-US" sz="1200" b="1" i="1" dirty="0" smtClean="0">
                <a:latin typeface="Arial" panose="020B0604020202020204" pitchFamily="34" charset="0"/>
                <a:cs typeface="Arial" panose="020B0604020202020204" pitchFamily="34" charset="0"/>
              </a:rPr>
              <a:t>[note hidden slide if pressed on this topic</a:t>
            </a:r>
            <a:r>
              <a:rPr lang="en-US" sz="1200" dirty="0" smtClean="0">
                <a:latin typeface="Arial" panose="020B0604020202020204" pitchFamily="34" charset="0"/>
                <a:cs typeface="Arial" panose="020B0604020202020204" pitchFamily="34" charset="0"/>
              </a:rPr>
              <a:t>]</a:t>
            </a:r>
          </a:p>
          <a:p>
            <a:pPr marL="171450" lvl="0" indent="-171450">
              <a:buFont typeface="Arial" panose="020B0604020202020204" pitchFamily="34" charset="0"/>
              <a:buChar char="•"/>
            </a:pPr>
            <a:r>
              <a:rPr lang="en-US" sz="1200" b="1" dirty="0" smtClean="0">
                <a:latin typeface="Arial" panose="020B0604020202020204" pitchFamily="34" charset="0"/>
                <a:cs typeface="Arial" panose="020B0604020202020204" pitchFamily="34" charset="0"/>
              </a:rPr>
              <a:t>Adaptive management </a:t>
            </a:r>
            <a:r>
              <a:rPr lang="en-US" sz="1200" dirty="0" smtClean="0">
                <a:latin typeface="Arial" panose="020B0604020202020204" pitchFamily="34" charset="0"/>
                <a:cs typeface="Arial" panose="020B0604020202020204" pitchFamily="34" charset="0"/>
              </a:rPr>
              <a:t>(not required): an adaptive management component provides greater assurance that the plan will be implemented, however Ecology cannot obligate the planning group to keep meeting. We will discuss this more in the coming months.</a:t>
            </a:r>
          </a:p>
          <a:p>
            <a:pPr marL="228600" lvl="0" indent="-228600">
              <a:buFont typeface="Arial" panose="020B0604020202020204" pitchFamily="34" charset="0"/>
              <a:buChar char="•"/>
            </a:pPr>
            <a:endParaRPr lang="en-US" sz="1200" dirty="0" smtClean="0">
              <a:latin typeface="Arial" panose="020B0604020202020204" pitchFamily="34" charset="0"/>
              <a:cs typeface="Arial" panose="020B0604020202020204" pitchFamily="34" charset="0"/>
            </a:endParaRPr>
          </a:p>
          <a:p>
            <a:pPr marL="228600" marR="0" lvl="0" indent="-228600" algn="l" defTabSz="1371509"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i="1" dirty="0" smtClean="0">
                <a:latin typeface="Arial" panose="020B0604020202020204" pitchFamily="34" charset="0"/>
                <a:cs typeface="Arial" panose="020B0604020202020204" pitchFamily="34" charset="0"/>
              </a:rPr>
              <a:t>Note if pressed</a:t>
            </a:r>
            <a:r>
              <a:rPr lang="en-US" sz="1200" dirty="0" smtClean="0">
                <a:latin typeface="Arial" panose="020B0604020202020204" pitchFamily="34" charset="0"/>
                <a:cs typeface="Arial" panose="020B0604020202020204" pitchFamily="34" charset="0"/>
              </a:rPr>
              <a:t>: “offsets” for our plans are fundamentally different than “mitigation” for water right permits (or other regulatory purposes) where “mitigation” is typically required to be in-time and in-place.</a:t>
            </a:r>
          </a:p>
          <a:p>
            <a:pPr marL="228600" lvl="0" indent="-228600">
              <a:buFont typeface="Arial" panose="020B0604020202020204" pitchFamily="34" charset="0"/>
              <a:buChar char="•"/>
            </a:pPr>
            <a:endParaRPr lang="en-US" sz="1200" dirty="0" smtClean="0">
              <a:latin typeface="Arial" panose="020B0604020202020204" pitchFamily="34" charset="0"/>
              <a:cs typeface="Arial" panose="020B0604020202020204" pitchFamily="34" charset="0"/>
            </a:endParaRPr>
          </a:p>
          <a:p>
            <a:pPr marL="857204" lvl="1" indent="-171450">
              <a:buFont typeface="Arial" panose="020B0604020202020204" pitchFamily="34" charset="0"/>
              <a:buChar char="•"/>
            </a:pPr>
            <a:r>
              <a:rPr lang="en-US" sz="1200" b="1" dirty="0" smtClean="0">
                <a:latin typeface="Arial" panose="020B0604020202020204" pitchFamily="34" charset="0"/>
                <a:cs typeface="Arial" panose="020B0604020202020204" pitchFamily="34" charset="0"/>
              </a:rPr>
              <a:t>[note on</a:t>
            </a:r>
            <a:r>
              <a:rPr lang="en-US" sz="1200" b="1" baseline="0" dirty="0" smtClean="0">
                <a:latin typeface="Arial" panose="020B0604020202020204" pitchFamily="34" charset="0"/>
                <a:cs typeface="Arial" panose="020B0604020202020204" pitchFamily="34" charset="0"/>
              </a:rPr>
              <a:t> the below – use if pressed for more information on the different ways to organize the list or share if you think interest by the committee]</a:t>
            </a:r>
            <a:endParaRPr lang="en-US" sz="1200" b="1" dirty="0" smtClean="0">
              <a:latin typeface="Arial" panose="020B0604020202020204" pitchFamily="34" charset="0"/>
              <a:cs typeface="Arial" panose="020B0604020202020204" pitchFamily="34" charset="0"/>
            </a:endParaRPr>
          </a:p>
          <a:p>
            <a:pPr marL="1600109" lvl="2" indent="-228600">
              <a:buFont typeface="Arial" panose="020B0604020202020204" pitchFamily="34" charset="0"/>
              <a:buChar char="•"/>
            </a:pPr>
            <a:r>
              <a:rPr lang="en-US" sz="1200" dirty="0" smtClean="0">
                <a:latin typeface="Arial" panose="020B0604020202020204" pitchFamily="34" charset="0"/>
                <a:cs typeface="Arial" panose="020B0604020202020204" pitchFamily="34" charset="0"/>
              </a:rPr>
              <a:t>Priority.  The law talks about high priority and lower priority offsets, with high priority being in-time and in-place. The law does not require committees to use these labels or include high priority projects (i.e. We are not required to include projects that are in the same subbasin as our projected impacts). Plan development should be focused on developing projects that provide the most benefits to fish regardless of how they align with priority labels.</a:t>
            </a:r>
          </a:p>
          <a:p>
            <a:pPr marL="1600109" lvl="2" indent="-228600">
              <a:buFont typeface="Arial" panose="020B0604020202020204" pitchFamily="34" charset="0"/>
              <a:buChar char="•"/>
            </a:pPr>
            <a:r>
              <a:rPr lang="en-US" sz="1200" dirty="0" smtClean="0">
                <a:latin typeface="Arial" panose="020B0604020202020204" pitchFamily="34" charset="0"/>
                <a:cs typeface="Arial" panose="020B0604020202020204" pitchFamily="34" charset="0"/>
              </a:rPr>
              <a:t>Sequencing: The NEB guidance recommends planning groups “sequence” projects in order of most to least benefit, to inform the streamflow restoration grant funding scoring ONLY.</a:t>
            </a:r>
          </a:p>
          <a:p>
            <a:pPr marL="1600109" lvl="2" indent="-228600">
              <a:buFont typeface="Arial" panose="020B0604020202020204" pitchFamily="34" charset="0"/>
              <a:buChar char="•"/>
            </a:pPr>
            <a:r>
              <a:rPr lang="en-US" sz="1200" dirty="0" err="1" smtClean="0">
                <a:latin typeface="Arial" panose="020B0604020202020204" pitchFamily="34" charset="0"/>
                <a:cs typeface="Arial" panose="020B0604020202020204" pitchFamily="34" charset="0"/>
              </a:rPr>
              <a:t>Tiering</a:t>
            </a:r>
            <a:r>
              <a:rPr lang="en-US" sz="1200" dirty="0" smtClean="0">
                <a:latin typeface="Arial" panose="020B0604020202020204" pitchFamily="34" charset="0"/>
                <a:cs typeface="Arial" panose="020B0604020202020204" pitchFamily="34" charset="0"/>
              </a:rPr>
              <a:t>: planning groups can organize projects into tiers based on likelihood of implementation or certainty of benefits. This could be useful if the Committee finds a lot more projects than what we think is needed to achieve NEB. Allows us to focus the more detailed project descriptions and analysis on those projects needed for NEB. We have limited consultant capacity for this type of detailed analysis.</a:t>
            </a:r>
          </a:p>
          <a:p>
            <a:endParaRPr lang="en-US" sz="1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9</a:t>
            </a:fld>
            <a:endParaRPr kumimoji="1" lang="ja-JP" altLang="en-US"/>
          </a:p>
        </p:txBody>
      </p:sp>
    </p:spTree>
    <p:extLst>
      <p:ext uri="{BB962C8B-B14F-4D97-AF65-F5344CB8AC3E}">
        <p14:creationId xmlns:p14="http://schemas.microsoft.com/office/powerpoint/2010/main" val="14115961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5603" y="1683285"/>
            <a:ext cx="13713619" cy="3580847"/>
          </a:xfrm>
        </p:spPr>
        <p:txBody>
          <a:bodyPr anchor="b"/>
          <a:lstStyle>
            <a:lvl1pPr algn="ctr">
              <a:defRPr sz="8998"/>
            </a:lvl1pPr>
          </a:lstStyle>
          <a:p>
            <a:r>
              <a:rPr lang="en-US" dirty="0"/>
              <a:t>Click to edit Master title style</a:t>
            </a:r>
          </a:p>
        </p:txBody>
      </p:sp>
      <p:sp>
        <p:nvSpPr>
          <p:cNvPr id="3" name="Subtitle 2"/>
          <p:cNvSpPr>
            <a:spLocks noGrp="1"/>
          </p:cNvSpPr>
          <p:nvPr>
            <p:ph type="subTitle" idx="1"/>
          </p:nvPr>
        </p:nvSpPr>
        <p:spPr>
          <a:xfrm>
            <a:off x="2285603" y="5402223"/>
            <a:ext cx="13713619" cy="2483260"/>
          </a:xfrm>
        </p:spPr>
        <p:txBody>
          <a:bodyPr/>
          <a:lstStyle>
            <a:lvl1pPr marL="0" indent="0" algn="ctr">
              <a:buNone/>
              <a:defRPr sz="3599"/>
            </a:lvl1pPr>
            <a:lvl2pPr marL="685663" indent="0" algn="ctr">
              <a:buNone/>
              <a:defRPr sz="2999"/>
            </a:lvl2pPr>
            <a:lvl3pPr marL="1371326" indent="0" algn="ctr">
              <a:buNone/>
              <a:defRPr sz="2699"/>
            </a:lvl3pPr>
            <a:lvl4pPr marL="2056989" indent="0" algn="ctr">
              <a:buNone/>
              <a:defRPr sz="2400"/>
            </a:lvl4pPr>
            <a:lvl5pPr marL="2742651" indent="0" algn="ctr">
              <a:buNone/>
              <a:defRPr sz="2400"/>
            </a:lvl5pPr>
            <a:lvl6pPr marL="3428314" indent="0" algn="ctr">
              <a:buNone/>
              <a:defRPr sz="2400"/>
            </a:lvl6pPr>
            <a:lvl7pPr marL="4113977" indent="0" algn="ctr">
              <a:buNone/>
              <a:defRPr sz="2400"/>
            </a:lvl7pPr>
            <a:lvl8pPr marL="4799640" indent="0" algn="ctr">
              <a:buNone/>
              <a:defRPr sz="2400"/>
            </a:lvl8pPr>
            <a:lvl9pPr marL="5485303" indent="0" algn="ctr">
              <a:buNone/>
              <a:defRPr sz="2400"/>
            </a:lvl9pPr>
          </a:lstStyle>
          <a:p>
            <a:r>
              <a:rPr lang="en-US" dirty="0"/>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9/19/2019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E65300D-5599-4468-BF5D-B13C6AAEC98A}" type="slidenum">
              <a:rPr kumimoji="1" lang="ja-JP" altLang="en-US" smtClean="0"/>
              <a:pPr/>
              <a:t>‹#›</a:t>
            </a:fld>
            <a:endParaRPr kumimoji="1" lang="ja-JP" altLang="en-US" dirty="0"/>
          </a:p>
        </p:txBody>
      </p:sp>
    </p:spTree>
    <p:extLst>
      <p:ext uri="{BB962C8B-B14F-4D97-AF65-F5344CB8AC3E}">
        <p14:creationId xmlns:p14="http://schemas.microsoft.com/office/powerpoint/2010/main" val="3376437224"/>
      </p:ext>
    </p:extLst>
  </p:cSld>
  <p:clrMapOvr>
    <a:masterClrMapping/>
  </p:clrMapOvr>
  <p:hf hd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9/19/2019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E65300D-5599-4468-BF5D-B13C6AAEC98A}" type="slidenum">
              <a:rPr kumimoji="1" lang="ja-JP" altLang="en-US" smtClean="0"/>
              <a:pPr/>
              <a:t>‹#›</a:t>
            </a:fld>
            <a:endParaRPr kumimoji="1" lang="ja-JP" altLang="en-US" dirty="0"/>
          </a:p>
        </p:txBody>
      </p:sp>
    </p:spTree>
    <p:extLst>
      <p:ext uri="{BB962C8B-B14F-4D97-AF65-F5344CB8AC3E}">
        <p14:creationId xmlns:p14="http://schemas.microsoft.com/office/powerpoint/2010/main" val="1239684836"/>
      </p:ext>
    </p:extLst>
  </p:cSld>
  <p:clrMapOvr>
    <a:masterClrMapping/>
  </p:clrMapOvr>
  <p:hf hd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5078" y="547603"/>
            <a:ext cx="3942665" cy="871641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57082" y="547603"/>
            <a:ext cx="11599436" cy="8716412"/>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9/19/2019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E65300D-5599-4468-BF5D-B13C6AAEC98A}" type="slidenum">
              <a:rPr kumimoji="1" lang="ja-JP" altLang="en-US" smtClean="0"/>
              <a:pPr/>
              <a:t>‹#›</a:t>
            </a:fld>
            <a:endParaRPr kumimoji="1" lang="ja-JP" altLang="en-US" dirty="0"/>
          </a:p>
        </p:txBody>
      </p:sp>
    </p:spTree>
    <p:extLst>
      <p:ext uri="{BB962C8B-B14F-4D97-AF65-F5344CB8AC3E}">
        <p14:creationId xmlns:p14="http://schemas.microsoft.com/office/powerpoint/2010/main" val="767786682"/>
      </p:ext>
    </p:extLst>
  </p:cSld>
  <p:clrMapOvr>
    <a:masterClrMapping/>
  </p:clrMapOvr>
  <p:hf hdr="0" dt="0"/>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Wide image and text 3">
    <p:spTree>
      <p:nvGrpSpPr>
        <p:cNvPr id="1" name=""/>
        <p:cNvGrpSpPr/>
        <p:nvPr/>
      </p:nvGrpSpPr>
      <p:grpSpPr>
        <a:xfrm>
          <a:off x="0" y="0"/>
          <a:ext cx="0" cy="0"/>
          <a:chOff x="0" y="0"/>
          <a:chExt cx="0" cy="0"/>
        </a:xfrm>
      </p:grpSpPr>
      <p:sp>
        <p:nvSpPr>
          <p:cNvPr id="5" name="Picture Placeholder 6"/>
          <p:cNvSpPr>
            <a:spLocks noGrp="1"/>
          </p:cNvSpPr>
          <p:nvPr>
            <p:ph type="pic" sz="quarter" idx="13"/>
          </p:nvPr>
        </p:nvSpPr>
        <p:spPr>
          <a:xfrm>
            <a:off x="0" y="1"/>
            <a:ext cx="18284825" cy="5811864"/>
          </a:xfrm>
          <a:solidFill>
            <a:srgbClr val="44688F"/>
          </a:solidFill>
        </p:spPr>
        <p:txBody>
          <a:bodyPr/>
          <a:lstStyle>
            <a:lvl1pPr marL="0" marR="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pPr>
            <a:endParaRPr kumimoji="1" lang="ja-JP" altLang="en-US" dirty="0"/>
          </a:p>
        </p:txBody>
      </p:sp>
      <p:sp>
        <p:nvSpPr>
          <p:cNvPr id="8" name="Title 1"/>
          <p:cNvSpPr>
            <a:spLocks noGrp="1"/>
          </p:cNvSpPr>
          <p:nvPr>
            <p:ph type="title" hasCustomPrompt="1"/>
          </p:nvPr>
        </p:nvSpPr>
        <p:spPr>
          <a:xfrm>
            <a:off x="1" y="5851783"/>
            <a:ext cx="18284824" cy="1054484"/>
          </a:xfrm>
        </p:spPr>
        <p:txBody>
          <a:bodyPr anchor="ctr"/>
          <a:lstStyle>
            <a:lvl1pPr algn="ctr">
              <a:defRPr/>
            </a:lvl1pPr>
          </a:lstStyle>
          <a:p>
            <a:r>
              <a:rPr kumimoji="1" lang="en-US" altLang="ja-JP" dirty="0"/>
              <a:t>Slide title</a:t>
            </a:r>
            <a:endParaRPr kumimoji="1" lang="ja-JP" altLang="en-US" dirty="0"/>
          </a:p>
        </p:txBody>
      </p:sp>
      <p:sp>
        <p:nvSpPr>
          <p:cNvPr id="10" name="Text Placeholder 5"/>
          <p:cNvSpPr>
            <a:spLocks noGrp="1"/>
          </p:cNvSpPr>
          <p:nvPr>
            <p:ph type="body" sz="quarter" idx="12" hasCustomPrompt="1"/>
          </p:nvPr>
        </p:nvSpPr>
        <p:spPr>
          <a:xfrm>
            <a:off x="1" y="7188201"/>
            <a:ext cx="18284823" cy="1663700"/>
          </a:xfrm>
        </p:spPr>
        <p:txBody>
          <a:bodyPr anchor="t" anchorCtr="0">
            <a:normAutofit/>
          </a:bodyPr>
          <a:lstStyle>
            <a:lvl1pPr marL="0" indent="0" algn="ctr">
              <a:spcBef>
                <a:spcPts val="0"/>
              </a:spcBef>
              <a:buFontTx/>
              <a:buNone/>
              <a:defRPr sz="2800"/>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424484" y="9044385"/>
            <a:ext cx="3447038" cy="1054757"/>
          </a:xfrm>
          <a:prstGeom prst="rect">
            <a:avLst/>
          </a:prstGeom>
        </p:spPr>
      </p:pic>
    </p:spTree>
    <p:extLst>
      <p:ext uri="{BB962C8B-B14F-4D97-AF65-F5344CB8AC3E}">
        <p14:creationId xmlns:p14="http://schemas.microsoft.com/office/powerpoint/2010/main" val="1140737566"/>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Wide image and text 2">
    <p:spTree>
      <p:nvGrpSpPr>
        <p:cNvPr id="1" name=""/>
        <p:cNvGrpSpPr/>
        <p:nvPr/>
      </p:nvGrpSpPr>
      <p:grpSpPr>
        <a:xfrm>
          <a:off x="0" y="0"/>
          <a:ext cx="0" cy="0"/>
          <a:chOff x="0" y="0"/>
          <a:chExt cx="0" cy="0"/>
        </a:xfrm>
      </p:grpSpPr>
      <p:sp>
        <p:nvSpPr>
          <p:cNvPr id="5" name="Picture Placeholder 6"/>
          <p:cNvSpPr>
            <a:spLocks noGrp="1"/>
          </p:cNvSpPr>
          <p:nvPr>
            <p:ph type="pic" sz="quarter" idx="13"/>
          </p:nvPr>
        </p:nvSpPr>
        <p:spPr>
          <a:xfrm>
            <a:off x="0" y="1380088"/>
            <a:ext cx="18284825" cy="3743325"/>
          </a:xfrm>
          <a:solidFill>
            <a:srgbClr val="44688F">
              <a:alpha val="20000"/>
            </a:srgbClr>
          </a:solidFill>
        </p:spPr>
        <p:txBody>
          <a:bodyPr/>
          <a:lstStyle>
            <a:lvl1pPr marL="0" marR="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6" name="Text Placeholder 5"/>
          <p:cNvSpPr>
            <a:spLocks noGrp="1"/>
          </p:cNvSpPr>
          <p:nvPr>
            <p:ph type="body" sz="quarter" idx="12" hasCustomPrompt="1"/>
          </p:nvPr>
        </p:nvSpPr>
        <p:spPr>
          <a:xfrm>
            <a:off x="4336297" y="6669465"/>
            <a:ext cx="9612231" cy="1931833"/>
          </a:xfrm>
        </p:spPr>
        <p:txBody>
          <a:bodyPr anchor="t">
            <a:normAutofit/>
          </a:bodyPr>
          <a:lstStyle>
            <a:lvl1pPr marL="0" indent="0" algn="ctr">
              <a:buFontTx/>
              <a:buNone/>
              <a:defRPr sz="4000"/>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7" name="Title 1"/>
          <p:cNvSpPr>
            <a:spLocks noGrp="1"/>
          </p:cNvSpPr>
          <p:nvPr>
            <p:ph type="title" hasCustomPrompt="1"/>
          </p:nvPr>
        </p:nvSpPr>
        <p:spPr>
          <a:xfrm>
            <a:off x="3022075" y="5382756"/>
            <a:ext cx="12240675" cy="1141568"/>
          </a:xfrm>
        </p:spPr>
        <p:txBody>
          <a:bodyPr anchor="b"/>
          <a:lstStyle>
            <a:lvl1pPr algn="ctr">
              <a:defRPr>
                <a:solidFill>
                  <a:srgbClr val="44688F"/>
                </a:solidFill>
              </a:defRPr>
            </a:lvl1pPr>
          </a:lstStyle>
          <a:p>
            <a:r>
              <a:rPr kumimoji="1" lang="en-US" altLang="ja-JP" dirty="0"/>
              <a:t>Slide title goes here</a:t>
            </a:r>
            <a:endParaRPr kumimoji="1" lang="ja-JP" altLang="en-US" dirty="0"/>
          </a:p>
        </p:txBody>
      </p:sp>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424484" y="9044385"/>
            <a:ext cx="3447038" cy="1054757"/>
          </a:xfrm>
          <a:prstGeom prst="rect">
            <a:avLst/>
          </a:prstGeom>
        </p:spPr>
      </p:pic>
      <p:sp>
        <p:nvSpPr>
          <p:cNvPr id="9" name="Slide Number Placeholder 2"/>
          <p:cNvSpPr txBox="1">
            <a:spLocks/>
          </p:cNvSpPr>
          <p:nvPr userDrawn="1"/>
        </p:nvSpPr>
        <p:spPr>
          <a:xfrm>
            <a:off x="14939878" y="9378247"/>
            <a:ext cx="3085743" cy="547603"/>
          </a:xfrm>
          <a:prstGeom prst="rect">
            <a:avLst/>
          </a:prstGeom>
        </p:spPr>
        <p:txBody>
          <a:bodyPr vert="horz" lIns="91440" tIns="45720" rIns="91440" bIns="45720" rtlCol="0" anchor="ctr"/>
          <a:lstStyle>
            <a:defPPr>
              <a:defRPr lang="en-US"/>
            </a:defPPr>
            <a:lvl1pPr marL="0" algn="r" defTabSz="457200" rtl="0" eaLnBrk="1" latinLnBrk="0" hangingPunct="1">
              <a:defRPr sz="18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54AD89C-DF1E-4948-B597-5DD47B34A9CA}" type="slidenum">
              <a:rPr kumimoji="1" lang="ja-JP" altLang="en-US" smtClean="0"/>
              <a:pPr/>
              <a:t>‹#›</a:t>
            </a:fld>
            <a:endParaRPr kumimoji="1" lang="ja-JP" altLang="en-US" dirty="0"/>
          </a:p>
        </p:txBody>
      </p:sp>
    </p:spTree>
    <p:extLst>
      <p:ext uri="{BB962C8B-B14F-4D97-AF65-F5344CB8AC3E}">
        <p14:creationId xmlns:p14="http://schemas.microsoft.com/office/powerpoint/2010/main" val="41629214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and 1 column">
    <p:spTree>
      <p:nvGrpSpPr>
        <p:cNvPr id="1" name=""/>
        <p:cNvGrpSpPr/>
        <p:nvPr/>
      </p:nvGrpSpPr>
      <p:grpSpPr>
        <a:xfrm>
          <a:off x="0" y="0"/>
          <a:ext cx="0" cy="0"/>
          <a:chOff x="0" y="0"/>
          <a:chExt cx="0" cy="0"/>
        </a:xfrm>
      </p:grpSpPr>
      <p:sp>
        <p:nvSpPr>
          <p:cNvPr id="5" name="Rectangle 4"/>
          <p:cNvSpPr/>
          <p:nvPr userDrawn="1"/>
        </p:nvSpPr>
        <p:spPr>
          <a:xfrm>
            <a:off x="0" y="-1588"/>
            <a:ext cx="7767263" cy="10286207"/>
          </a:xfrm>
          <a:prstGeom prst="rect">
            <a:avLst/>
          </a:prstGeom>
          <a:solidFill>
            <a:srgbClr val="4468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800"/>
          </a:p>
        </p:txBody>
      </p:sp>
      <p:sp>
        <p:nvSpPr>
          <p:cNvPr id="6" name="Title 1"/>
          <p:cNvSpPr>
            <a:spLocks noGrp="1"/>
          </p:cNvSpPr>
          <p:nvPr>
            <p:ph type="title" hasCustomPrompt="1"/>
          </p:nvPr>
        </p:nvSpPr>
        <p:spPr>
          <a:xfrm>
            <a:off x="1403626" y="2086657"/>
            <a:ext cx="6098957" cy="6110513"/>
          </a:xfrm>
        </p:spPr>
        <p:txBody>
          <a:bodyPr anchor="ctr"/>
          <a:lstStyle>
            <a:lvl1pPr algn="ctr">
              <a:defRPr>
                <a:solidFill>
                  <a:schemeClr val="bg1"/>
                </a:solidFill>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7" name="Text Placeholder 5"/>
          <p:cNvSpPr>
            <a:spLocks noGrp="1"/>
          </p:cNvSpPr>
          <p:nvPr>
            <p:ph type="body" sz="quarter" idx="15" hasCustomPrompt="1"/>
          </p:nvPr>
        </p:nvSpPr>
        <p:spPr>
          <a:xfrm>
            <a:off x="8126556" y="4034971"/>
            <a:ext cx="9421822" cy="3051630"/>
          </a:xfrm>
        </p:spPr>
        <p:txBody>
          <a:bodyPr numCol="1" spcCol="540000" anchor="t">
            <a:normAutofit/>
          </a:bodyPr>
          <a:lstStyle>
            <a:lvl1pPr marL="457200" indent="-457200" algn="l">
              <a:spcBef>
                <a:spcPts val="0"/>
              </a:spcBef>
              <a:buFont typeface="Wingdings" panose="05000000000000000000" pitchFamily="2" charset="2"/>
              <a:buChar char="§"/>
              <a:defRPr sz="2400">
                <a:solidFill>
                  <a:schemeClr val="tx1"/>
                </a:solidFill>
                <a:latin typeface="Franklin Gothic Book" panose="020B0503020102020204" pitchFamily="34" charset="0"/>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9" name="Text Placeholder 5"/>
          <p:cNvSpPr>
            <a:spLocks noGrp="1"/>
          </p:cNvSpPr>
          <p:nvPr>
            <p:ph type="body" sz="quarter" idx="14" hasCustomPrompt="1"/>
          </p:nvPr>
        </p:nvSpPr>
        <p:spPr>
          <a:xfrm>
            <a:off x="8126557" y="2719236"/>
            <a:ext cx="9421820" cy="1146681"/>
          </a:xfrm>
        </p:spPr>
        <p:txBody>
          <a:bodyPr anchor="b">
            <a:noAutofit/>
          </a:bodyPr>
          <a:lstStyle>
            <a:lvl1pPr marL="0" indent="0" algn="l">
              <a:lnSpc>
                <a:spcPct val="100000"/>
              </a:lnSpc>
              <a:spcBef>
                <a:spcPts val="0"/>
              </a:spcBef>
              <a:buFontTx/>
              <a:buNone/>
              <a:defRPr sz="3200">
                <a:solidFill>
                  <a:srgbClr val="44688F"/>
                </a:solidFill>
                <a:latin typeface="Franklin Gothic Medium" panose="020B0603020102020204" pitchFamily="34" charset="0"/>
                <a:ea typeface="Roboto" panose="02000000000000000000" pitchFamily="2" charset="0"/>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Heading goes here</a:t>
            </a:r>
            <a:endParaRPr kumimoji="1" lang="ja-JP" altLang="en-US" dirty="0"/>
          </a:p>
        </p:txBody>
      </p:sp>
      <p:sp>
        <p:nvSpPr>
          <p:cNvPr id="8" name="Rectangle 7"/>
          <p:cNvSpPr/>
          <p:nvPr userDrawn="1"/>
        </p:nvSpPr>
        <p:spPr>
          <a:xfrm rot="5400000">
            <a:off x="2624160" y="5158858"/>
            <a:ext cx="10286206" cy="89392"/>
          </a:xfrm>
          <a:prstGeom prst="rect">
            <a:avLst/>
          </a:prstGeom>
          <a:solidFill>
            <a:srgbClr val="3333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en-US" sz="1800" dirty="0"/>
          </a:p>
        </p:txBody>
      </p:sp>
      <p:sp>
        <p:nvSpPr>
          <p:cNvPr id="10" name="Slide Number Placeholder 2"/>
          <p:cNvSpPr txBox="1">
            <a:spLocks/>
          </p:cNvSpPr>
          <p:nvPr userDrawn="1"/>
        </p:nvSpPr>
        <p:spPr>
          <a:xfrm>
            <a:off x="14939878" y="9378247"/>
            <a:ext cx="3085743" cy="547603"/>
          </a:xfrm>
          <a:prstGeom prst="rect">
            <a:avLst/>
          </a:prstGeom>
        </p:spPr>
        <p:txBody>
          <a:bodyPr vert="horz" lIns="91440" tIns="45720" rIns="91440" bIns="45720" rtlCol="0" anchor="ctr"/>
          <a:lstStyle>
            <a:defPPr>
              <a:defRPr lang="en-US"/>
            </a:defPPr>
            <a:lvl1pPr marL="0" algn="r" defTabSz="457200" rtl="0" eaLnBrk="1" latinLnBrk="0" hangingPunct="1">
              <a:defRPr sz="18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54AD89C-DF1E-4948-B597-5DD47B34A9CA}" type="slidenum">
              <a:rPr kumimoji="1" lang="ja-JP" altLang="en-US" smtClean="0"/>
              <a:pPr/>
              <a:t>‹#›</a:t>
            </a:fld>
            <a:endParaRPr kumimoji="1" lang="ja-JP" altLang="en-US" dirty="0"/>
          </a:p>
        </p:txBody>
      </p:sp>
      <p:pic>
        <p:nvPicPr>
          <p:cNvPr id="11" name="Picture 1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6913033" y="9446540"/>
            <a:ext cx="635345" cy="467949"/>
          </a:xfrm>
          <a:prstGeom prst="rect">
            <a:avLst/>
          </a:prstGeom>
        </p:spPr>
      </p:pic>
    </p:spTree>
    <p:extLst>
      <p:ext uri="{BB962C8B-B14F-4D97-AF65-F5344CB8AC3E}">
        <p14:creationId xmlns:p14="http://schemas.microsoft.com/office/powerpoint/2010/main" val="40263573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 images and text">
    <p:bg>
      <p:bgPr>
        <a:solidFill>
          <a:srgbClr val="44688F"/>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9142413" y="-1"/>
            <a:ext cx="3815338" cy="4133851"/>
          </a:xfrm>
          <a:solidFill>
            <a:schemeClr val="accent5">
              <a:lumMod val="40000"/>
              <a:lumOff val="60000"/>
            </a:schemeClr>
          </a:solidFill>
        </p:spPr>
        <p:txBody>
          <a:bodyPr/>
          <a:lstStyle>
            <a:lvl1pPr marL="0" marR="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0" name="Picture Placeholder 6"/>
          <p:cNvSpPr>
            <a:spLocks noGrp="1"/>
          </p:cNvSpPr>
          <p:nvPr>
            <p:ph type="pic" sz="quarter" idx="15"/>
          </p:nvPr>
        </p:nvSpPr>
        <p:spPr>
          <a:xfrm>
            <a:off x="9142412" y="4232325"/>
            <a:ext cx="3815338" cy="6053089"/>
          </a:xfrm>
          <a:solidFill>
            <a:schemeClr val="accent5">
              <a:lumMod val="40000"/>
              <a:lumOff val="60000"/>
            </a:schemeClr>
          </a:solidFill>
        </p:spPr>
        <p:txBody>
          <a:bodyPr/>
          <a:lstStyle>
            <a:lvl1pPr marL="0" marR="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2" name="Picture Placeholder 6"/>
          <p:cNvSpPr>
            <a:spLocks noGrp="1"/>
          </p:cNvSpPr>
          <p:nvPr>
            <p:ph type="pic" sz="quarter" idx="16"/>
          </p:nvPr>
        </p:nvSpPr>
        <p:spPr>
          <a:xfrm>
            <a:off x="13066381" y="1"/>
            <a:ext cx="3815338" cy="6053089"/>
          </a:xfrm>
          <a:solidFill>
            <a:schemeClr val="accent5">
              <a:lumMod val="40000"/>
              <a:lumOff val="60000"/>
            </a:schemeClr>
          </a:solidFill>
        </p:spPr>
        <p:txBody>
          <a:bodyPr/>
          <a:lstStyle>
            <a:lvl1pPr marL="0" marR="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3" name="Picture Placeholder 6"/>
          <p:cNvSpPr>
            <a:spLocks noGrp="1"/>
          </p:cNvSpPr>
          <p:nvPr>
            <p:ph type="pic" sz="quarter" idx="17"/>
          </p:nvPr>
        </p:nvSpPr>
        <p:spPr>
          <a:xfrm>
            <a:off x="13066380" y="6151563"/>
            <a:ext cx="3815338" cy="4133851"/>
          </a:xfrm>
          <a:solidFill>
            <a:schemeClr val="accent5">
              <a:lumMod val="40000"/>
              <a:lumOff val="60000"/>
            </a:schemeClr>
          </a:solidFill>
        </p:spPr>
        <p:txBody>
          <a:bodyPr/>
          <a:lstStyle>
            <a:lvl1pPr marL="0" marR="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4" name="Title 1"/>
          <p:cNvSpPr>
            <a:spLocks noGrp="1"/>
          </p:cNvSpPr>
          <p:nvPr>
            <p:ph type="title" hasCustomPrompt="1"/>
          </p:nvPr>
        </p:nvSpPr>
        <p:spPr>
          <a:xfrm>
            <a:off x="1403107" y="1398589"/>
            <a:ext cx="6356153" cy="3648420"/>
          </a:xfrm>
        </p:spPr>
        <p:txBody>
          <a:bodyPr anchor="b"/>
          <a:lstStyle>
            <a:lvl1pPr algn="l">
              <a:defRPr>
                <a:solidFill>
                  <a:schemeClr val="bg1"/>
                </a:solidFill>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16" name="Text Placeholder 5"/>
          <p:cNvSpPr>
            <a:spLocks noGrp="1"/>
          </p:cNvSpPr>
          <p:nvPr>
            <p:ph type="body" sz="quarter" idx="12" hasCustomPrompt="1"/>
          </p:nvPr>
        </p:nvSpPr>
        <p:spPr>
          <a:xfrm>
            <a:off x="1422154" y="5360988"/>
            <a:ext cx="6356153" cy="3022600"/>
          </a:xfrm>
        </p:spPr>
        <p:txBody>
          <a:bodyPr anchor="t"/>
          <a:lstStyle>
            <a:lvl1pPr marL="0" indent="0" algn="just">
              <a:spcBef>
                <a:spcPts val="0"/>
              </a:spcBef>
              <a:buFontTx/>
              <a:buNone/>
              <a:defRPr>
                <a:solidFill>
                  <a:schemeClr val="bg2"/>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18" name="Slide Number Placeholder 2"/>
          <p:cNvSpPr>
            <a:spLocks noGrp="1"/>
          </p:cNvSpPr>
          <p:nvPr>
            <p:ph type="sldNum" sz="quarter" idx="10"/>
          </p:nvPr>
        </p:nvSpPr>
        <p:spPr>
          <a:xfrm>
            <a:off x="15182638" y="9386339"/>
            <a:ext cx="3085743" cy="547603"/>
          </a:xfrm>
        </p:spPr>
        <p:txBody>
          <a:bodyPr/>
          <a:lstStyle>
            <a:lvl1pPr>
              <a:defRPr>
                <a:solidFill>
                  <a:schemeClr val="bg1"/>
                </a:solidFill>
              </a:defRPr>
            </a:lvl1pPr>
          </a:lstStyle>
          <a:p>
            <a:fld id="{B54AD89C-DF1E-4948-B597-5DD47B34A9CA}" type="slidenum">
              <a:rPr kumimoji="1" lang="ja-JP" altLang="en-US" smtClean="0"/>
              <a:pPr/>
              <a:t>‹#›</a:t>
            </a:fld>
            <a:endParaRPr kumimoji="1" lang="ja-JP" altLang="en-US" dirty="0"/>
          </a:p>
        </p:txBody>
      </p:sp>
      <p:pic>
        <p:nvPicPr>
          <p:cNvPr id="19" name="Picture 18"/>
          <p:cNvPicPr>
            <a:picLocks noChangeAspect="1"/>
          </p:cNvPicPr>
          <p:nvPr userDrawn="1"/>
        </p:nvPicPr>
        <p:blipFill rotWithShape="1">
          <a:blip r:embed="rId2" cstate="screen">
            <a:extLst>
              <a:ext uri="{28A0092B-C50C-407E-A947-70E740481C1C}">
                <a14:useLocalDpi xmlns:a14="http://schemas.microsoft.com/office/drawing/2010/main" val="0"/>
              </a:ext>
            </a:extLst>
          </a:blip>
          <a:srcRect b="40507"/>
          <a:stretch/>
        </p:blipFill>
        <p:spPr>
          <a:xfrm>
            <a:off x="17003517" y="9410686"/>
            <a:ext cx="749586" cy="497930"/>
          </a:xfrm>
          <a:prstGeom prst="rect">
            <a:avLst/>
          </a:prstGeom>
        </p:spPr>
      </p:pic>
    </p:spTree>
    <p:extLst>
      <p:ext uri="{BB962C8B-B14F-4D97-AF65-F5344CB8AC3E}">
        <p14:creationId xmlns:p14="http://schemas.microsoft.com/office/powerpoint/2010/main" val="25383474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Big right image and text">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1403106" y="2116811"/>
            <a:ext cx="4517695" cy="3018343"/>
          </a:xfrm>
        </p:spPr>
        <p:txBody>
          <a:bodyPr anchor="b"/>
          <a:lstStyle>
            <a:lvl1pPr algn="l">
              <a:defRPr>
                <a:solidFill>
                  <a:srgbClr val="44688F"/>
                </a:solidFill>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6" name="Text Placeholder 5"/>
          <p:cNvSpPr>
            <a:spLocks noGrp="1"/>
          </p:cNvSpPr>
          <p:nvPr>
            <p:ph type="body" sz="quarter" idx="24" hasCustomPrompt="1"/>
          </p:nvPr>
        </p:nvSpPr>
        <p:spPr>
          <a:xfrm>
            <a:off x="1403105" y="5365095"/>
            <a:ext cx="4517696" cy="3512273"/>
          </a:xfrm>
        </p:spPr>
        <p:txBody>
          <a:bodyPr anchor="t">
            <a:normAutofit/>
          </a:bodyPr>
          <a:lstStyle>
            <a:lvl1pPr marL="457200" indent="-457200" algn="just">
              <a:lnSpc>
                <a:spcPct val="100000"/>
              </a:lnSpc>
              <a:spcBef>
                <a:spcPts val="0"/>
              </a:spcBef>
              <a:spcAft>
                <a:spcPts val="800"/>
              </a:spcAft>
              <a:buFont typeface="Wingdings" panose="05000000000000000000" pitchFamily="2" charset="2"/>
              <a:buChar char="§"/>
              <a:defRPr sz="3200" baseline="0">
                <a:solidFill>
                  <a:schemeClr val="tx1"/>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p>
          <a:p>
            <a:pPr lvl="0"/>
            <a:r>
              <a:rPr kumimoji="1" lang="en-US" altLang="ja-JP" dirty="0"/>
              <a:t>Text goes here</a:t>
            </a:r>
            <a:endParaRPr kumimoji="1" lang="ja-JP" altLang="en-US" dirty="0"/>
          </a:p>
        </p:txBody>
      </p:sp>
      <p:sp>
        <p:nvSpPr>
          <p:cNvPr id="7" name="Picture Placeholder 6"/>
          <p:cNvSpPr>
            <a:spLocks noGrp="1"/>
          </p:cNvSpPr>
          <p:nvPr>
            <p:ph type="pic" sz="quarter" idx="15"/>
          </p:nvPr>
        </p:nvSpPr>
        <p:spPr>
          <a:xfrm>
            <a:off x="7126637" y="1398588"/>
            <a:ext cx="9755081" cy="7478780"/>
          </a:xfrm>
          <a:solidFill>
            <a:srgbClr val="DAE1E9"/>
          </a:solidFill>
        </p:spPr>
        <p:txBody>
          <a:bodyPr/>
          <a:lstStyle>
            <a:lvl1pPr marL="0" marR="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3" name="Slide Number Placeholder 2"/>
          <p:cNvSpPr txBox="1">
            <a:spLocks/>
          </p:cNvSpPr>
          <p:nvPr userDrawn="1"/>
        </p:nvSpPr>
        <p:spPr>
          <a:xfrm>
            <a:off x="14939878" y="9378247"/>
            <a:ext cx="3085743" cy="547603"/>
          </a:xfrm>
          <a:prstGeom prst="rect">
            <a:avLst/>
          </a:prstGeom>
        </p:spPr>
        <p:txBody>
          <a:bodyPr vert="horz" lIns="91440" tIns="45720" rIns="91440" bIns="45720" rtlCol="0" anchor="ctr"/>
          <a:lstStyle>
            <a:defPPr>
              <a:defRPr lang="en-US"/>
            </a:defPPr>
            <a:lvl1pPr marL="0" algn="r" defTabSz="457200" rtl="0" eaLnBrk="1" latinLnBrk="0" hangingPunct="1">
              <a:defRPr sz="18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54AD89C-DF1E-4948-B597-5DD47B34A9CA}" type="slidenum">
              <a:rPr kumimoji="1" lang="ja-JP" altLang="en-US" smtClean="0"/>
              <a:pPr/>
              <a:t>‹#›</a:t>
            </a:fld>
            <a:endParaRPr kumimoji="1" lang="ja-JP" altLang="en-US" dirty="0"/>
          </a:p>
        </p:txBody>
      </p:sp>
      <p:pic>
        <p:nvPicPr>
          <p:cNvPr id="14" name="Picture 1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6913033" y="9446540"/>
            <a:ext cx="635345" cy="467949"/>
          </a:xfrm>
          <a:prstGeom prst="rect">
            <a:avLst/>
          </a:prstGeom>
        </p:spPr>
      </p:pic>
      <p:cxnSp>
        <p:nvCxnSpPr>
          <p:cNvPr id="15" name="Straight Connector 14"/>
          <p:cNvCxnSpPr/>
          <p:nvPr userDrawn="1"/>
        </p:nvCxnSpPr>
        <p:spPr>
          <a:xfrm flipH="1">
            <a:off x="925791" y="9680515"/>
            <a:ext cx="15865182" cy="0"/>
          </a:xfrm>
          <a:prstGeom prst="line">
            <a:avLst/>
          </a:prstGeom>
          <a:ln w="12700">
            <a:solidFill>
              <a:srgbClr val="44688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003234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solidFill>
                  <a:srgbClr val="44688F"/>
                </a:solidFill>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p>
            <a:fld id="{B54AD89C-DF1E-4948-B597-5DD47B34A9CA}" type="slidenum">
              <a:rPr kumimoji="1" lang="ja-JP" altLang="en-US" smtClean="0"/>
              <a:pPr/>
              <a:t>‹#›</a:t>
            </a:fld>
            <a:endParaRPr kumimoji="1" lang="ja-JP" altLang="en-US" dirty="0"/>
          </a:p>
        </p:txBody>
      </p:sp>
      <p:sp>
        <p:nvSpPr>
          <p:cNvPr id="6" name="Content Placeholder 5"/>
          <p:cNvSpPr>
            <a:spLocks noGrp="1"/>
          </p:cNvSpPr>
          <p:nvPr>
            <p:ph sz="quarter" idx="11"/>
          </p:nvPr>
        </p:nvSpPr>
        <p:spPr>
          <a:xfrm>
            <a:off x="1403107" y="2193925"/>
            <a:ext cx="15478612" cy="6299200"/>
          </a:xfrm>
        </p:spPr>
        <p:txBody>
          <a:bodyPr/>
          <a:lstStyle>
            <a:lvl1pPr>
              <a:defRPr sz="3600"/>
            </a:lvl1pPr>
            <a:lvl2pPr marL="1028563" indent="-342854">
              <a:buFont typeface="Wingdings" panose="05000000000000000000" pitchFamily="2" charset="2"/>
              <a:buChar char="§"/>
              <a:defRPr sz="3200">
                <a:latin typeface="Roboto" panose="02000000000000000000" pitchFamily="2" charset="0"/>
                <a:ea typeface="Roboto" panose="02000000000000000000" pitchFamily="2" charset="0"/>
              </a:defRPr>
            </a:lvl2pPr>
            <a:lvl3pPr marL="1714271" indent="-342854">
              <a:buFont typeface="Calibri" panose="020F0502020204030204" pitchFamily="34" charset="0"/>
              <a:buChar char="̶"/>
              <a:defRPr sz="2800">
                <a:latin typeface="Roboto" panose="02000000000000000000" pitchFamily="2" charset="0"/>
                <a:ea typeface="Roboto" panose="02000000000000000000" pitchFamily="2" charset="0"/>
              </a:defRPr>
            </a:lvl3pPr>
            <a:lvl4pPr marL="2399980" indent="-342854">
              <a:buFont typeface="Calibri" panose="020F0502020204030204" pitchFamily="34" charset="0"/>
              <a:buChar char="̶"/>
              <a:defRPr sz="2400">
                <a:latin typeface="Roboto" panose="02000000000000000000" pitchFamily="2" charset="0"/>
                <a:ea typeface="Roboto" panose="02000000000000000000" pitchFamily="2" charset="0"/>
              </a:defRPr>
            </a:lvl4pPr>
            <a:lvl5pPr marL="3085689" indent="-342854">
              <a:buFont typeface="Calibri" panose="020F0502020204030204" pitchFamily="34" charset="0"/>
              <a:buChar char="̶"/>
              <a:defRPr sz="2400">
                <a:latin typeface="Roboto" panose="02000000000000000000" pitchFamily="2" charset="0"/>
                <a:ea typeface="Roboto" panose="02000000000000000000" pitchFamily="2"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200491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itle and text 4">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022075" y="3751866"/>
            <a:ext cx="4774371" cy="2781683"/>
          </a:xfrm>
        </p:spPr>
        <p:txBody>
          <a:bodyPr anchor="ctr"/>
          <a:lstStyle>
            <a:lvl1pPr algn="r">
              <a:defRPr>
                <a:solidFill>
                  <a:schemeClr val="bg1"/>
                </a:solidFill>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4" name="Slide Number Placeholder 3"/>
          <p:cNvSpPr>
            <a:spLocks noGrp="1"/>
          </p:cNvSpPr>
          <p:nvPr>
            <p:ph type="sldNum" sz="quarter" idx="11"/>
          </p:nvPr>
        </p:nvSpPr>
        <p:spPr/>
        <p:txBody>
          <a:bodyPr/>
          <a:lstStyle>
            <a:lvl1pPr>
              <a:defRPr>
                <a:solidFill>
                  <a:schemeClr val="tx2"/>
                </a:solidFill>
              </a:defRPr>
            </a:lvl1pPr>
          </a:lstStyle>
          <a:p>
            <a:fld id="{B54AD89C-DF1E-4948-B597-5DD47B34A9CA}" type="slidenum">
              <a:rPr kumimoji="1" lang="ja-JP" altLang="en-US" smtClean="0"/>
              <a:pPr/>
              <a:t>‹#›</a:t>
            </a:fld>
            <a:endParaRPr kumimoji="1" lang="ja-JP" altLang="en-US" dirty="0"/>
          </a:p>
        </p:txBody>
      </p:sp>
      <p:sp>
        <p:nvSpPr>
          <p:cNvPr id="8" name="Text Placeholder 5"/>
          <p:cNvSpPr>
            <a:spLocks noGrp="1"/>
          </p:cNvSpPr>
          <p:nvPr>
            <p:ph type="body" sz="quarter" idx="12" hasCustomPrompt="1"/>
          </p:nvPr>
        </p:nvSpPr>
        <p:spPr>
          <a:xfrm>
            <a:off x="8278964" y="1398589"/>
            <a:ext cx="6983786" cy="7478779"/>
          </a:xfrm>
        </p:spPr>
        <p:txBody>
          <a:bodyPr anchor="ctr">
            <a:normAutofit/>
          </a:bodyPr>
          <a:lstStyle>
            <a:lvl1pPr marL="285750" indent="-285750" algn="l">
              <a:spcBef>
                <a:spcPts val="1800"/>
              </a:spcBef>
              <a:buFont typeface="Wingdings" panose="05000000000000000000" pitchFamily="2" charset="2"/>
              <a:buChar char="l"/>
              <a:defRPr sz="2800">
                <a:solidFill>
                  <a:schemeClr val="bg1"/>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30529855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Image and long text">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B54AD89C-DF1E-4948-B597-5DD47B34A9CA}" type="slidenum">
              <a:rPr kumimoji="1" lang="ja-JP" altLang="en-US" smtClean="0"/>
              <a:pPr/>
              <a:t>‹#›</a:t>
            </a:fld>
            <a:endParaRPr kumimoji="1" lang="ja-JP" altLang="en-US" dirty="0"/>
          </a:p>
        </p:txBody>
      </p:sp>
      <p:sp>
        <p:nvSpPr>
          <p:cNvPr id="5" name="Rectangle 4"/>
          <p:cNvSpPr/>
          <p:nvPr userDrawn="1"/>
        </p:nvSpPr>
        <p:spPr>
          <a:xfrm>
            <a:off x="0" y="-1588"/>
            <a:ext cx="6509504" cy="10286207"/>
          </a:xfrm>
          <a:prstGeom prst="rect">
            <a:avLst/>
          </a:prstGeom>
          <a:solidFill>
            <a:srgbClr val="4468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800"/>
          </a:p>
        </p:txBody>
      </p:sp>
      <p:sp>
        <p:nvSpPr>
          <p:cNvPr id="6" name="Title 1"/>
          <p:cNvSpPr>
            <a:spLocks noGrp="1"/>
          </p:cNvSpPr>
          <p:nvPr>
            <p:ph type="title" hasCustomPrompt="1"/>
          </p:nvPr>
        </p:nvSpPr>
        <p:spPr>
          <a:xfrm>
            <a:off x="588184" y="3633536"/>
            <a:ext cx="5333137" cy="3018343"/>
          </a:xfrm>
        </p:spPr>
        <p:txBody>
          <a:bodyPr anchor="ctr"/>
          <a:lstStyle>
            <a:lvl1pPr algn="ctr">
              <a:defRPr>
                <a:solidFill>
                  <a:schemeClr val="bg1"/>
                </a:solidFill>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7" name="Picture Placeholder 6"/>
          <p:cNvSpPr>
            <a:spLocks noGrp="1"/>
          </p:cNvSpPr>
          <p:nvPr>
            <p:ph type="pic" sz="quarter" idx="13"/>
          </p:nvPr>
        </p:nvSpPr>
        <p:spPr>
          <a:xfrm>
            <a:off x="7894400" y="1433513"/>
            <a:ext cx="8987317" cy="3708400"/>
          </a:xfrm>
          <a:solidFill>
            <a:srgbClr val="44688F">
              <a:alpha val="20000"/>
            </a:srgbClr>
          </a:solidFill>
        </p:spPr>
        <p:txBody>
          <a:bodyPr/>
          <a:lstStyle>
            <a:lvl1pPr marL="0" marR="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8" name="Text Placeholder 5"/>
          <p:cNvSpPr>
            <a:spLocks noGrp="1"/>
          </p:cNvSpPr>
          <p:nvPr>
            <p:ph type="body" sz="quarter" idx="15" hasCustomPrompt="1"/>
          </p:nvPr>
        </p:nvSpPr>
        <p:spPr>
          <a:xfrm>
            <a:off x="7792818" y="5565640"/>
            <a:ext cx="9200460" cy="3311728"/>
          </a:xfrm>
        </p:spPr>
        <p:txBody>
          <a:bodyPr numCol="1" spcCol="540000" anchor="t">
            <a:normAutofit/>
          </a:bodyPr>
          <a:lstStyle>
            <a:lvl1pPr marL="457200" indent="-457200" algn="just">
              <a:spcBef>
                <a:spcPts val="0"/>
              </a:spcBef>
              <a:buFont typeface="Wingdings" panose="05000000000000000000" pitchFamily="2" charset="2"/>
              <a:buChar char="§"/>
              <a:defRPr sz="2800">
                <a:solidFill>
                  <a:schemeClr val="tx1"/>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 </a:t>
            </a:r>
          </a:p>
          <a:p>
            <a:pPr lvl="0"/>
            <a:r>
              <a:rPr kumimoji="1" lang="en-US" altLang="ja-JP" dirty="0"/>
              <a:t>Text goes here</a:t>
            </a:r>
            <a:endParaRPr kumimoji="1" lang="ja-JP" altLang="en-US" dirty="0"/>
          </a:p>
        </p:txBody>
      </p:sp>
      <p:sp>
        <p:nvSpPr>
          <p:cNvPr id="9" name="Rectangle 8"/>
          <p:cNvSpPr/>
          <p:nvPr userDrawn="1"/>
        </p:nvSpPr>
        <p:spPr>
          <a:xfrm rot="5400000">
            <a:off x="1407060" y="5097216"/>
            <a:ext cx="10286206" cy="89392"/>
          </a:xfrm>
          <a:prstGeom prst="rect">
            <a:avLst/>
          </a:prstGeom>
          <a:solidFill>
            <a:srgbClr val="44688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en-US" sz="1800" dirty="0"/>
          </a:p>
        </p:txBody>
      </p:sp>
    </p:spTree>
    <p:extLst>
      <p:ext uri="{BB962C8B-B14F-4D97-AF65-F5344CB8AC3E}">
        <p14:creationId xmlns:p14="http://schemas.microsoft.com/office/powerpoint/2010/main" val="26681523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dirty="0"/>
              <a:t>9/19/2019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E65300D-5599-4468-BF5D-B13C6AAEC98A}" type="slidenum">
              <a:rPr kumimoji="1" lang="ja-JP" altLang="en-US" smtClean="0"/>
              <a:pPr/>
              <a:t>‹#›</a:t>
            </a:fld>
            <a:endParaRPr kumimoji="1" lang="ja-JP" altLang="en-US" dirty="0"/>
          </a:p>
        </p:txBody>
      </p:sp>
    </p:spTree>
    <p:extLst>
      <p:ext uri="{BB962C8B-B14F-4D97-AF65-F5344CB8AC3E}">
        <p14:creationId xmlns:p14="http://schemas.microsoft.com/office/powerpoint/2010/main" val="4143777285"/>
      </p:ext>
    </p:extLst>
  </p:cSld>
  <p:clrMapOvr>
    <a:masterClrMapping/>
  </p:clrMapOvr>
  <p:hf hdr="0" dt="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itle and 2 columns">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B54AD89C-DF1E-4948-B597-5DD47B34A9CA}" type="slidenum">
              <a:rPr kumimoji="1" lang="ja-JP" altLang="en-US" smtClean="0"/>
              <a:pPr/>
              <a:t>‹#›</a:t>
            </a:fld>
            <a:endParaRPr kumimoji="1" lang="ja-JP" altLang="en-US" dirty="0"/>
          </a:p>
        </p:txBody>
      </p:sp>
      <p:sp>
        <p:nvSpPr>
          <p:cNvPr id="5" name="Rectangle 4"/>
          <p:cNvSpPr/>
          <p:nvPr userDrawn="1"/>
        </p:nvSpPr>
        <p:spPr>
          <a:xfrm>
            <a:off x="0" y="-1192"/>
            <a:ext cx="9142413" cy="10286207"/>
          </a:xfrm>
          <a:prstGeom prst="rect">
            <a:avLst/>
          </a:prstGeom>
          <a:solidFill>
            <a:srgbClr val="4468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800"/>
          </a:p>
        </p:txBody>
      </p:sp>
      <p:sp>
        <p:nvSpPr>
          <p:cNvPr id="6" name="Title 1"/>
          <p:cNvSpPr>
            <a:spLocks noGrp="1"/>
          </p:cNvSpPr>
          <p:nvPr>
            <p:ph type="title" hasCustomPrompt="1"/>
          </p:nvPr>
        </p:nvSpPr>
        <p:spPr>
          <a:xfrm>
            <a:off x="1403626" y="2086657"/>
            <a:ext cx="6098957" cy="6110513"/>
          </a:xfrm>
        </p:spPr>
        <p:txBody>
          <a:bodyPr anchor="ctr"/>
          <a:lstStyle>
            <a:lvl1pPr algn="ctr">
              <a:defRPr>
                <a:solidFill>
                  <a:schemeClr val="bg1"/>
                </a:solidFill>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7" name="Text Placeholder 5"/>
          <p:cNvSpPr>
            <a:spLocks noGrp="1"/>
          </p:cNvSpPr>
          <p:nvPr>
            <p:ph type="body" sz="quarter" idx="15" hasCustomPrompt="1"/>
          </p:nvPr>
        </p:nvSpPr>
        <p:spPr>
          <a:xfrm>
            <a:off x="11167710" y="2918733"/>
            <a:ext cx="5174353" cy="2107520"/>
          </a:xfrm>
        </p:spPr>
        <p:txBody>
          <a:bodyPr numCol="1" spcCol="540000" anchor="t">
            <a:normAutofit/>
          </a:bodyPr>
          <a:lstStyle>
            <a:lvl1pPr marL="457200" indent="-457200" algn="just">
              <a:spcBef>
                <a:spcPts val="0"/>
              </a:spcBef>
              <a:buFont typeface="Wingdings" panose="05000000000000000000" pitchFamily="2" charset="2"/>
              <a:buChar char="§"/>
              <a:defRPr sz="2800">
                <a:solidFill>
                  <a:schemeClr val="tx1"/>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9" name="Text Placeholder 5"/>
          <p:cNvSpPr>
            <a:spLocks noGrp="1"/>
          </p:cNvSpPr>
          <p:nvPr>
            <p:ph type="body" sz="quarter" idx="14" hasCustomPrompt="1"/>
          </p:nvPr>
        </p:nvSpPr>
        <p:spPr>
          <a:xfrm>
            <a:off x="11167711" y="2154012"/>
            <a:ext cx="5174352" cy="595666"/>
          </a:xfrm>
        </p:spPr>
        <p:txBody>
          <a:bodyPr anchor="b">
            <a:noAutofit/>
          </a:bodyPr>
          <a:lstStyle>
            <a:lvl1pPr marL="0" indent="0" algn="l">
              <a:lnSpc>
                <a:spcPct val="100000"/>
              </a:lnSpc>
              <a:spcBef>
                <a:spcPts val="0"/>
              </a:spcBef>
              <a:buFontTx/>
              <a:buNone/>
              <a:defRPr sz="3200">
                <a:solidFill>
                  <a:srgbClr val="44688F"/>
                </a:solidFill>
                <a:latin typeface="Roboto" panose="02000000000000000000" pitchFamily="2" charset="0"/>
                <a:ea typeface="Roboto" panose="02000000000000000000" pitchFamily="2" charset="0"/>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Heading goes here</a:t>
            </a:r>
            <a:endParaRPr kumimoji="1" lang="ja-JP" altLang="en-US" dirty="0"/>
          </a:p>
        </p:txBody>
      </p:sp>
      <p:sp>
        <p:nvSpPr>
          <p:cNvPr id="8" name="Text Placeholder 5"/>
          <p:cNvSpPr>
            <a:spLocks noGrp="1"/>
          </p:cNvSpPr>
          <p:nvPr>
            <p:ph type="body" sz="quarter" idx="16" hasCustomPrompt="1"/>
          </p:nvPr>
        </p:nvSpPr>
        <p:spPr>
          <a:xfrm>
            <a:off x="11167710" y="5973990"/>
            <a:ext cx="5174353" cy="2107520"/>
          </a:xfrm>
        </p:spPr>
        <p:txBody>
          <a:bodyPr numCol="1" spcCol="540000" anchor="t">
            <a:normAutofit/>
          </a:bodyPr>
          <a:lstStyle>
            <a:lvl1pPr marL="342900" indent="-342900" algn="just">
              <a:spcBef>
                <a:spcPts val="0"/>
              </a:spcBef>
              <a:buFont typeface="Wingdings" panose="05000000000000000000" pitchFamily="2" charset="2"/>
              <a:buChar char="§"/>
              <a:defRPr sz="2800">
                <a:solidFill>
                  <a:schemeClr val="tx1"/>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10" name="Text Placeholder 5"/>
          <p:cNvSpPr>
            <a:spLocks noGrp="1"/>
          </p:cNvSpPr>
          <p:nvPr>
            <p:ph type="body" sz="quarter" idx="17" hasCustomPrompt="1"/>
          </p:nvPr>
        </p:nvSpPr>
        <p:spPr>
          <a:xfrm>
            <a:off x="11167711" y="5209269"/>
            <a:ext cx="5174352" cy="595666"/>
          </a:xfrm>
        </p:spPr>
        <p:txBody>
          <a:bodyPr anchor="b">
            <a:noAutofit/>
          </a:bodyPr>
          <a:lstStyle>
            <a:lvl1pPr marL="0" indent="0" algn="l">
              <a:lnSpc>
                <a:spcPct val="100000"/>
              </a:lnSpc>
              <a:spcBef>
                <a:spcPts val="0"/>
              </a:spcBef>
              <a:buFontTx/>
              <a:buNone/>
              <a:defRPr sz="3200">
                <a:solidFill>
                  <a:srgbClr val="44688F"/>
                </a:solidFill>
                <a:latin typeface="Roboto" panose="02000000000000000000" pitchFamily="2" charset="0"/>
                <a:ea typeface="Roboto" panose="02000000000000000000" pitchFamily="2" charset="0"/>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Heading goes here</a:t>
            </a:r>
            <a:endParaRPr kumimoji="1" lang="ja-JP" altLang="en-US" dirty="0"/>
          </a:p>
        </p:txBody>
      </p:sp>
      <p:sp>
        <p:nvSpPr>
          <p:cNvPr id="11" name="Rectangle 10"/>
          <p:cNvSpPr/>
          <p:nvPr userDrawn="1"/>
        </p:nvSpPr>
        <p:spPr>
          <a:xfrm rot="5400000">
            <a:off x="4047059" y="5097216"/>
            <a:ext cx="10286206" cy="89392"/>
          </a:xfrm>
          <a:prstGeom prst="rect">
            <a:avLst/>
          </a:prstGeom>
          <a:solidFill>
            <a:srgbClr val="44688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en-US" sz="1800" dirty="0"/>
          </a:p>
        </p:txBody>
      </p:sp>
    </p:spTree>
    <p:extLst>
      <p:ext uri="{BB962C8B-B14F-4D97-AF65-F5344CB8AC3E}">
        <p14:creationId xmlns:p14="http://schemas.microsoft.com/office/powerpoint/2010/main" val="18535968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Profile 1">
    <p:spTree>
      <p:nvGrpSpPr>
        <p:cNvPr id="1" name=""/>
        <p:cNvGrpSpPr/>
        <p:nvPr/>
      </p:nvGrpSpPr>
      <p:grpSpPr>
        <a:xfrm>
          <a:off x="0" y="0"/>
          <a:ext cx="0" cy="0"/>
          <a:chOff x="0" y="0"/>
          <a:chExt cx="0" cy="0"/>
        </a:xfrm>
      </p:grpSpPr>
      <p:sp>
        <p:nvSpPr>
          <p:cNvPr id="5" name="Picture Placeholder 6"/>
          <p:cNvSpPr>
            <a:spLocks noGrp="1"/>
          </p:cNvSpPr>
          <p:nvPr>
            <p:ph type="pic" sz="quarter" idx="13"/>
          </p:nvPr>
        </p:nvSpPr>
        <p:spPr>
          <a:xfrm>
            <a:off x="1392477" y="1"/>
            <a:ext cx="5723531" cy="10285413"/>
          </a:xfrm>
          <a:solidFill>
            <a:schemeClr val="tx1">
              <a:lumMod val="20000"/>
              <a:lumOff val="80000"/>
            </a:schemeClr>
          </a:solidFill>
        </p:spPr>
        <p:txBody>
          <a:bodyPr/>
          <a:lstStyle>
            <a:lvl1pPr marL="0" marR="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6" name="Title 1"/>
          <p:cNvSpPr>
            <a:spLocks noGrp="1"/>
          </p:cNvSpPr>
          <p:nvPr>
            <p:ph type="title" hasCustomPrompt="1"/>
          </p:nvPr>
        </p:nvSpPr>
        <p:spPr>
          <a:xfrm>
            <a:off x="9142413" y="2292005"/>
            <a:ext cx="7739306" cy="1141412"/>
          </a:xfrm>
        </p:spPr>
        <p:txBody>
          <a:bodyPr anchor="b"/>
          <a:lstStyle>
            <a:lvl1pPr algn="l">
              <a:defRPr>
                <a:solidFill>
                  <a:schemeClr val="bg1"/>
                </a:solidFill>
              </a:defRPr>
            </a:lvl1pPr>
          </a:lstStyle>
          <a:p>
            <a:r>
              <a:rPr kumimoji="1" lang="en-US" altLang="ja-JP" dirty="0"/>
              <a:t>Slide title goes here</a:t>
            </a:r>
            <a:endParaRPr kumimoji="1" lang="ja-JP" altLang="en-US" dirty="0"/>
          </a:p>
        </p:txBody>
      </p:sp>
      <p:sp>
        <p:nvSpPr>
          <p:cNvPr id="8" name="Text Placeholder 5"/>
          <p:cNvSpPr>
            <a:spLocks noGrp="1"/>
          </p:cNvSpPr>
          <p:nvPr>
            <p:ph type="body" sz="quarter" idx="12" hasCustomPrompt="1"/>
          </p:nvPr>
        </p:nvSpPr>
        <p:spPr>
          <a:xfrm>
            <a:off x="9142413" y="4435580"/>
            <a:ext cx="7220650" cy="2496721"/>
          </a:xfrm>
        </p:spPr>
        <p:txBody>
          <a:bodyPr anchor="t"/>
          <a:lstStyle>
            <a:lvl1pPr marL="0" indent="0" algn="just">
              <a:spcBef>
                <a:spcPts val="0"/>
              </a:spcBef>
              <a:buFontTx/>
              <a:buNone/>
              <a:defRPr>
                <a:solidFill>
                  <a:schemeClr val="bg2"/>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9" name="Text Placeholder 5"/>
          <p:cNvSpPr>
            <a:spLocks noGrp="1"/>
          </p:cNvSpPr>
          <p:nvPr>
            <p:ph type="body" sz="quarter" idx="14" hasCustomPrompt="1"/>
          </p:nvPr>
        </p:nvSpPr>
        <p:spPr>
          <a:xfrm>
            <a:off x="9142413" y="3311950"/>
            <a:ext cx="7739306" cy="701273"/>
          </a:xfrm>
        </p:spPr>
        <p:txBody>
          <a:bodyPr anchor="t">
            <a:normAutofit/>
          </a:bodyPr>
          <a:lstStyle>
            <a:lvl1pPr marL="0" indent="0" algn="just">
              <a:lnSpc>
                <a:spcPct val="130000"/>
              </a:lnSpc>
              <a:spcBef>
                <a:spcPts val="0"/>
              </a:spcBef>
              <a:buFontTx/>
              <a:buNone/>
              <a:defRPr sz="2800">
                <a:solidFill>
                  <a:schemeClr val="bg2"/>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cxnSp>
        <p:nvCxnSpPr>
          <p:cNvPr id="10" name="Straight Connector 9"/>
          <p:cNvCxnSpPr/>
          <p:nvPr userDrawn="1"/>
        </p:nvCxnSpPr>
        <p:spPr>
          <a:xfrm flipV="1">
            <a:off x="9223680" y="4163666"/>
            <a:ext cx="9061146" cy="3856"/>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2" name="Text Placeholder 5"/>
          <p:cNvSpPr>
            <a:spLocks noGrp="1"/>
          </p:cNvSpPr>
          <p:nvPr>
            <p:ph type="body" sz="quarter" idx="15" hasCustomPrompt="1"/>
          </p:nvPr>
        </p:nvSpPr>
        <p:spPr>
          <a:xfrm>
            <a:off x="9142413" y="7086601"/>
            <a:ext cx="7220650" cy="1800225"/>
          </a:xfrm>
        </p:spPr>
        <p:txBody>
          <a:bodyPr anchor="b">
            <a:normAutofit/>
          </a:bodyPr>
          <a:lstStyle>
            <a:lvl1pPr marL="285750" indent="-285750" algn="just">
              <a:spcBef>
                <a:spcPts val="0"/>
              </a:spcBef>
              <a:buFont typeface="Wingdings" panose="05000000000000000000" pitchFamily="2" charset="2"/>
              <a:buChar char="l"/>
              <a:defRPr sz="1400">
                <a:solidFill>
                  <a:schemeClr val="bg2"/>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11" name="Slide Number Placeholder 2"/>
          <p:cNvSpPr txBox="1">
            <a:spLocks/>
          </p:cNvSpPr>
          <p:nvPr userDrawn="1"/>
        </p:nvSpPr>
        <p:spPr>
          <a:xfrm>
            <a:off x="14939878" y="9378247"/>
            <a:ext cx="3085743" cy="547603"/>
          </a:xfrm>
          <a:prstGeom prst="rect">
            <a:avLst/>
          </a:prstGeom>
        </p:spPr>
        <p:txBody>
          <a:bodyPr vert="horz" lIns="91440" tIns="45720" rIns="91440" bIns="45720" rtlCol="0" anchor="ctr"/>
          <a:lstStyle>
            <a:defPPr>
              <a:defRPr lang="en-US"/>
            </a:defPPr>
            <a:lvl1pPr marL="0" algn="r" defTabSz="457200" rtl="0" eaLnBrk="1" latinLnBrk="0" hangingPunct="1">
              <a:defRPr sz="18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54AD89C-DF1E-4948-B597-5DD47B34A9CA}" type="slidenum">
              <a:rPr kumimoji="1" lang="ja-JP" altLang="en-US" smtClean="0"/>
              <a:pPr/>
              <a:t>‹#›</a:t>
            </a:fld>
            <a:endParaRPr kumimoji="1" lang="ja-JP" altLang="en-US" dirty="0"/>
          </a:p>
        </p:txBody>
      </p:sp>
      <p:pic>
        <p:nvPicPr>
          <p:cNvPr id="13" name="Picture 1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6913033" y="9446540"/>
            <a:ext cx="635345" cy="467949"/>
          </a:xfrm>
          <a:prstGeom prst="rect">
            <a:avLst/>
          </a:prstGeom>
        </p:spPr>
      </p:pic>
    </p:spTree>
    <p:extLst>
      <p:ext uri="{BB962C8B-B14F-4D97-AF65-F5344CB8AC3E}">
        <p14:creationId xmlns:p14="http://schemas.microsoft.com/office/powerpoint/2010/main" val="15667128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 images and texts">
    <p:spTree>
      <p:nvGrpSpPr>
        <p:cNvPr id="1" name=""/>
        <p:cNvGrpSpPr/>
        <p:nvPr/>
      </p:nvGrpSpPr>
      <p:grpSpPr>
        <a:xfrm>
          <a:off x="0" y="0"/>
          <a:ext cx="0" cy="0"/>
          <a:chOff x="0" y="0"/>
          <a:chExt cx="0" cy="0"/>
        </a:xfrm>
      </p:grpSpPr>
      <p:sp>
        <p:nvSpPr>
          <p:cNvPr id="15" name="Title 1"/>
          <p:cNvSpPr>
            <a:spLocks noGrp="1"/>
          </p:cNvSpPr>
          <p:nvPr>
            <p:ph type="title" hasCustomPrompt="1"/>
          </p:nvPr>
        </p:nvSpPr>
        <p:spPr>
          <a:xfrm>
            <a:off x="1403107" y="3633536"/>
            <a:ext cx="4524494" cy="3018343"/>
          </a:xfrm>
        </p:spPr>
        <p:txBody>
          <a:bodyPr anchor="ctr"/>
          <a:lstStyle>
            <a:lvl1pPr algn="l">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16" name="Rectangle 15"/>
          <p:cNvSpPr/>
          <p:nvPr userDrawn="1"/>
        </p:nvSpPr>
        <p:spPr>
          <a:xfrm>
            <a:off x="11697068" y="-1588"/>
            <a:ext cx="5184651" cy="5143501"/>
          </a:xfrm>
          <a:prstGeom prst="rect">
            <a:avLst/>
          </a:prstGeom>
          <a:solidFill>
            <a:srgbClr val="4468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800"/>
          </a:p>
        </p:txBody>
      </p:sp>
      <p:sp>
        <p:nvSpPr>
          <p:cNvPr id="17" name="Picture Placeholder 6"/>
          <p:cNvSpPr>
            <a:spLocks noGrp="1"/>
          </p:cNvSpPr>
          <p:nvPr>
            <p:ph type="pic" sz="quarter" idx="13"/>
          </p:nvPr>
        </p:nvSpPr>
        <p:spPr>
          <a:xfrm>
            <a:off x="6513968" y="0"/>
            <a:ext cx="5183100" cy="5141914"/>
          </a:xfrm>
          <a:solidFill>
            <a:srgbClr val="44688F">
              <a:alpha val="20000"/>
            </a:srgbClr>
          </a:solidFill>
        </p:spPr>
        <p:txBody>
          <a:bodyPr/>
          <a:lstStyle>
            <a:lvl1pPr marL="0" marR="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8" name="Picture Placeholder 6"/>
          <p:cNvSpPr>
            <a:spLocks noGrp="1"/>
          </p:cNvSpPr>
          <p:nvPr>
            <p:ph type="pic" sz="quarter" idx="14"/>
          </p:nvPr>
        </p:nvSpPr>
        <p:spPr>
          <a:xfrm>
            <a:off x="11698619" y="5141515"/>
            <a:ext cx="5183100" cy="5141914"/>
          </a:xfrm>
          <a:solidFill>
            <a:srgbClr val="44688F">
              <a:alpha val="20000"/>
            </a:srgbClr>
          </a:solidFill>
        </p:spPr>
        <p:txBody>
          <a:bodyPr/>
          <a:lstStyle>
            <a:lvl1pPr marL="0" marR="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9" name="Rectangle 18"/>
          <p:cNvSpPr/>
          <p:nvPr userDrawn="1"/>
        </p:nvSpPr>
        <p:spPr>
          <a:xfrm>
            <a:off x="6513968" y="5141914"/>
            <a:ext cx="5184651" cy="5143501"/>
          </a:xfrm>
          <a:prstGeom prst="rect">
            <a:avLst/>
          </a:prstGeom>
          <a:solidFill>
            <a:srgbClr val="4468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800"/>
          </a:p>
        </p:txBody>
      </p:sp>
      <p:sp>
        <p:nvSpPr>
          <p:cNvPr id="22" name="Text Placeholder 5"/>
          <p:cNvSpPr>
            <a:spLocks noGrp="1"/>
          </p:cNvSpPr>
          <p:nvPr>
            <p:ph type="body" sz="quarter" idx="12" hasCustomPrompt="1"/>
          </p:nvPr>
        </p:nvSpPr>
        <p:spPr>
          <a:xfrm>
            <a:off x="12494631" y="1973417"/>
            <a:ext cx="3666341" cy="2007738"/>
          </a:xfrm>
        </p:spPr>
        <p:txBody>
          <a:bodyPr anchor="t"/>
          <a:lstStyle>
            <a:lvl1pPr marL="0" indent="0" algn="l">
              <a:spcBef>
                <a:spcPts val="0"/>
              </a:spcBef>
              <a:buFontTx/>
              <a:buNone/>
              <a:defRPr>
                <a:solidFill>
                  <a:schemeClr val="bg1"/>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23" name="Text Placeholder 5"/>
          <p:cNvSpPr>
            <a:spLocks noGrp="1"/>
          </p:cNvSpPr>
          <p:nvPr>
            <p:ph type="body" sz="quarter" idx="15" hasCustomPrompt="1"/>
          </p:nvPr>
        </p:nvSpPr>
        <p:spPr>
          <a:xfrm>
            <a:off x="12494631" y="1314181"/>
            <a:ext cx="3666341" cy="586241"/>
          </a:xfrm>
        </p:spPr>
        <p:txBody>
          <a:bodyPr anchor="b">
            <a:normAutofit/>
          </a:bodyPr>
          <a:lstStyle>
            <a:lvl1pPr marL="0" indent="0" algn="l">
              <a:lnSpc>
                <a:spcPct val="100000"/>
              </a:lnSpc>
              <a:spcBef>
                <a:spcPts val="0"/>
              </a:spcBef>
              <a:buFontTx/>
              <a:buNone/>
              <a:defRPr sz="2800">
                <a:solidFill>
                  <a:schemeClr val="bg1"/>
                </a:solidFill>
                <a:latin typeface="Roboto" panose="02000000000000000000" pitchFamily="2" charset="0"/>
                <a:ea typeface="Roboto" panose="02000000000000000000" pitchFamily="2" charset="0"/>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Caption goes here</a:t>
            </a:r>
            <a:endParaRPr kumimoji="1" lang="ja-JP" altLang="en-US" dirty="0"/>
          </a:p>
        </p:txBody>
      </p:sp>
      <p:sp>
        <p:nvSpPr>
          <p:cNvPr id="26" name="Text Placeholder 5"/>
          <p:cNvSpPr>
            <a:spLocks noGrp="1"/>
          </p:cNvSpPr>
          <p:nvPr>
            <p:ph type="body" sz="quarter" idx="16" hasCustomPrompt="1"/>
          </p:nvPr>
        </p:nvSpPr>
        <p:spPr>
          <a:xfrm>
            <a:off x="7301254" y="7014529"/>
            <a:ext cx="3666341" cy="2007738"/>
          </a:xfrm>
        </p:spPr>
        <p:txBody>
          <a:bodyPr anchor="t"/>
          <a:lstStyle>
            <a:lvl1pPr marL="0" indent="0" algn="r">
              <a:spcBef>
                <a:spcPts val="0"/>
              </a:spcBef>
              <a:buFontTx/>
              <a:buNone/>
              <a:defRPr>
                <a:solidFill>
                  <a:schemeClr val="bg1"/>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27" name="Text Placeholder 5"/>
          <p:cNvSpPr>
            <a:spLocks noGrp="1"/>
          </p:cNvSpPr>
          <p:nvPr>
            <p:ph type="body" sz="quarter" idx="17" hasCustomPrompt="1"/>
          </p:nvPr>
        </p:nvSpPr>
        <p:spPr>
          <a:xfrm>
            <a:off x="7301254" y="6355293"/>
            <a:ext cx="3666341" cy="586241"/>
          </a:xfrm>
        </p:spPr>
        <p:txBody>
          <a:bodyPr anchor="b">
            <a:normAutofit/>
          </a:bodyPr>
          <a:lstStyle>
            <a:lvl1pPr marL="0" indent="0" algn="r">
              <a:lnSpc>
                <a:spcPct val="100000"/>
              </a:lnSpc>
              <a:spcBef>
                <a:spcPts val="0"/>
              </a:spcBef>
              <a:buFontTx/>
              <a:buNone/>
              <a:defRPr sz="2800">
                <a:solidFill>
                  <a:schemeClr val="bg1"/>
                </a:solidFill>
                <a:latin typeface="Roboto" panose="02000000000000000000" pitchFamily="2" charset="0"/>
                <a:ea typeface="Roboto" panose="02000000000000000000" pitchFamily="2" charset="0"/>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Caption goes here</a:t>
            </a:r>
            <a:endParaRPr kumimoji="1" lang="ja-JP" altLang="en-US" dirty="0"/>
          </a:p>
        </p:txBody>
      </p:sp>
    </p:spTree>
    <p:extLst>
      <p:ext uri="{BB962C8B-B14F-4D97-AF65-F5344CB8AC3E}">
        <p14:creationId xmlns:p14="http://schemas.microsoft.com/office/powerpoint/2010/main" val="356142762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4 images and text">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9142413" y="-1"/>
            <a:ext cx="3815338" cy="4133851"/>
          </a:xfrm>
          <a:solidFill>
            <a:schemeClr val="accent5">
              <a:lumMod val="40000"/>
              <a:lumOff val="60000"/>
            </a:schemeClr>
          </a:solidFill>
        </p:spPr>
        <p:txBody>
          <a:bodyPr/>
          <a:lstStyle>
            <a:lvl1pPr marL="0" marR="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0" name="Picture Placeholder 6"/>
          <p:cNvSpPr>
            <a:spLocks noGrp="1"/>
          </p:cNvSpPr>
          <p:nvPr>
            <p:ph type="pic" sz="quarter" idx="15"/>
          </p:nvPr>
        </p:nvSpPr>
        <p:spPr>
          <a:xfrm>
            <a:off x="9142412" y="4232325"/>
            <a:ext cx="3815338" cy="6053089"/>
          </a:xfrm>
          <a:solidFill>
            <a:schemeClr val="accent5">
              <a:lumMod val="40000"/>
              <a:lumOff val="60000"/>
            </a:schemeClr>
          </a:solidFill>
        </p:spPr>
        <p:txBody>
          <a:bodyPr/>
          <a:lstStyle>
            <a:lvl1pPr marL="0" marR="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2" name="Picture Placeholder 6"/>
          <p:cNvSpPr>
            <a:spLocks noGrp="1"/>
          </p:cNvSpPr>
          <p:nvPr>
            <p:ph type="pic" sz="quarter" idx="16"/>
          </p:nvPr>
        </p:nvSpPr>
        <p:spPr>
          <a:xfrm>
            <a:off x="13066381" y="1"/>
            <a:ext cx="3815338" cy="6053089"/>
          </a:xfrm>
          <a:solidFill>
            <a:schemeClr val="accent5">
              <a:lumMod val="40000"/>
              <a:lumOff val="60000"/>
            </a:schemeClr>
          </a:solidFill>
        </p:spPr>
        <p:txBody>
          <a:bodyPr/>
          <a:lstStyle>
            <a:lvl1pPr marL="0" marR="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3" name="Picture Placeholder 6"/>
          <p:cNvSpPr>
            <a:spLocks noGrp="1"/>
          </p:cNvSpPr>
          <p:nvPr>
            <p:ph type="pic" sz="quarter" idx="17"/>
          </p:nvPr>
        </p:nvSpPr>
        <p:spPr>
          <a:xfrm>
            <a:off x="13066380" y="6151563"/>
            <a:ext cx="3815338" cy="4133851"/>
          </a:xfrm>
          <a:solidFill>
            <a:schemeClr val="accent5">
              <a:lumMod val="40000"/>
              <a:lumOff val="60000"/>
            </a:schemeClr>
          </a:solidFill>
        </p:spPr>
        <p:txBody>
          <a:bodyPr/>
          <a:lstStyle>
            <a:lvl1pPr marL="0" marR="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4" name="Title 1"/>
          <p:cNvSpPr>
            <a:spLocks noGrp="1"/>
          </p:cNvSpPr>
          <p:nvPr>
            <p:ph type="title" hasCustomPrompt="1"/>
          </p:nvPr>
        </p:nvSpPr>
        <p:spPr>
          <a:xfrm>
            <a:off x="1403107" y="1398589"/>
            <a:ext cx="6356153" cy="3648420"/>
          </a:xfrm>
        </p:spPr>
        <p:txBody>
          <a:bodyPr anchor="b"/>
          <a:lstStyle>
            <a:lvl1pPr algn="l">
              <a:defRPr>
                <a:solidFill>
                  <a:srgbClr val="44688F"/>
                </a:solidFill>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16" name="Text Placeholder 5"/>
          <p:cNvSpPr>
            <a:spLocks noGrp="1"/>
          </p:cNvSpPr>
          <p:nvPr>
            <p:ph type="body" sz="quarter" idx="12" hasCustomPrompt="1"/>
          </p:nvPr>
        </p:nvSpPr>
        <p:spPr>
          <a:xfrm>
            <a:off x="1422154" y="5360988"/>
            <a:ext cx="6356153" cy="3022600"/>
          </a:xfrm>
        </p:spPr>
        <p:txBody>
          <a:bodyPr anchor="t"/>
          <a:lstStyle>
            <a:lvl1pPr marL="457200" indent="-457200" algn="just">
              <a:spcBef>
                <a:spcPts val="0"/>
              </a:spcBef>
              <a:buFont typeface="Wingdings" panose="05000000000000000000" pitchFamily="2" charset="2"/>
              <a:buChar char="§"/>
              <a:defRPr>
                <a:solidFill>
                  <a:schemeClr val="tx1"/>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11" name="Slide Number Placeholder 2"/>
          <p:cNvSpPr txBox="1">
            <a:spLocks/>
          </p:cNvSpPr>
          <p:nvPr userDrawn="1"/>
        </p:nvSpPr>
        <p:spPr>
          <a:xfrm>
            <a:off x="14939878" y="9378247"/>
            <a:ext cx="3085743" cy="547603"/>
          </a:xfrm>
          <a:prstGeom prst="rect">
            <a:avLst/>
          </a:prstGeom>
        </p:spPr>
        <p:txBody>
          <a:bodyPr vert="horz" lIns="91440" tIns="45720" rIns="91440" bIns="45720" rtlCol="0" anchor="ctr"/>
          <a:lstStyle>
            <a:defPPr>
              <a:defRPr lang="en-US"/>
            </a:defPPr>
            <a:lvl1pPr marL="0" algn="r" defTabSz="457200" rtl="0" eaLnBrk="1" latinLnBrk="0" hangingPunct="1">
              <a:defRPr sz="18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54AD89C-DF1E-4948-B597-5DD47B34A9CA}" type="slidenum">
              <a:rPr kumimoji="1" lang="ja-JP" altLang="en-US" smtClean="0"/>
              <a:pPr/>
              <a:t>‹#›</a:t>
            </a:fld>
            <a:endParaRPr kumimoji="1" lang="ja-JP" altLang="en-US" dirty="0"/>
          </a:p>
        </p:txBody>
      </p:sp>
      <p:pic>
        <p:nvPicPr>
          <p:cNvPr id="17" name="Picture 1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6913033" y="9446540"/>
            <a:ext cx="635345" cy="467949"/>
          </a:xfrm>
          <a:prstGeom prst="rect">
            <a:avLst/>
          </a:prstGeom>
        </p:spPr>
      </p:pic>
    </p:spTree>
    <p:extLst>
      <p:ext uri="{BB962C8B-B14F-4D97-AF65-F5344CB8AC3E}">
        <p14:creationId xmlns:p14="http://schemas.microsoft.com/office/powerpoint/2010/main" val="394316841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able 5x2">
    <p:spTree>
      <p:nvGrpSpPr>
        <p:cNvPr id="1" name=""/>
        <p:cNvGrpSpPr/>
        <p:nvPr/>
      </p:nvGrpSpPr>
      <p:grpSpPr>
        <a:xfrm>
          <a:off x="0" y="0"/>
          <a:ext cx="0" cy="0"/>
          <a:chOff x="0" y="0"/>
          <a:chExt cx="0" cy="0"/>
        </a:xfrm>
      </p:grpSpPr>
      <p:sp>
        <p:nvSpPr>
          <p:cNvPr id="5" name="Rectangle 4"/>
          <p:cNvSpPr/>
          <p:nvPr userDrawn="1"/>
        </p:nvSpPr>
        <p:spPr>
          <a:xfrm>
            <a:off x="9142412" y="3270250"/>
            <a:ext cx="7739308" cy="936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a:p>
        </p:txBody>
      </p:sp>
      <p:sp>
        <p:nvSpPr>
          <p:cNvPr id="6" name="Rectangle 5"/>
          <p:cNvSpPr/>
          <p:nvPr userDrawn="1"/>
        </p:nvSpPr>
        <p:spPr>
          <a:xfrm>
            <a:off x="9142412" y="4201809"/>
            <a:ext cx="7739308" cy="936000"/>
          </a:xfrm>
          <a:prstGeom prst="rect">
            <a:avLst/>
          </a:prstGeom>
          <a:solidFill>
            <a:srgbClr val="44688F">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a:p>
        </p:txBody>
      </p:sp>
      <p:sp>
        <p:nvSpPr>
          <p:cNvPr id="7" name="Rectangle 6"/>
          <p:cNvSpPr/>
          <p:nvPr userDrawn="1"/>
        </p:nvSpPr>
        <p:spPr>
          <a:xfrm>
            <a:off x="9142412" y="5133368"/>
            <a:ext cx="7739308" cy="936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a:p>
        </p:txBody>
      </p:sp>
      <p:sp>
        <p:nvSpPr>
          <p:cNvPr id="8" name="Rectangle 7"/>
          <p:cNvSpPr/>
          <p:nvPr userDrawn="1"/>
        </p:nvSpPr>
        <p:spPr>
          <a:xfrm>
            <a:off x="9142412" y="6064927"/>
            <a:ext cx="7739308" cy="936000"/>
          </a:xfrm>
          <a:prstGeom prst="rect">
            <a:avLst/>
          </a:prstGeom>
          <a:solidFill>
            <a:srgbClr val="44688F">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a:p>
        </p:txBody>
      </p:sp>
      <p:sp>
        <p:nvSpPr>
          <p:cNvPr id="9" name="Rectangle 8"/>
          <p:cNvSpPr/>
          <p:nvPr userDrawn="1"/>
        </p:nvSpPr>
        <p:spPr>
          <a:xfrm>
            <a:off x="9142412" y="6996486"/>
            <a:ext cx="7739308" cy="936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a:p>
        </p:txBody>
      </p:sp>
      <p:sp>
        <p:nvSpPr>
          <p:cNvPr id="10" name="Rectangle 9"/>
          <p:cNvSpPr/>
          <p:nvPr userDrawn="1"/>
        </p:nvSpPr>
        <p:spPr>
          <a:xfrm>
            <a:off x="6513970" y="2338691"/>
            <a:ext cx="2628443" cy="936000"/>
          </a:xfrm>
          <a:prstGeom prst="rect">
            <a:avLst/>
          </a:prstGeom>
          <a:solidFill>
            <a:srgbClr val="44688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a:p>
        </p:txBody>
      </p:sp>
      <p:sp>
        <p:nvSpPr>
          <p:cNvPr id="11" name="Rectangle 10"/>
          <p:cNvSpPr/>
          <p:nvPr userDrawn="1"/>
        </p:nvSpPr>
        <p:spPr>
          <a:xfrm>
            <a:off x="9142412" y="2338691"/>
            <a:ext cx="7739307" cy="936000"/>
          </a:xfrm>
          <a:prstGeom prst="rect">
            <a:avLst/>
          </a:prstGeom>
          <a:solidFill>
            <a:srgbClr val="8DAAC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a:p>
        </p:txBody>
      </p:sp>
      <p:sp>
        <p:nvSpPr>
          <p:cNvPr id="12" name="Rectangle 11"/>
          <p:cNvSpPr/>
          <p:nvPr userDrawn="1"/>
        </p:nvSpPr>
        <p:spPr>
          <a:xfrm>
            <a:off x="6513969" y="3270250"/>
            <a:ext cx="2628444" cy="93600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a:p>
        </p:txBody>
      </p:sp>
      <p:sp>
        <p:nvSpPr>
          <p:cNvPr id="13" name="Rectangle 12"/>
          <p:cNvSpPr/>
          <p:nvPr userDrawn="1"/>
        </p:nvSpPr>
        <p:spPr>
          <a:xfrm>
            <a:off x="6513969" y="4201809"/>
            <a:ext cx="2628444" cy="936000"/>
          </a:xfrm>
          <a:prstGeom prst="rect">
            <a:avLst/>
          </a:prstGeom>
          <a:solidFill>
            <a:srgbClr val="44688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a:p>
        </p:txBody>
      </p:sp>
      <p:sp>
        <p:nvSpPr>
          <p:cNvPr id="14" name="Rectangle 13"/>
          <p:cNvSpPr/>
          <p:nvPr userDrawn="1"/>
        </p:nvSpPr>
        <p:spPr>
          <a:xfrm>
            <a:off x="6513969" y="5133368"/>
            <a:ext cx="2628444" cy="93600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a:p>
        </p:txBody>
      </p:sp>
      <p:sp>
        <p:nvSpPr>
          <p:cNvPr id="15" name="Rectangle 14"/>
          <p:cNvSpPr/>
          <p:nvPr userDrawn="1"/>
        </p:nvSpPr>
        <p:spPr>
          <a:xfrm>
            <a:off x="6513969" y="6064927"/>
            <a:ext cx="2628444" cy="936000"/>
          </a:xfrm>
          <a:prstGeom prst="rect">
            <a:avLst/>
          </a:prstGeom>
          <a:solidFill>
            <a:srgbClr val="44688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a:p>
        </p:txBody>
      </p:sp>
      <p:sp>
        <p:nvSpPr>
          <p:cNvPr id="16" name="Rectangle 15"/>
          <p:cNvSpPr/>
          <p:nvPr userDrawn="1"/>
        </p:nvSpPr>
        <p:spPr>
          <a:xfrm>
            <a:off x="6513969" y="6996486"/>
            <a:ext cx="2628444" cy="93600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a:p>
        </p:txBody>
      </p:sp>
      <p:sp>
        <p:nvSpPr>
          <p:cNvPr id="18" name="Text Placeholder 5"/>
          <p:cNvSpPr>
            <a:spLocks noGrp="1"/>
          </p:cNvSpPr>
          <p:nvPr>
            <p:ph type="body" sz="quarter" idx="22" hasCustomPrompt="1"/>
          </p:nvPr>
        </p:nvSpPr>
        <p:spPr>
          <a:xfrm>
            <a:off x="6657685" y="2521982"/>
            <a:ext cx="2341012" cy="569418"/>
          </a:xfrm>
        </p:spPr>
        <p:txBody>
          <a:bodyPr anchor="ctr">
            <a:normAutofit/>
          </a:bodyPr>
          <a:lstStyle>
            <a:lvl1pPr marL="0" indent="0" algn="ctr">
              <a:lnSpc>
                <a:spcPct val="100000"/>
              </a:lnSpc>
              <a:spcBef>
                <a:spcPts val="0"/>
              </a:spcBef>
              <a:buFontTx/>
              <a:buNone/>
              <a:defRPr sz="2400" i="0">
                <a:solidFill>
                  <a:schemeClr val="bg1"/>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Word</a:t>
            </a:r>
            <a:endParaRPr kumimoji="1" lang="ja-JP" altLang="en-US" dirty="0"/>
          </a:p>
        </p:txBody>
      </p:sp>
      <p:sp>
        <p:nvSpPr>
          <p:cNvPr id="19" name="Text Placeholder 5"/>
          <p:cNvSpPr>
            <a:spLocks noGrp="1"/>
          </p:cNvSpPr>
          <p:nvPr>
            <p:ph type="body" sz="quarter" idx="23" hasCustomPrompt="1"/>
          </p:nvPr>
        </p:nvSpPr>
        <p:spPr>
          <a:xfrm>
            <a:off x="9422340" y="2519762"/>
            <a:ext cx="3508054" cy="569418"/>
          </a:xfrm>
        </p:spPr>
        <p:txBody>
          <a:bodyPr anchor="ctr">
            <a:normAutofit/>
          </a:bodyPr>
          <a:lstStyle>
            <a:lvl1pPr marL="0" indent="0" algn="ctr">
              <a:lnSpc>
                <a:spcPct val="100000"/>
              </a:lnSpc>
              <a:spcBef>
                <a:spcPts val="0"/>
              </a:spcBef>
              <a:buFontTx/>
              <a:buNone/>
              <a:defRPr sz="2400" i="0">
                <a:solidFill>
                  <a:schemeClr val="bg1"/>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Word</a:t>
            </a:r>
            <a:endParaRPr kumimoji="1" lang="ja-JP" altLang="en-US" dirty="0"/>
          </a:p>
        </p:txBody>
      </p:sp>
      <p:sp>
        <p:nvSpPr>
          <p:cNvPr id="20" name="Text Placeholder 5"/>
          <p:cNvSpPr>
            <a:spLocks noGrp="1"/>
          </p:cNvSpPr>
          <p:nvPr>
            <p:ph type="body" sz="quarter" idx="24" hasCustomPrompt="1"/>
          </p:nvPr>
        </p:nvSpPr>
        <p:spPr>
          <a:xfrm>
            <a:off x="13093737" y="2519762"/>
            <a:ext cx="3508054" cy="569418"/>
          </a:xfrm>
        </p:spPr>
        <p:txBody>
          <a:bodyPr anchor="ctr">
            <a:normAutofit/>
          </a:bodyPr>
          <a:lstStyle>
            <a:lvl1pPr marL="0" indent="0" algn="ctr">
              <a:lnSpc>
                <a:spcPct val="100000"/>
              </a:lnSpc>
              <a:spcBef>
                <a:spcPts val="0"/>
              </a:spcBef>
              <a:buFontTx/>
              <a:buNone/>
              <a:defRPr sz="2400" i="0">
                <a:solidFill>
                  <a:schemeClr val="bg1"/>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Word</a:t>
            </a:r>
            <a:endParaRPr kumimoji="1" lang="ja-JP" altLang="en-US" dirty="0"/>
          </a:p>
        </p:txBody>
      </p:sp>
      <p:sp>
        <p:nvSpPr>
          <p:cNvPr id="21" name="Text Placeholder 5"/>
          <p:cNvSpPr>
            <a:spLocks noGrp="1"/>
          </p:cNvSpPr>
          <p:nvPr>
            <p:ph type="body" sz="quarter" idx="25" hasCustomPrompt="1"/>
          </p:nvPr>
        </p:nvSpPr>
        <p:spPr>
          <a:xfrm>
            <a:off x="6657685" y="3453541"/>
            <a:ext cx="2341012" cy="569418"/>
          </a:xfrm>
        </p:spPr>
        <p:txBody>
          <a:bodyPr anchor="ctr">
            <a:normAutofit/>
          </a:bodyPr>
          <a:lstStyle>
            <a:lvl1pPr marL="0" indent="0" algn="ctr">
              <a:lnSpc>
                <a:spcPct val="100000"/>
              </a:lnSpc>
              <a:spcBef>
                <a:spcPts val="0"/>
              </a:spcBef>
              <a:buFontTx/>
              <a:buNone/>
              <a:defRPr sz="2000" i="0">
                <a:solidFill>
                  <a:schemeClr val="tx1"/>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Word</a:t>
            </a:r>
            <a:endParaRPr kumimoji="1" lang="ja-JP" altLang="en-US" dirty="0"/>
          </a:p>
        </p:txBody>
      </p:sp>
      <p:sp>
        <p:nvSpPr>
          <p:cNvPr id="22" name="Text Placeholder 5"/>
          <p:cNvSpPr>
            <a:spLocks noGrp="1"/>
          </p:cNvSpPr>
          <p:nvPr>
            <p:ph type="body" sz="quarter" idx="26" hasCustomPrompt="1"/>
          </p:nvPr>
        </p:nvSpPr>
        <p:spPr>
          <a:xfrm>
            <a:off x="6657685" y="4385100"/>
            <a:ext cx="2341012" cy="569418"/>
          </a:xfrm>
        </p:spPr>
        <p:txBody>
          <a:bodyPr anchor="ctr">
            <a:normAutofit/>
          </a:bodyPr>
          <a:lstStyle>
            <a:lvl1pPr marL="0" indent="0" algn="ctr">
              <a:lnSpc>
                <a:spcPct val="100000"/>
              </a:lnSpc>
              <a:spcBef>
                <a:spcPts val="0"/>
              </a:spcBef>
              <a:buFontTx/>
              <a:buNone/>
              <a:defRPr sz="2000" i="0">
                <a:solidFill>
                  <a:schemeClr val="tx1"/>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Word</a:t>
            </a:r>
            <a:endParaRPr kumimoji="1" lang="ja-JP" altLang="en-US" dirty="0"/>
          </a:p>
        </p:txBody>
      </p:sp>
      <p:sp>
        <p:nvSpPr>
          <p:cNvPr id="23" name="Text Placeholder 5"/>
          <p:cNvSpPr>
            <a:spLocks noGrp="1"/>
          </p:cNvSpPr>
          <p:nvPr>
            <p:ph type="body" sz="quarter" idx="27" hasCustomPrompt="1"/>
          </p:nvPr>
        </p:nvSpPr>
        <p:spPr>
          <a:xfrm>
            <a:off x="6657685" y="5316659"/>
            <a:ext cx="2341012" cy="569418"/>
          </a:xfrm>
        </p:spPr>
        <p:txBody>
          <a:bodyPr anchor="ctr">
            <a:normAutofit/>
          </a:bodyPr>
          <a:lstStyle>
            <a:lvl1pPr marL="0" indent="0" algn="ctr">
              <a:lnSpc>
                <a:spcPct val="100000"/>
              </a:lnSpc>
              <a:spcBef>
                <a:spcPts val="0"/>
              </a:spcBef>
              <a:buFontTx/>
              <a:buNone/>
              <a:defRPr sz="2000" i="0">
                <a:solidFill>
                  <a:schemeClr val="tx1"/>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Word</a:t>
            </a:r>
            <a:endParaRPr kumimoji="1" lang="ja-JP" altLang="en-US" dirty="0"/>
          </a:p>
        </p:txBody>
      </p:sp>
      <p:sp>
        <p:nvSpPr>
          <p:cNvPr id="24" name="Text Placeholder 5"/>
          <p:cNvSpPr>
            <a:spLocks noGrp="1"/>
          </p:cNvSpPr>
          <p:nvPr>
            <p:ph type="body" sz="quarter" idx="28" hasCustomPrompt="1"/>
          </p:nvPr>
        </p:nvSpPr>
        <p:spPr>
          <a:xfrm>
            <a:off x="6657685" y="6248218"/>
            <a:ext cx="2341012" cy="569418"/>
          </a:xfrm>
        </p:spPr>
        <p:txBody>
          <a:bodyPr anchor="ctr">
            <a:normAutofit/>
          </a:bodyPr>
          <a:lstStyle>
            <a:lvl1pPr marL="0" indent="0" algn="ctr">
              <a:lnSpc>
                <a:spcPct val="100000"/>
              </a:lnSpc>
              <a:spcBef>
                <a:spcPts val="0"/>
              </a:spcBef>
              <a:buFontTx/>
              <a:buNone/>
              <a:defRPr sz="2000" i="0">
                <a:solidFill>
                  <a:schemeClr val="tx1"/>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Word</a:t>
            </a:r>
            <a:endParaRPr kumimoji="1" lang="ja-JP" altLang="en-US" dirty="0"/>
          </a:p>
        </p:txBody>
      </p:sp>
      <p:sp>
        <p:nvSpPr>
          <p:cNvPr id="25" name="Text Placeholder 5"/>
          <p:cNvSpPr>
            <a:spLocks noGrp="1"/>
          </p:cNvSpPr>
          <p:nvPr>
            <p:ph type="body" sz="quarter" idx="29" hasCustomPrompt="1"/>
          </p:nvPr>
        </p:nvSpPr>
        <p:spPr>
          <a:xfrm>
            <a:off x="6657685" y="7179777"/>
            <a:ext cx="2341012" cy="569418"/>
          </a:xfrm>
        </p:spPr>
        <p:txBody>
          <a:bodyPr anchor="ctr">
            <a:normAutofit/>
          </a:bodyPr>
          <a:lstStyle>
            <a:lvl1pPr marL="0" indent="0" algn="ctr">
              <a:lnSpc>
                <a:spcPct val="100000"/>
              </a:lnSpc>
              <a:spcBef>
                <a:spcPts val="0"/>
              </a:spcBef>
              <a:buFontTx/>
              <a:buNone/>
              <a:defRPr sz="2000" i="0">
                <a:solidFill>
                  <a:schemeClr val="tx1"/>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Word</a:t>
            </a:r>
            <a:endParaRPr kumimoji="1" lang="ja-JP" altLang="en-US" dirty="0"/>
          </a:p>
        </p:txBody>
      </p:sp>
      <p:sp>
        <p:nvSpPr>
          <p:cNvPr id="26" name="Text Placeholder 5"/>
          <p:cNvSpPr>
            <a:spLocks noGrp="1"/>
          </p:cNvSpPr>
          <p:nvPr>
            <p:ph type="body" sz="quarter" idx="30" hasCustomPrompt="1"/>
          </p:nvPr>
        </p:nvSpPr>
        <p:spPr>
          <a:xfrm>
            <a:off x="9430998" y="3449430"/>
            <a:ext cx="3502408" cy="542247"/>
          </a:xfrm>
        </p:spPr>
        <p:txBody>
          <a:bodyPr anchor="ctr"/>
          <a:lstStyle>
            <a:lvl1pPr marL="0" indent="0" algn="ctr">
              <a:lnSpc>
                <a:spcPct val="100000"/>
              </a:lnSpc>
              <a:spcBef>
                <a:spcPts val="0"/>
              </a:spcBef>
              <a:buFontTx/>
              <a:buNone/>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27" name="Text Placeholder 5"/>
          <p:cNvSpPr>
            <a:spLocks noGrp="1"/>
          </p:cNvSpPr>
          <p:nvPr>
            <p:ph type="body" sz="quarter" idx="31" hasCustomPrompt="1"/>
          </p:nvPr>
        </p:nvSpPr>
        <p:spPr>
          <a:xfrm>
            <a:off x="9430998" y="4376548"/>
            <a:ext cx="3502408" cy="542247"/>
          </a:xfrm>
        </p:spPr>
        <p:txBody>
          <a:bodyPr anchor="ctr"/>
          <a:lstStyle>
            <a:lvl1pPr marL="0" indent="0" algn="ctr">
              <a:lnSpc>
                <a:spcPct val="100000"/>
              </a:lnSpc>
              <a:spcBef>
                <a:spcPts val="0"/>
              </a:spcBef>
              <a:buFontTx/>
              <a:buNone/>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28" name="Text Placeholder 5"/>
          <p:cNvSpPr>
            <a:spLocks noGrp="1"/>
          </p:cNvSpPr>
          <p:nvPr>
            <p:ph type="body" sz="quarter" idx="32" hasCustomPrompt="1"/>
          </p:nvPr>
        </p:nvSpPr>
        <p:spPr>
          <a:xfrm>
            <a:off x="9430998" y="5330675"/>
            <a:ext cx="3502408" cy="542247"/>
          </a:xfrm>
        </p:spPr>
        <p:txBody>
          <a:bodyPr anchor="ctr"/>
          <a:lstStyle>
            <a:lvl1pPr marL="0" indent="0" algn="ctr">
              <a:lnSpc>
                <a:spcPct val="100000"/>
              </a:lnSpc>
              <a:spcBef>
                <a:spcPts val="0"/>
              </a:spcBef>
              <a:buFontTx/>
              <a:buNone/>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29" name="Text Placeholder 5"/>
          <p:cNvSpPr>
            <a:spLocks noGrp="1"/>
          </p:cNvSpPr>
          <p:nvPr>
            <p:ph type="body" sz="quarter" idx="33" hasCustomPrompt="1"/>
          </p:nvPr>
        </p:nvSpPr>
        <p:spPr>
          <a:xfrm>
            <a:off x="9430998" y="6259969"/>
            <a:ext cx="3502408" cy="542247"/>
          </a:xfrm>
        </p:spPr>
        <p:txBody>
          <a:bodyPr anchor="ctr"/>
          <a:lstStyle>
            <a:lvl1pPr marL="0" indent="0" algn="ctr">
              <a:lnSpc>
                <a:spcPct val="100000"/>
              </a:lnSpc>
              <a:spcBef>
                <a:spcPts val="0"/>
              </a:spcBef>
              <a:buFontTx/>
              <a:buNone/>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30" name="Text Placeholder 5"/>
          <p:cNvSpPr>
            <a:spLocks noGrp="1"/>
          </p:cNvSpPr>
          <p:nvPr>
            <p:ph type="body" sz="quarter" idx="34" hasCustomPrompt="1"/>
          </p:nvPr>
        </p:nvSpPr>
        <p:spPr>
          <a:xfrm>
            <a:off x="9430998" y="7188985"/>
            <a:ext cx="3502408" cy="542247"/>
          </a:xfrm>
        </p:spPr>
        <p:txBody>
          <a:bodyPr anchor="ctr"/>
          <a:lstStyle>
            <a:lvl1pPr marL="0" indent="0" algn="ctr">
              <a:lnSpc>
                <a:spcPct val="100000"/>
              </a:lnSpc>
              <a:spcBef>
                <a:spcPts val="0"/>
              </a:spcBef>
              <a:buFontTx/>
              <a:buNone/>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31" name="Text Placeholder 5"/>
          <p:cNvSpPr>
            <a:spLocks noGrp="1"/>
          </p:cNvSpPr>
          <p:nvPr>
            <p:ph type="body" sz="quarter" idx="35" hasCustomPrompt="1"/>
          </p:nvPr>
        </p:nvSpPr>
        <p:spPr>
          <a:xfrm>
            <a:off x="13079884" y="3449430"/>
            <a:ext cx="3502408" cy="542247"/>
          </a:xfrm>
        </p:spPr>
        <p:txBody>
          <a:bodyPr anchor="ctr"/>
          <a:lstStyle>
            <a:lvl1pPr marL="0" indent="0" algn="ctr">
              <a:lnSpc>
                <a:spcPct val="100000"/>
              </a:lnSpc>
              <a:spcBef>
                <a:spcPts val="0"/>
              </a:spcBef>
              <a:buFontTx/>
              <a:buNone/>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32" name="Text Placeholder 5"/>
          <p:cNvSpPr>
            <a:spLocks noGrp="1"/>
          </p:cNvSpPr>
          <p:nvPr>
            <p:ph type="body" sz="quarter" idx="36" hasCustomPrompt="1"/>
          </p:nvPr>
        </p:nvSpPr>
        <p:spPr>
          <a:xfrm>
            <a:off x="13079884" y="4376548"/>
            <a:ext cx="3502408" cy="542247"/>
          </a:xfrm>
        </p:spPr>
        <p:txBody>
          <a:bodyPr anchor="ctr"/>
          <a:lstStyle>
            <a:lvl1pPr marL="0" indent="0" algn="ctr">
              <a:lnSpc>
                <a:spcPct val="100000"/>
              </a:lnSpc>
              <a:spcBef>
                <a:spcPts val="0"/>
              </a:spcBef>
              <a:buFontTx/>
              <a:buNone/>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33" name="Text Placeholder 5"/>
          <p:cNvSpPr>
            <a:spLocks noGrp="1"/>
          </p:cNvSpPr>
          <p:nvPr>
            <p:ph type="body" sz="quarter" idx="37" hasCustomPrompt="1"/>
          </p:nvPr>
        </p:nvSpPr>
        <p:spPr>
          <a:xfrm>
            <a:off x="13079884" y="5330675"/>
            <a:ext cx="3502408" cy="542247"/>
          </a:xfrm>
        </p:spPr>
        <p:txBody>
          <a:bodyPr anchor="ctr"/>
          <a:lstStyle>
            <a:lvl1pPr marL="0" indent="0" algn="ctr">
              <a:lnSpc>
                <a:spcPct val="100000"/>
              </a:lnSpc>
              <a:spcBef>
                <a:spcPts val="0"/>
              </a:spcBef>
              <a:buFontTx/>
              <a:buNone/>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34" name="Text Placeholder 5"/>
          <p:cNvSpPr>
            <a:spLocks noGrp="1"/>
          </p:cNvSpPr>
          <p:nvPr>
            <p:ph type="body" sz="quarter" idx="38" hasCustomPrompt="1"/>
          </p:nvPr>
        </p:nvSpPr>
        <p:spPr>
          <a:xfrm>
            <a:off x="13079884" y="6259969"/>
            <a:ext cx="3502408" cy="542247"/>
          </a:xfrm>
        </p:spPr>
        <p:txBody>
          <a:bodyPr anchor="ctr"/>
          <a:lstStyle>
            <a:lvl1pPr marL="0" indent="0" algn="ctr">
              <a:lnSpc>
                <a:spcPct val="100000"/>
              </a:lnSpc>
              <a:spcBef>
                <a:spcPts val="0"/>
              </a:spcBef>
              <a:buFontTx/>
              <a:buNone/>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35" name="Text Placeholder 5"/>
          <p:cNvSpPr>
            <a:spLocks noGrp="1"/>
          </p:cNvSpPr>
          <p:nvPr>
            <p:ph type="body" sz="quarter" idx="39" hasCustomPrompt="1"/>
          </p:nvPr>
        </p:nvSpPr>
        <p:spPr>
          <a:xfrm>
            <a:off x="13079884" y="7188985"/>
            <a:ext cx="3502408" cy="542247"/>
          </a:xfrm>
        </p:spPr>
        <p:txBody>
          <a:bodyPr anchor="ctr"/>
          <a:lstStyle>
            <a:lvl1pPr marL="0" indent="0" algn="ctr">
              <a:lnSpc>
                <a:spcPct val="100000"/>
              </a:lnSpc>
              <a:spcBef>
                <a:spcPts val="0"/>
              </a:spcBef>
              <a:buFontTx/>
              <a:buNone/>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cxnSp>
        <p:nvCxnSpPr>
          <p:cNvPr id="40" name="Straight Connector 39"/>
          <p:cNvCxnSpPr/>
          <p:nvPr userDrawn="1"/>
        </p:nvCxnSpPr>
        <p:spPr>
          <a:xfrm>
            <a:off x="1517388" y="5141913"/>
            <a:ext cx="4996581"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41" name="Title 1"/>
          <p:cNvSpPr>
            <a:spLocks noGrp="1"/>
          </p:cNvSpPr>
          <p:nvPr>
            <p:ph type="title" hasCustomPrompt="1"/>
          </p:nvPr>
        </p:nvSpPr>
        <p:spPr>
          <a:xfrm>
            <a:off x="1403107" y="1398589"/>
            <a:ext cx="4384381" cy="3648420"/>
          </a:xfrm>
        </p:spPr>
        <p:txBody>
          <a:bodyPr anchor="b"/>
          <a:lstStyle>
            <a:lvl1pPr algn="l">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42" name="Text Placeholder 5"/>
          <p:cNvSpPr>
            <a:spLocks noGrp="1"/>
          </p:cNvSpPr>
          <p:nvPr>
            <p:ph type="body" sz="quarter" idx="12" hasCustomPrompt="1"/>
          </p:nvPr>
        </p:nvSpPr>
        <p:spPr>
          <a:xfrm>
            <a:off x="1422153" y="5360988"/>
            <a:ext cx="4368042" cy="3022600"/>
          </a:xfrm>
        </p:spPr>
        <p:txBody>
          <a:bodyPr anchor="t"/>
          <a:lstStyle>
            <a:lvl1pPr marL="457200" indent="-457200" algn="just">
              <a:spcBef>
                <a:spcPts val="0"/>
              </a:spcBef>
              <a:buFont typeface="Wingdings" panose="05000000000000000000" pitchFamily="2" charset="2"/>
              <a:buChar char="§"/>
              <a:defRPr baseline="0"/>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p>
          <a:p>
            <a:pPr lvl="0"/>
            <a:r>
              <a:rPr kumimoji="1" lang="en-US" altLang="ja-JP" dirty="0"/>
              <a:t>Text goes here</a:t>
            </a:r>
            <a:endParaRPr kumimoji="1" lang="ja-JP" altLang="en-US" dirty="0"/>
          </a:p>
        </p:txBody>
      </p:sp>
      <p:sp>
        <p:nvSpPr>
          <p:cNvPr id="44" name="Slide Number Placeholder 2"/>
          <p:cNvSpPr txBox="1">
            <a:spLocks/>
          </p:cNvSpPr>
          <p:nvPr userDrawn="1"/>
        </p:nvSpPr>
        <p:spPr>
          <a:xfrm>
            <a:off x="14939878" y="9378247"/>
            <a:ext cx="3085743" cy="547603"/>
          </a:xfrm>
          <a:prstGeom prst="rect">
            <a:avLst/>
          </a:prstGeom>
        </p:spPr>
        <p:txBody>
          <a:bodyPr vert="horz" lIns="91440" tIns="45720" rIns="91440" bIns="45720" rtlCol="0" anchor="ctr"/>
          <a:lstStyle>
            <a:defPPr>
              <a:defRPr lang="en-US"/>
            </a:defPPr>
            <a:lvl1pPr marL="0" algn="r" defTabSz="457200" rtl="0" eaLnBrk="1" latinLnBrk="0" hangingPunct="1">
              <a:defRPr sz="18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54AD89C-DF1E-4948-B597-5DD47B34A9CA}" type="slidenum">
              <a:rPr kumimoji="1" lang="ja-JP" altLang="en-US" smtClean="0"/>
              <a:pPr/>
              <a:t>‹#›</a:t>
            </a:fld>
            <a:endParaRPr kumimoji="1" lang="ja-JP" altLang="en-US" dirty="0"/>
          </a:p>
        </p:txBody>
      </p:sp>
      <p:pic>
        <p:nvPicPr>
          <p:cNvPr id="45" name="Picture 4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6913033" y="9446540"/>
            <a:ext cx="635345" cy="467949"/>
          </a:xfrm>
          <a:prstGeom prst="rect">
            <a:avLst/>
          </a:prstGeom>
        </p:spPr>
      </p:pic>
      <p:cxnSp>
        <p:nvCxnSpPr>
          <p:cNvPr id="46" name="Straight Connector 45"/>
          <p:cNvCxnSpPr/>
          <p:nvPr userDrawn="1"/>
        </p:nvCxnSpPr>
        <p:spPr>
          <a:xfrm flipH="1">
            <a:off x="925791" y="9680515"/>
            <a:ext cx="15865182" cy="0"/>
          </a:xfrm>
          <a:prstGeom prst="line">
            <a:avLst/>
          </a:prstGeom>
          <a:ln w="12700">
            <a:solidFill>
              <a:srgbClr val="44688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6261843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3 columns and image">
    <p:spTree>
      <p:nvGrpSpPr>
        <p:cNvPr id="1" name=""/>
        <p:cNvGrpSpPr/>
        <p:nvPr/>
      </p:nvGrpSpPr>
      <p:grpSpPr>
        <a:xfrm>
          <a:off x="0" y="0"/>
          <a:ext cx="0" cy="0"/>
          <a:chOff x="0" y="0"/>
          <a:chExt cx="0" cy="0"/>
        </a:xfrm>
      </p:grpSpPr>
      <p:sp>
        <p:nvSpPr>
          <p:cNvPr id="13" name="Picture Placeholder 6"/>
          <p:cNvSpPr>
            <a:spLocks noGrp="1"/>
          </p:cNvSpPr>
          <p:nvPr>
            <p:ph type="pic" sz="quarter" idx="13"/>
          </p:nvPr>
        </p:nvSpPr>
        <p:spPr>
          <a:xfrm>
            <a:off x="5487487" y="-1"/>
            <a:ext cx="5654828" cy="10285413"/>
          </a:xfrm>
          <a:noFill/>
        </p:spPr>
        <p:txBody>
          <a:bodyPr/>
          <a:lstStyle>
            <a:lvl1pPr marL="0" marR="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6" name="Text Placeholder 5"/>
          <p:cNvSpPr>
            <a:spLocks noGrp="1"/>
          </p:cNvSpPr>
          <p:nvPr>
            <p:ph type="body" sz="quarter" idx="12" hasCustomPrompt="1"/>
          </p:nvPr>
        </p:nvSpPr>
        <p:spPr>
          <a:xfrm>
            <a:off x="11167711" y="1997249"/>
            <a:ext cx="5715961" cy="1421200"/>
          </a:xfrm>
        </p:spPr>
        <p:txBody>
          <a:bodyPr anchor="t">
            <a:normAutofit/>
          </a:bodyPr>
          <a:lstStyle>
            <a:lvl1pPr marL="0" indent="0" algn="l">
              <a:spcBef>
                <a:spcPts val="0"/>
              </a:spcBef>
              <a:buFontTx/>
              <a:buNone/>
              <a:defRPr sz="2400">
                <a:solidFill>
                  <a:schemeClr val="tx1"/>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7" name="Text Placeholder 5"/>
          <p:cNvSpPr>
            <a:spLocks noGrp="1"/>
          </p:cNvSpPr>
          <p:nvPr>
            <p:ph type="body" sz="quarter" idx="14" hasCustomPrompt="1"/>
          </p:nvPr>
        </p:nvSpPr>
        <p:spPr>
          <a:xfrm>
            <a:off x="11167711" y="1338013"/>
            <a:ext cx="5715961" cy="586241"/>
          </a:xfrm>
        </p:spPr>
        <p:txBody>
          <a:bodyPr anchor="b">
            <a:normAutofit/>
          </a:bodyPr>
          <a:lstStyle>
            <a:lvl1pPr marL="0" indent="0" algn="l">
              <a:lnSpc>
                <a:spcPct val="100000"/>
              </a:lnSpc>
              <a:spcBef>
                <a:spcPts val="0"/>
              </a:spcBef>
              <a:buFontTx/>
              <a:buNone/>
              <a:defRPr sz="2800">
                <a:solidFill>
                  <a:srgbClr val="44688F"/>
                </a:solidFill>
                <a:latin typeface="Roboto" panose="02000000000000000000" pitchFamily="2" charset="0"/>
                <a:ea typeface="Roboto" panose="02000000000000000000" pitchFamily="2" charset="0"/>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Heading goes here</a:t>
            </a:r>
            <a:endParaRPr kumimoji="1" lang="ja-JP" altLang="en-US" dirty="0"/>
          </a:p>
        </p:txBody>
      </p:sp>
      <p:sp>
        <p:nvSpPr>
          <p:cNvPr id="8" name="Text Placeholder 5"/>
          <p:cNvSpPr>
            <a:spLocks noGrp="1"/>
          </p:cNvSpPr>
          <p:nvPr>
            <p:ph type="body" sz="quarter" idx="15" hasCustomPrompt="1"/>
          </p:nvPr>
        </p:nvSpPr>
        <p:spPr>
          <a:xfrm>
            <a:off x="11167711" y="4731437"/>
            <a:ext cx="5715961" cy="1421200"/>
          </a:xfrm>
        </p:spPr>
        <p:txBody>
          <a:bodyPr anchor="t">
            <a:normAutofit/>
          </a:bodyPr>
          <a:lstStyle>
            <a:lvl1pPr marL="0" indent="0" algn="l">
              <a:spcBef>
                <a:spcPts val="0"/>
              </a:spcBef>
              <a:buFontTx/>
              <a:buNone/>
              <a:defRPr sz="2400">
                <a:solidFill>
                  <a:schemeClr val="tx2"/>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9" name="Text Placeholder 5"/>
          <p:cNvSpPr>
            <a:spLocks noGrp="1"/>
          </p:cNvSpPr>
          <p:nvPr>
            <p:ph type="body" sz="quarter" idx="16" hasCustomPrompt="1"/>
          </p:nvPr>
        </p:nvSpPr>
        <p:spPr>
          <a:xfrm>
            <a:off x="11167711" y="4072201"/>
            <a:ext cx="5715961" cy="586241"/>
          </a:xfrm>
        </p:spPr>
        <p:txBody>
          <a:bodyPr anchor="b">
            <a:normAutofit/>
          </a:bodyPr>
          <a:lstStyle>
            <a:lvl1pPr marL="0" indent="0" algn="l">
              <a:lnSpc>
                <a:spcPct val="100000"/>
              </a:lnSpc>
              <a:spcBef>
                <a:spcPts val="0"/>
              </a:spcBef>
              <a:buFontTx/>
              <a:buNone/>
              <a:defRPr sz="2800">
                <a:solidFill>
                  <a:srgbClr val="44688F"/>
                </a:solidFill>
                <a:latin typeface="Roboto" panose="02000000000000000000" pitchFamily="2" charset="0"/>
                <a:ea typeface="Roboto" panose="02000000000000000000" pitchFamily="2" charset="0"/>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Heading goes here</a:t>
            </a:r>
            <a:endParaRPr kumimoji="1" lang="ja-JP" altLang="en-US" dirty="0"/>
          </a:p>
        </p:txBody>
      </p:sp>
      <p:sp>
        <p:nvSpPr>
          <p:cNvPr id="10" name="Text Placeholder 5"/>
          <p:cNvSpPr>
            <a:spLocks noGrp="1"/>
          </p:cNvSpPr>
          <p:nvPr>
            <p:ph type="body" sz="quarter" idx="17" hasCustomPrompt="1"/>
          </p:nvPr>
        </p:nvSpPr>
        <p:spPr>
          <a:xfrm>
            <a:off x="11167711" y="7465625"/>
            <a:ext cx="5715961" cy="1421200"/>
          </a:xfrm>
        </p:spPr>
        <p:txBody>
          <a:bodyPr anchor="t">
            <a:normAutofit/>
          </a:bodyPr>
          <a:lstStyle>
            <a:lvl1pPr marL="0" indent="0" algn="l">
              <a:spcBef>
                <a:spcPts val="0"/>
              </a:spcBef>
              <a:buFontTx/>
              <a:buNone/>
              <a:defRPr sz="2400">
                <a:solidFill>
                  <a:schemeClr val="tx1"/>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11" name="Text Placeholder 5"/>
          <p:cNvSpPr>
            <a:spLocks noGrp="1"/>
          </p:cNvSpPr>
          <p:nvPr>
            <p:ph type="body" sz="quarter" idx="18" hasCustomPrompt="1"/>
          </p:nvPr>
        </p:nvSpPr>
        <p:spPr>
          <a:xfrm>
            <a:off x="11167711" y="6806389"/>
            <a:ext cx="5715961" cy="586241"/>
          </a:xfrm>
        </p:spPr>
        <p:txBody>
          <a:bodyPr anchor="b">
            <a:normAutofit/>
          </a:bodyPr>
          <a:lstStyle>
            <a:lvl1pPr marL="0" indent="0" algn="l">
              <a:lnSpc>
                <a:spcPct val="100000"/>
              </a:lnSpc>
              <a:spcBef>
                <a:spcPts val="0"/>
              </a:spcBef>
              <a:buFontTx/>
              <a:buNone/>
              <a:defRPr sz="2800">
                <a:solidFill>
                  <a:srgbClr val="44688F"/>
                </a:solidFill>
                <a:latin typeface="Roboto" panose="02000000000000000000" pitchFamily="2" charset="0"/>
                <a:ea typeface="Roboto" panose="02000000000000000000" pitchFamily="2" charset="0"/>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Heading goes here</a:t>
            </a:r>
            <a:endParaRPr kumimoji="1" lang="ja-JP" altLang="en-US" dirty="0"/>
          </a:p>
        </p:txBody>
      </p:sp>
      <p:sp>
        <p:nvSpPr>
          <p:cNvPr id="12" name="Title 1"/>
          <p:cNvSpPr>
            <a:spLocks noGrp="1"/>
          </p:cNvSpPr>
          <p:nvPr>
            <p:ph type="title" hasCustomPrompt="1"/>
          </p:nvPr>
        </p:nvSpPr>
        <p:spPr>
          <a:xfrm>
            <a:off x="1403107" y="3633536"/>
            <a:ext cx="4524494" cy="3018343"/>
          </a:xfrm>
        </p:spPr>
        <p:txBody>
          <a:bodyPr anchor="ctr"/>
          <a:lstStyle>
            <a:lvl1pPr algn="l">
              <a:defRPr>
                <a:solidFill>
                  <a:srgbClr val="44688F"/>
                </a:solidFill>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14" name="Slide Number Placeholder 2"/>
          <p:cNvSpPr txBox="1">
            <a:spLocks/>
          </p:cNvSpPr>
          <p:nvPr userDrawn="1"/>
        </p:nvSpPr>
        <p:spPr>
          <a:xfrm>
            <a:off x="14939878" y="9378247"/>
            <a:ext cx="3085743" cy="547603"/>
          </a:xfrm>
          <a:prstGeom prst="rect">
            <a:avLst/>
          </a:prstGeom>
        </p:spPr>
        <p:txBody>
          <a:bodyPr vert="horz" lIns="91440" tIns="45720" rIns="91440" bIns="45720" rtlCol="0" anchor="ctr"/>
          <a:lstStyle>
            <a:defPPr>
              <a:defRPr lang="en-US"/>
            </a:defPPr>
            <a:lvl1pPr marL="0" algn="r" defTabSz="457200" rtl="0" eaLnBrk="1" latinLnBrk="0" hangingPunct="1">
              <a:defRPr sz="18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54AD89C-DF1E-4948-B597-5DD47B34A9CA}" type="slidenum">
              <a:rPr kumimoji="1" lang="ja-JP" altLang="en-US" smtClean="0"/>
              <a:pPr/>
              <a:t>‹#›</a:t>
            </a:fld>
            <a:endParaRPr kumimoji="1" lang="ja-JP" altLang="en-US" dirty="0"/>
          </a:p>
        </p:txBody>
      </p:sp>
      <p:pic>
        <p:nvPicPr>
          <p:cNvPr id="15" name="Picture 1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6913033" y="9446540"/>
            <a:ext cx="635345" cy="467949"/>
          </a:xfrm>
          <a:prstGeom prst="rect">
            <a:avLst/>
          </a:prstGeom>
        </p:spPr>
      </p:pic>
    </p:spTree>
    <p:extLst>
      <p:ext uri="{BB962C8B-B14F-4D97-AF65-F5344CB8AC3E}">
        <p14:creationId xmlns:p14="http://schemas.microsoft.com/office/powerpoint/2010/main" val="27641456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558" y="2564212"/>
            <a:ext cx="15770662" cy="4278445"/>
          </a:xfrm>
        </p:spPr>
        <p:txBody>
          <a:bodyPr anchor="b"/>
          <a:lstStyle>
            <a:lvl1pPr>
              <a:defRPr sz="8998"/>
            </a:lvl1pPr>
          </a:lstStyle>
          <a:p>
            <a:r>
              <a:rPr lang="en-US" dirty="0"/>
              <a:t>Click to edit Master title style</a:t>
            </a:r>
          </a:p>
        </p:txBody>
      </p:sp>
      <p:sp>
        <p:nvSpPr>
          <p:cNvPr id="3" name="Text Placeholder 2"/>
          <p:cNvSpPr>
            <a:spLocks noGrp="1"/>
          </p:cNvSpPr>
          <p:nvPr>
            <p:ph type="body" idx="1"/>
          </p:nvPr>
        </p:nvSpPr>
        <p:spPr>
          <a:xfrm>
            <a:off x="1247558" y="6883133"/>
            <a:ext cx="15770662" cy="2249933"/>
          </a:xfrm>
        </p:spPr>
        <p:txBody>
          <a:bodyPr/>
          <a:lstStyle>
            <a:lvl1pPr marL="0" indent="0">
              <a:buNone/>
              <a:defRPr sz="3599">
                <a:solidFill>
                  <a:schemeClr val="tx1">
                    <a:tint val="75000"/>
                  </a:schemeClr>
                </a:solidFill>
              </a:defRPr>
            </a:lvl1pPr>
            <a:lvl2pPr marL="685663" indent="0">
              <a:buNone/>
              <a:defRPr sz="2999">
                <a:solidFill>
                  <a:schemeClr val="tx1">
                    <a:tint val="75000"/>
                  </a:schemeClr>
                </a:solidFill>
              </a:defRPr>
            </a:lvl2pPr>
            <a:lvl3pPr marL="1371326" indent="0">
              <a:buNone/>
              <a:defRPr sz="2699">
                <a:solidFill>
                  <a:schemeClr val="tx1">
                    <a:tint val="75000"/>
                  </a:schemeClr>
                </a:solidFill>
              </a:defRPr>
            </a:lvl3pPr>
            <a:lvl4pPr marL="2056989" indent="0">
              <a:buNone/>
              <a:defRPr sz="2400">
                <a:solidFill>
                  <a:schemeClr val="tx1">
                    <a:tint val="75000"/>
                  </a:schemeClr>
                </a:solidFill>
              </a:defRPr>
            </a:lvl4pPr>
            <a:lvl5pPr marL="2742651" indent="0">
              <a:buNone/>
              <a:defRPr sz="2400">
                <a:solidFill>
                  <a:schemeClr val="tx1">
                    <a:tint val="75000"/>
                  </a:schemeClr>
                </a:solidFill>
              </a:defRPr>
            </a:lvl5pPr>
            <a:lvl6pPr marL="3428314" indent="0">
              <a:buNone/>
              <a:defRPr sz="2400">
                <a:solidFill>
                  <a:schemeClr val="tx1">
                    <a:tint val="75000"/>
                  </a:schemeClr>
                </a:solidFill>
              </a:defRPr>
            </a:lvl6pPr>
            <a:lvl7pPr marL="4113977" indent="0">
              <a:buNone/>
              <a:defRPr sz="2400">
                <a:solidFill>
                  <a:schemeClr val="tx1">
                    <a:tint val="75000"/>
                  </a:schemeClr>
                </a:solidFill>
              </a:defRPr>
            </a:lvl7pPr>
            <a:lvl8pPr marL="4799640" indent="0">
              <a:buNone/>
              <a:defRPr sz="2400">
                <a:solidFill>
                  <a:schemeClr val="tx1">
                    <a:tint val="75000"/>
                  </a:schemeClr>
                </a:solidFill>
              </a:defRPr>
            </a:lvl8pPr>
            <a:lvl9pPr marL="5485303" indent="0">
              <a:buNone/>
              <a:defRPr sz="2400">
                <a:solidFill>
                  <a:schemeClr val="tx1">
                    <a:tint val="75000"/>
                  </a:schemeClr>
                </a:solidFill>
              </a:defRPr>
            </a:lvl9pPr>
          </a:lstStyle>
          <a:p>
            <a:pPr lvl="0"/>
            <a:r>
              <a:rPr lang="en-US" dirty="0"/>
              <a:t>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9/19/2019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E65300D-5599-4468-BF5D-B13C6AAEC98A}" type="slidenum">
              <a:rPr kumimoji="1" lang="ja-JP" altLang="en-US" smtClean="0"/>
              <a:pPr/>
              <a:t>‹#›</a:t>
            </a:fld>
            <a:endParaRPr kumimoji="1" lang="ja-JP" altLang="en-US" dirty="0"/>
          </a:p>
        </p:txBody>
      </p:sp>
    </p:spTree>
    <p:extLst>
      <p:ext uri="{BB962C8B-B14F-4D97-AF65-F5344CB8AC3E}">
        <p14:creationId xmlns:p14="http://schemas.microsoft.com/office/powerpoint/2010/main" val="3627168534"/>
      </p:ext>
    </p:extLst>
  </p:cSld>
  <p:clrMapOvr>
    <a:masterClrMapping/>
  </p:clrMapOvr>
  <p:hf hd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57082" y="2738015"/>
            <a:ext cx="7771051" cy="6526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9256692" y="2738015"/>
            <a:ext cx="7771051" cy="6526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dirty="0"/>
              <a:t>9/19/2019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E65300D-5599-4468-BF5D-B13C6AAEC98A}" type="slidenum">
              <a:rPr kumimoji="1" lang="ja-JP" altLang="en-US" smtClean="0"/>
              <a:pPr/>
              <a:t>‹#›</a:t>
            </a:fld>
            <a:endParaRPr kumimoji="1" lang="ja-JP" altLang="en-US" dirty="0"/>
          </a:p>
        </p:txBody>
      </p:sp>
    </p:spTree>
    <p:extLst>
      <p:ext uri="{BB962C8B-B14F-4D97-AF65-F5344CB8AC3E}">
        <p14:creationId xmlns:p14="http://schemas.microsoft.com/office/powerpoint/2010/main" val="3129539681"/>
      </p:ext>
    </p:extLst>
  </p:cSld>
  <p:clrMapOvr>
    <a:masterClrMapping/>
  </p:clrMapOvr>
  <p:hf hd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463" y="547604"/>
            <a:ext cx="15770662" cy="1988038"/>
          </a:xfrm>
        </p:spPr>
        <p:txBody>
          <a:bodyPr/>
          <a:lstStyle/>
          <a:p>
            <a:r>
              <a:rPr lang="en-US"/>
              <a:t>Click to edit Master title style</a:t>
            </a:r>
            <a:endParaRPr lang="en-US" dirty="0"/>
          </a:p>
        </p:txBody>
      </p:sp>
      <p:sp>
        <p:nvSpPr>
          <p:cNvPr id="3" name="Text Placeholder 2"/>
          <p:cNvSpPr>
            <a:spLocks noGrp="1"/>
          </p:cNvSpPr>
          <p:nvPr>
            <p:ph type="body" idx="1"/>
          </p:nvPr>
        </p:nvSpPr>
        <p:spPr>
          <a:xfrm>
            <a:off x="1259464" y="2521356"/>
            <a:ext cx="7735337" cy="1235677"/>
          </a:xfrm>
        </p:spPr>
        <p:txBody>
          <a:bodyPr anchor="b"/>
          <a:lstStyle>
            <a:lvl1pPr marL="0" indent="0">
              <a:buNone/>
              <a:defRPr sz="3599" b="1"/>
            </a:lvl1pPr>
            <a:lvl2pPr marL="685663" indent="0">
              <a:buNone/>
              <a:defRPr sz="2999" b="1"/>
            </a:lvl2pPr>
            <a:lvl3pPr marL="1371326" indent="0">
              <a:buNone/>
              <a:defRPr sz="2699" b="1"/>
            </a:lvl3pPr>
            <a:lvl4pPr marL="2056989" indent="0">
              <a:buNone/>
              <a:defRPr sz="2400" b="1"/>
            </a:lvl4pPr>
            <a:lvl5pPr marL="2742651" indent="0">
              <a:buNone/>
              <a:defRPr sz="2400" b="1"/>
            </a:lvl5pPr>
            <a:lvl6pPr marL="3428314" indent="0">
              <a:buNone/>
              <a:defRPr sz="2400" b="1"/>
            </a:lvl6pPr>
            <a:lvl7pPr marL="4113977" indent="0">
              <a:buNone/>
              <a:defRPr sz="2400" b="1"/>
            </a:lvl7pPr>
            <a:lvl8pPr marL="4799640" indent="0">
              <a:buNone/>
              <a:defRPr sz="2400" b="1"/>
            </a:lvl8pPr>
            <a:lvl9pPr marL="5485303" indent="0">
              <a:buNone/>
              <a:defRPr sz="2400" b="1"/>
            </a:lvl9pPr>
          </a:lstStyle>
          <a:p>
            <a:pPr lvl="0"/>
            <a:r>
              <a:rPr lang="en-US"/>
              <a:t>Edit Master text styles</a:t>
            </a:r>
          </a:p>
        </p:txBody>
      </p:sp>
      <p:sp>
        <p:nvSpPr>
          <p:cNvPr id="4" name="Content Placeholder 3"/>
          <p:cNvSpPr>
            <a:spLocks noGrp="1"/>
          </p:cNvSpPr>
          <p:nvPr>
            <p:ph sz="half" idx="2"/>
          </p:nvPr>
        </p:nvSpPr>
        <p:spPr>
          <a:xfrm>
            <a:off x="1259464" y="3757033"/>
            <a:ext cx="7735337" cy="552602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9256693" y="2521356"/>
            <a:ext cx="7773432" cy="1235677"/>
          </a:xfrm>
        </p:spPr>
        <p:txBody>
          <a:bodyPr anchor="b"/>
          <a:lstStyle>
            <a:lvl1pPr marL="0" indent="0">
              <a:buNone/>
              <a:defRPr sz="3599" b="1"/>
            </a:lvl1pPr>
            <a:lvl2pPr marL="685663" indent="0">
              <a:buNone/>
              <a:defRPr sz="2999" b="1"/>
            </a:lvl2pPr>
            <a:lvl3pPr marL="1371326" indent="0">
              <a:buNone/>
              <a:defRPr sz="2699" b="1"/>
            </a:lvl3pPr>
            <a:lvl4pPr marL="2056989" indent="0">
              <a:buNone/>
              <a:defRPr sz="2400" b="1"/>
            </a:lvl4pPr>
            <a:lvl5pPr marL="2742651" indent="0">
              <a:buNone/>
              <a:defRPr sz="2400" b="1"/>
            </a:lvl5pPr>
            <a:lvl6pPr marL="3428314" indent="0">
              <a:buNone/>
              <a:defRPr sz="2400" b="1"/>
            </a:lvl6pPr>
            <a:lvl7pPr marL="4113977" indent="0">
              <a:buNone/>
              <a:defRPr sz="2400" b="1"/>
            </a:lvl7pPr>
            <a:lvl8pPr marL="4799640" indent="0">
              <a:buNone/>
              <a:defRPr sz="2400" b="1"/>
            </a:lvl8pPr>
            <a:lvl9pPr marL="5485303" indent="0">
              <a:buNone/>
              <a:defRPr sz="2400" b="1"/>
            </a:lvl9pPr>
          </a:lstStyle>
          <a:p>
            <a:pPr lvl="0"/>
            <a:r>
              <a:rPr lang="en-US"/>
              <a:t>Edit Master text styles</a:t>
            </a:r>
          </a:p>
        </p:txBody>
      </p:sp>
      <p:sp>
        <p:nvSpPr>
          <p:cNvPr id="6" name="Content Placeholder 5"/>
          <p:cNvSpPr>
            <a:spLocks noGrp="1"/>
          </p:cNvSpPr>
          <p:nvPr>
            <p:ph sz="quarter" idx="4"/>
          </p:nvPr>
        </p:nvSpPr>
        <p:spPr>
          <a:xfrm>
            <a:off x="9256693" y="3757033"/>
            <a:ext cx="7773432" cy="552602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dirty="0"/>
              <a:t>9/19/2019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E65300D-5599-4468-BF5D-B13C6AAEC98A}" type="slidenum">
              <a:rPr kumimoji="1" lang="ja-JP" altLang="en-US" smtClean="0"/>
              <a:pPr/>
              <a:t>‹#›</a:t>
            </a:fld>
            <a:endParaRPr kumimoji="1" lang="ja-JP" altLang="en-US" dirty="0"/>
          </a:p>
        </p:txBody>
      </p:sp>
    </p:spTree>
    <p:extLst>
      <p:ext uri="{BB962C8B-B14F-4D97-AF65-F5344CB8AC3E}">
        <p14:creationId xmlns:p14="http://schemas.microsoft.com/office/powerpoint/2010/main" val="3813946831"/>
      </p:ext>
    </p:extLst>
  </p:cSld>
  <p:clrMapOvr>
    <a:masterClrMapping/>
  </p:clrMapOvr>
  <p:hf hd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dirty="0"/>
              <a:t>9/19/2019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E65300D-5599-4468-BF5D-B13C6AAEC98A}" type="slidenum">
              <a:rPr kumimoji="1" lang="ja-JP" altLang="en-US" smtClean="0"/>
              <a:pPr/>
              <a:t>‹#›</a:t>
            </a:fld>
            <a:endParaRPr kumimoji="1" lang="ja-JP" altLang="en-US" dirty="0"/>
          </a:p>
        </p:txBody>
      </p:sp>
    </p:spTree>
    <p:extLst>
      <p:ext uri="{BB962C8B-B14F-4D97-AF65-F5344CB8AC3E}">
        <p14:creationId xmlns:p14="http://schemas.microsoft.com/office/powerpoint/2010/main" val="2814205944"/>
      </p:ext>
    </p:extLst>
  </p:cSld>
  <p:clrMapOvr>
    <a:masterClrMapping/>
  </p:clrMapOvr>
  <p:hf hd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9/19/2019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E65300D-5599-4468-BF5D-B13C6AAEC98A}" type="slidenum">
              <a:rPr kumimoji="1" lang="ja-JP" altLang="en-US" smtClean="0"/>
              <a:pPr/>
              <a:t>‹#›</a:t>
            </a:fld>
            <a:endParaRPr kumimoji="1" lang="ja-JP" altLang="en-US" dirty="0"/>
          </a:p>
        </p:txBody>
      </p:sp>
    </p:spTree>
    <p:extLst>
      <p:ext uri="{BB962C8B-B14F-4D97-AF65-F5344CB8AC3E}">
        <p14:creationId xmlns:p14="http://schemas.microsoft.com/office/powerpoint/2010/main" val="2906228777"/>
      </p:ext>
    </p:extLst>
  </p:cSld>
  <p:clrMapOvr>
    <a:masterClrMapping/>
  </p:clrMapOvr>
  <p:hf hd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464" y="685694"/>
            <a:ext cx="5897331" cy="2399930"/>
          </a:xfrm>
        </p:spPr>
        <p:txBody>
          <a:bodyPr anchor="b"/>
          <a:lstStyle>
            <a:lvl1pPr>
              <a:defRPr sz="4799"/>
            </a:lvl1pPr>
          </a:lstStyle>
          <a:p>
            <a:r>
              <a:rPr lang="en-US"/>
              <a:t>Click to edit Master title style</a:t>
            </a:r>
            <a:endParaRPr lang="en-US" dirty="0"/>
          </a:p>
        </p:txBody>
      </p:sp>
      <p:sp>
        <p:nvSpPr>
          <p:cNvPr id="3" name="Content Placeholder 2"/>
          <p:cNvSpPr>
            <a:spLocks noGrp="1"/>
          </p:cNvSpPr>
          <p:nvPr>
            <p:ph idx="1"/>
          </p:nvPr>
        </p:nvSpPr>
        <p:spPr>
          <a:xfrm>
            <a:off x="7773432" y="1480910"/>
            <a:ext cx="9256693" cy="7309310"/>
          </a:xfrm>
        </p:spPr>
        <p:txBody>
          <a:bodyPr/>
          <a:lstStyle>
            <a:lvl1pPr>
              <a:defRPr sz="4799"/>
            </a:lvl1pPr>
            <a:lvl2pPr>
              <a:defRPr sz="4199"/>
            </a:lvl2pPr>
            <a:lvl3pPr>
              <a:defRPr sz="3599"/>
            </a:lvl3pPr>
            <a:lvl4pPr>
              <a:defRPr sz="2999"/>
            </a:lvl4pPr>
            <a:lvl5pPr>
              <a:defRPr sz="2999"/>
            </a:lvl5pPr>
            <a:lvl6pPr>
              <a:defRPr sz="2999"/>
            </a:lvl6pPr>
            <a:lvl7pPr>
              <a:defRPr sz="2999"/>
            </a:lvl7pPr>
            <a:lvl8pPr>
              <a:defRPr sz="2999"/>
            </a:lvl8pPr>
            <a:lvl9pPr>
              <a:defRPr sz="2999"/>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59464" y="3085624"/>
            <a:ext cx="5897331" cy="5716500"/>
          </a:xfrm>
        </p:spPr>
        <p:txBody>
          <a:bodyPr/>
          <a:lstStyle>
            <a:lvl1pPr marL="0" indent="0">
              <a:buNone/>
              <a:defRPr sz="2400"/>
            </a:lvl1pPr>
            <a:lvl2pPr marL="685663" indent="0">
              <a:buNone/>
              <a:defRPr sz="2100"/>
            </a:lvl2pPr>
            <a:lvl3pPr marL="1371326" indent="0">
              <a:buNone/>
              <a:defRPr sz="1800"/>
            </a:lvl3pPr>
            <a:lvl4pPr marL="2056989" indent="0">
              <a:buNone/>
              <a:defRPr sz="1500"/>
            </a:lvl4pPr>
            <a:lvl5pPr marL="2742651" indent="0">
              <a:buNone/>
              <a:defRPr sz="1500"/>
            </a:lvl5pPr>
            <a:lvl6pPr marL="3428314" indent="0">
              <a:buNone/>
              <a:defRPr sz="1500"/>
            </a:lvl6pPr>
            <a:lvl7pPr marL="4113977" indent="0">
              <a:buNone/>
              <a:defRPr sz="1500"/>
            </a:lvl7pPr>
            <a:lvl8pPr marL="4799640" indent="0">
              <a:buNone/>
              <a:defRPr sz="1500"/>
            </a:lvl8pPr>
            <a:lvl9pPr marL="5485303"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9/19/2019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E65300D-5599-4468-BF5D-B13C6AAEC98A}" type="slidenum">
              <a:rPr kumimoji="1" lang="ja-JP" altLang="en-US" smtClean="0"/>
              <a:pPr/>
              <a:t>‹#›</a:t>
            </a:fld>
            <a:endParaRPr kumimoji="1" lang="ja-JP" altLang="en-US" dirty="0"/>
          </a:p>
        </p:txBody>
      </p:sp>
    </p:spTree>
    <p:extLst>
      <p:ext uri="{BB962C8B-B14F-4D97-AF65-F5344CB8AC3E}">
        <p14:creationId xmlns:p14="http://schemas.microsoft.com/office/powerpoint/2010/main" val="1531573687"/>
      </p:ext>
    </p:extLst>
  </p:cSld>
  <p:clrMapOvr>
    <a:masterClrMapping/>
  </p:clrMapOvr>
  <p:hf hd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464" y="685694"/>
            <a:ext cx="5897331" cy="2399930"/>
          </a:xfrm>
        </p:spPr>
        <p:txBody>
          <a:bodyPr anchor="b"/>
          <a:lstStyle>
            <a:lvl1pPr>
              <a:defRPr sz="4799"/>
            </a:lvl1pPr>
          </a:lstStyle>
          <a:p>
            <a:r>
              <a:rPr lang="en-US"/>
              <a:t>Click to edit Master title style</a:t>
            </a:r>
            <a:endParaRPr lang="en-US" dirty="0"/>
          </a:p>
        </p:txBody>
      </p:sp>
      <p:sp>
        <p:nvSpPr>
          <p:cNvPr id="3" name="Picture Placeholder 2"/>
          <p:cNvSpPr>
            <a:spLocks noGrp="1" noChangeAspect="1"/>
          </p:cNvSpPr>
          <p:nvPr>
            <p:ph type="pic" idx="1"/>
          </p:nvPr>
        </p:nvSpPr>
        <p:spPr>
          <a:xfrm>
            <a:off x="7773432" y="1480910"/>
            <a:ext cx="9256693" cy="7309310"/>
          </a:xfrm>
        </p:spPr>
        <p:txBody>
          <a:bodyPr anchor="t"/>
          <a:lstStyle>
            <a:lvl1pPr marL="0" indent="0">
              <a:buNone/>
              <a:defRPr sz="4799"/>
            </a:lvl1pPr>
            <a:lvl2pPr marL="685663" indent="0">
              <a:buNone/>
              <a:defRPr sz="4199"/>
            </a:lvl2pPr>
            <a:lvl3pPr marL="1371326" indent="0">
              <a:buNone/>
              <a:defRPr sz="3599"/>
            </a:lvl3pPr>
            <a:lvl4pPr marL="2056989" indent="0">
              <a:buNone/>
              <a:defRPr sz="2999"/>
            </a:lvl4pPr>
            <a:lvl5pPr marL="2742651" indent="0">
              <a:buNone/>
              <a:defRPr sz="2999"/>
            </a:lvl5pPr>
            <a:lvl6pPr marL="3428314" indent="0">
              <a:buNone/>
              <a:defRPr sz="2999"/>
            </a:lvl6pPr>
            <a:lvl7pPr marL="4113977" indent="0">
              <a:buNone/>
              <a:defRPr sz="2999"/>
            </a:lvl7pPr>
            <a:lvl8pPr marL="4799640" indent="0">
              <a:buNone/>
              <a:defRPr sz="2999"/>
            </a:lvl8pPr>
            <a:lvl9pPr marL="5485303" indent="0">
              <a:buNone/>
              <a:defRPr sz="2999"/>
            </a:lvl9pPr>
          </a:lstStyle>
          <a:p>
            <a:r>
              <a:rPr lang="en-US" dirty="0"/>
              <a:t>Click icon to add picture</a:t>
            </a:r>
          </a:p>
        </p:txBody>
      </p:sp>
      <p:sp>
        <p:nvSpPr>
          <p:cNvPr id="4" name="Text Placeholder 3"/>
          <p:cNvSpPr>
            <a:spLocks noGrp="1"/>
          </p:cNvSpPr>
          <p:nvPr>
            <p:ph type="body" sz="half" idx="2"/>
          </p:nvPr>
        </p:nvSpPr>
        <p:spPr>
          <a:xfrm>
            <a:off x="1259464" y="3085624"/>
            <a:ext cx="5897331" cy="5716500"/>
          </a:xfrm>
        </p:spPr>
        <p:txBody>
          <a:bodyPr/>
          <a:lstStyle>
            <a:lvl1pPr marL="0" indent="0">
              <a:buNone/>
              <a:defRPr sz="2400"/>
            </a:lvl1pPr>
            <a:lvl2pPr marL="685663" indent="0">
              <a:buNone/>
              <a:defRPr sz="2100"/>
            </a:lvl2pPr>
            <a:lvl3pPr marL="1371326" indent="0">
              <a:buNone/>
              <a:defRPr sz="1800"/>
            </a:lvl3pPr>
            <a:lvl4pPr marL="2056989" indent="0">
              <a:buNone/>
              <a:defRPr sz="1500"/>
            </a:lvl4pPr>
            <a:lvl5pPr marL="2742651" indent="0">
              <a:buNone/>
              <a:defRPr sz="1500"/>
            </a:lvl5pPr>
            <a:lvl6pPr marL="3428314" indent="0">
              <a:buNone/>
              <a:defRPr sz="1500"/>
            </a:lvl6pPr>
            <a:lvl7pPr marL="4113977" indent="0">
              <a:buNone/>
              <a:defRPr sz="1500"/>
            </a:lvl7pPr>
            <a:lvl8pPr marL="4799640" indent="0">
              <a:buNone/>
              <a:defRPr sz="1500"/>
            </a:lvl8pPr>
            <a:lvl9pPr marL="5485303"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9/19/2019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E65300D-5599-4468-BF5D-B13C6AAEC98A}" type="slidenum">
              <a:rPr kumimoji="1" lang="ja-JP" altLang="en-US" smtClean="0"/>
              <a:pPr/>
              <a:t>‹#›</a:t>
            </a:fld>
            <a:endParaRPr kumimoji="1" lang="ja-JP" altLang="en-US" dirty="0"/>
          </a:p>
        </p:txBody>
      </p:sp>
    </p:spTree>
    <p:extLst>
      <p:ext uri="{BB962C8B-B14F-4D97-AF65-F5344CB8AC3E}">
        <p14:creationId xmlns:p14="http://schemas.microsoft.com/office/powerpoint/2010/main" val="287964042"/>
      </p:ext>
    </p:extLst>
  </p:cSld>
  <p:clrMapOvr>
    <a:masterClrMapping/>
  </p:clrMapOvr>
  <p:hf hd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082" y="547604"/>
            <a:ext cx="15770662" cy="1988038"/>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257082" y="2738015"/>
            <a:ext cx="15770662" cy="652600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p:txBody>
      </p:sp>
      <p:sp>
        <p:nvSpPr>
          <p:cNvPr id="4" name="Date Placeholder 3"/>
          <p:cNvSpPr>
            <a:spLocks noGrp="1"/>
          </p:cNvSpPr>
          <p:nvPr>
            <p:ph type="dt" sz="half" idx="2"/>
          </p:nvPr>
        </p:nvSpPr>
        <p:spPr>
          <a:xfrm>
            <a:off x="1257082" y="9533055"/>
            <a:ext cx="4114086" cy="547603"/>
          </a:xfrm>
          <a:prstGeom prst="rect">
            <a:avLst/>
          </a:prstGeom>
        </p:spPr>
        <p:txBody>
          <a:bodyPr vert="horz" lIns="91440" tIns="45720" rIns="91440" bIns="45720" rtlCol="0" anchor="ctr"/>
          <a:lstStyle>
            <a:lvl1pPr algn="l">
              <a:defRPr sz="1800">
                <a:solidFill>
                  <a:schemeClr val="tx1">
                    <a:tint val="75000"/>
                  </a:schemeClr>
                </a:solidFill>
              </a:defRPr>
            </a:lvl1pPr>
          </a:lstStyle>
          <a:p>
            <a:fld id="{C764DE79-268F-4C1A-8933-263129D2AF90}" type="datetimeFigureOut">
              <a:rPr lang="en-US" dirty="0"/>
              <a:t>9/19/2019</a:t>
            </a:fld>
            <a:endParaRPr lang="en-US" dirty="0"/>
          </a:p>
        </p:txBody>
      </p:sp>
      <p:sp>
        <p:nvSpPr>
          <p:cNvPr id="5" name="Footer Placeholder 4"/>
          <p:cNvSpPr>
            <a:spLocks noGrp="1"/>
          </p:cNvSpPr>
          <p:nvPr>
            <p:ph type="ftr" sz="quarter" idx="3"/>
          </p:nvPr>
        </p:nvSpPr>
        <p:spPr>
          <a:xfrm>
            <a:off x="6056849" y="9533055"/>
            <a:ext cx="6171128" cy="547603"/>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2913657" y="9533055"/>
            <a:ext cx="4114086" cy="547603"/>
          </a:xfrm>
          <a:prstGeom prst="rect">
            <a:avLst/>
          </a:prstGeom>
        </p:spPr>
        <p:txBody>
          <a:bodyPr vert="horz" lIns="91440" tIns="45720" rIns="91440" bIns="45720" rtlCol="0" anchor="ctr"/>
          <a:lstStyle>
            <a:lvl1pPr algn="r">
              <a:defRPr sz="1800">
                <a:solidFill>
                  <a:schemeClr val="tx1">
                    <a:tint val="75000"/>
                  </a:schemeClr>
                </a:solidFill>
              </a:defRPr>
            </a:lvl1pPr>
          </a:lstStyle>
          <a:p>
            <a:fld id="{7E65300D-5599-4468-BF5D-B13C6AAEC98A}" type="slidenum">
              <a:rPr kumimoji="1" lang="ja-JP" altLang="en-US" smtClean="0"/>
              <a:pPr/>
              <a:t>‹#›</a:t>
            </a:fld>
            <a:endParaRPr kumimoji="1" lang="ja-JP" altLang="en-US" dirty="0"/>
          </a:p>
        </p:txBody>
      </p:sp>
    </p:spTree>
    <p:extLst>
      <p:ext uri="{BB962C8B-B14F-4D97-AF65-F5344CB8AC3E}">
        <p14:creationId xmlns:p14="http://schemas.microsoft.com/office/powerpoint/2010/main" val="101344488"/>
      </p:ext>
    </p:extLst>
  </p:cSld>
  <p:clrMap bg1="lt1" tx1="dk1" bg2="lt2" tx2="dk2" accent1="accent1" accent2="accent2" accent3="accent3" accent4="accent4" accent5="accent5" accent6="accent6" hlink="hlink" folHlink="folHlink"/>
  <p:sldLayoutIdLst>
    <p:sldLayoutId id="2147483809" r:id="rId1"/>
    <p:sldLayoutId id="2147483810" r:id="rId2"/>
    <p:sldLayoutId id="2147483811" r:id="rId3"/>
    <p:sldLayoutId id="2147483812" r:id="rId4"/>
    <p:sldLayoutId id="2147483813" r:id="rId5"/>
    <p:sldLayoutId id="2147483814" r:id="rId6"/>
    <p:sldLayoutId id="2147483815" r:id="rId7"/>
    <p:sldLayoutId id="2147483816" r:id="rId8"/>
    <p:sldLayoutId id="2147483817" r:id="rId9"/>
    <p:sldLayoutId id="2147483818" r:id="rId10"/>
    <p:sldLayoutId id="2147483819" r:id="rId11"/>
    <p:sldLayoutId id="2147483822" r:id="rId12"/>
    <p:sldLayoutId id="2147483828" r:id="rId13"/>
    <p:sldLayoutId id="2147483831" r:id="rId14"/>
    <p:sldLayoutId id="2147483834" r:id="rId15"/>
    <p:sldLayoutId id="2147483840" r:id="rId16"/>
    <p:sldLayoutId id="2147483780" r:id="rId17"/>
    <p:sldLayoutId id="2147483793" r:id="rId18"/>
    <p:sldLayoutId id="2147483789" r:id="rId19"/>
    <p:sldLayoutId id="2147483784" r:id="rId20"/>
    <p:sldLayoutId id="2147483786" r:id="rId21"/>
    <p:sldLayoutId id="2147483699" r:id="rId22"/>
    <p:sldLayoutId id="2147483806" r:id="rId23"/>
    <p:sldLayoutId id="2147483752" r:id="rId24"/>
    <p:sldLayoutId id="2147483841" r:id="rId25"/>
  </p:sldLayoutIdLst>
  <p:hf hdr="0" dt="0"/>
  <p:txStyles>
    <p:titleStyle>
      <a:lvl1pPr algn="ctr" defTabSz="1371326" rtl="0" eaLnBrk="1" latinLnBrk="0" hangingPunct="1">
        <a:lnSpc>
          <a:spcPct val="90000"/>
        </a:lnSpc>
        <a:spcBef>
          <a:spcPct val="0"/>
        </a:spcBef>
        <a:buNone/>
        <a:defRPr sz="6599" kern="1200">
          <a:solidFill>
            <a:srgbClr val="44688F"/>
          </a:solidFill>
          <a:latin typeface="Franklin Gothic Medium" panose="020B0603020102020204" pitchFamily="34" charset="0"/>
          <a:ea typeface="Roboto Medium" panose="02000000000000000000" pitchFamily="2" charset="0"/>
          <a:cs typeface="+mj-cs"/>
        </a:defRPr>
      </a:lvl1pPr>
    </p:titleStyle>
    <p:bodyStyle>
      <a:lvl1pPr marL="342831" indent="-342831" algn="l" defTabSz="1371326" rtl="0" eaLnBrk="1" latinLnBrk="0" hangingPunct="1">
        <a:lnSpc>
          <a:spcPct val="90000"/>
        </a:lnSpc>
        <a:spcBef>
          <a:spcPts val="1500"/>
        </a:spcBef>
        <a:buFont typeface="Wingdings" panose="05000000000000000000" pitchFamily="2" charset="2"/>
        <a:buChar char="§"/>
        <a:defRPr sz="4199" kern="1200">
          <a:solidFill>
            <a:schemeClr val="tx1"/>
          </a:solidFill>
          <a:latin typeface="Franklin Gothic Book" panose="020B0503020102020204" pitchFamily="34" charset="0"/>
          <a:ea typeface="Roboto Medium" panose="02000000000000000000" pitchFamily="2" charset="0"/>
          <a:cs typeface="+mn-cs"/>
        </a:defRPr>
      </a:lvl1pPr>
      <a:lvl2pPr marL="1428613" indent="-742950" algn="l" defTabSz="1371326" rtl="0" eaLnBrk="1" latinLnBrk="0" hangingPunct="1">
        <a:lnSpc>
          <a:spcPct val="90000"/>
        </a:lnSpc>
        <a:spcBef>
          <a:spcPts val="750"/>
        </a:spcBef>
        <a:buFont typeface="Calibri" panose="020F0502020204030204" pitchFamily="34" charset="0"/>
        <a:buChar char="̶"/>
        <a:defRPr sz="3599" kern="1200">
          <a:solidFill>
            <a:schemeClr val="tx1"/>
          </a:solidFill>
          <a:latin typeface="Franklin Gothic Book" panose="020B0503020102020204" pitchFamily="34" charset="0"/>
          <a:ea typeface="Roboto Medium" panose="02000000000000000000" pitchFamily="2" charset="0"/>
          <a:cs typeface="+mn-cs"/>
        </a:defRPr>
      </a:lvl2pPr>
      <a:lvl3pPr marL="1714157" indent="-342831" algn="l" defTabSz="1371326" rtl="0" eaLnBrk="1" latinLnBrk="0" hangingPunct="1">
        <a:lnSpc>
          <a:spcPct val="90000"/>
        </a:lnSpc>
        <a:spcBef>
          <a:spcPts val="750"/>
        </a:spcBef>
        <a:buFont typeface="Calibri" panose="020F0502020204030204" pitchFamily="34" charset="0"/>
        <a:buChar char="̶"/>
        <a:defRPr sz="2999" kern="1200">
          <a:solidFill>
            <a:schemeClr val="tx1"/>
          </a:solidFill>
          <a:latin typeface="Franklin Gothic Book" panose="020B0503020102020204" pitchFamily="34" charset="0"/>
          <a:ea typeface="Roboto Medium" panose="02000000000000000000" pitchFamily="2" charset="0"/>
          <a:cs typeface="+mn-cs"/>
        </a:defRPr>
      </a:lvl3pPr>
      <a:lvl4pPr marL="2399820" indent="-342831" algn="l" defTabSz="1371326" rtl="0" eaLnBrk="1" latinLnBrk="0" hangingPunct="1">
        <a:lnSpc>
          <a:spcPct val="90000"/>
        </a:lnSpc>
        <a:spcBef>
          <a:spcPts val="750"/>
        </a:spcBef>
        <a:buFont typeface="Arial" panose="020B0604020202020204" pitchFamily="34" charset="0"/>
        <a:buChar char="•"/>
        <a:defRPr sz="2699" kern="1200">
          <a:solidFill>
            <a:schemeClr val="tx1"/>
          </a:solidFill>
          <a:latin typeface="Roboto Medium" panose="02000000000000000000" pitchFamily="2" charset="0"/>
          <a:ea typeface="Roboto Medium" panose="02000000000000000000" pitchFamily="2" charset="0"/>
          <a:cs typeface="+mn-cs"/>
        </a:defRPr>
      </a:lvl4pPr>
      <a:lvl5pPr marL="3085483" indent="-342831" algn="l" defTabSz="1371326" rtl="0" eaLnBrk="1" latinLnBrk="0" hangingPunct="1">
        <a:lnSpc>
          <a:spcPct val="90000"/>
        </a:lnSpc>
        <a:spcBef>
          <a:spcPts val="750"/>
        </a:spcBef>
        <a:buFont typeface="Arial" panose="020B0604020202020204" pitchFamily="34" charset="0"/>
        <a:buChar char="•"/>
        <a:defRPr sz="2699" kern="1200">
          <a:solidFill>
            <a:schemeClr val="tx1"/>
          </a:solidFill>
          <a:latin typeface="Roboto Medium" panose="02000000000000000000" pitchFamily="2" charset="0"/>
          <a:ea typeface="Roboto Medium" panose="02000000000000000000" pitchFamily="2" charset="0"/>
          <a:cs typeface="+mn-cs"/>
        </a:defRPr>
      </a:lvl5pPr>
      <a:lvl6pPr marL="3771146" indent="-342831" algn="l" defTabSz="1371326" rtl="0" eaLnBrk="1" latinLnBrk="0" hangingPunct="1">
        <a:lnSpc>
          <a:spcPct val="90000"/>
        </a:lnSpc>
        <a:spcBef>
          <a:spcPts val="750"/>
        </a:spcBef>
        <a:buFont typeface="Arial" panose="020B0604020202020204" pitchFamily="34" charset="0"/>
        <a:buChar char="•"/>
        <a:defRPr sz="2699" kern="1200">
          <a:solidFill>
            <a:schemeClr val="tx1"/>
          </a:solidFill>
          <a:latin typeface="+mn-lt"/>
          <a:ea typeface="+mn-ea"/>
          <a:cs typeface="+mn-cs"/>
        </a:defRPr>
      </a:lvl6pPr>
      <a:lvl7pPr marL="4456808" indent="-342831" algn="l" defTabSz="1371326" rtl="0" eaLnBrk="1" latinLnBrk="0" hangingPunct="1">
        <a:lnSpc>
          <a:spcPct val="90000"/>
        </a:lnSpc>
        <a:spcBef>
          <a:spcPts val="750"/>
        </a:spcBef>
        <a:buFont typeface="Arial" panose="020B0604020202020204" pitchFamily="34" charset="0"/>
        <a:buChar char="•"/>
        <a:defRPr sz="2699" kern="1200">
          <a:solidFill>
            <a:schemeClr val="tx1"/>
          </a:solidFill>
          <a:latin typeface="+mn-lt"/>
          <a:ea typeface="+mn-ea"/>
          <a:cs typeface="+mn-cs"/>
        </a:defRPr>
      </a:lvl7pPr>
      <a:lvl8pPr marL="5142471" indent="-342831" algn="l" defTabSz="1371326" rtl="0" eaLnBrk="1" latinLnBrk="0" hangingPunct="1">
        <a:lnSpc>
          <a:spcPct val="90000"/>
        </a:lnSpc>
        <a:spcBef>
          <a:spcPts val="750"/>
        </a:spcBef>
        <a:buFont typeface="Arial" panose="020B0604020202020204" pitchFamily="34" charset="0"/>
        <a:buChar char="•"/>
        <a:defRPr sz="2699" kern="1200">
          <a:solidFill>
            <a:schemeClr val="tx1"/>
          </a:solidFill>
          <a:latin typeface="+mn-lt"/>
          <a:ea typeface="+mn-ea"/>
          <a:cs typeface="+mn-cs"/>
        </a:defRPr>
      </a:lvl8pPr>
      <a:lvl9pPr marL="5828134" indent="-342831" algn="l" defTabSz="1371326" rtl="0" eaLnBrk="1" latinLnBrk="0" hangingPunct="1">
        <a:lnSpc>
          <a:spcPct val="90000"/>
        </a:lnSpc>
        <a:spcBef>
          <a:spcPts val="750"/>
        </a:spcBef>
        <a:buFont typeface="Arial" panose="020B0604020202020204" pitchFamily="34" charset="0"/>
        <a:buChar char="•"/>
        <a:defRPr sz="2699" kern="1200">
          <a:solidFill>
            <a:schemeClr val="tx1"/>
          </a:solidFill>
          <a:latin typeface="+mn-lt"/>
          <a:ea typeface="+mn-ea"/>
          <a:cs typeface="+mn-cs"/>
        </a:defRPr>
      </a:lvl9pPr>
    </p:bodyStyle>
    <p:otherStyle>
      <a:defPPr>
        <a:defRPr lang="en-US"/>
      </a:defPPr>
      <a:lvl1pPr marL="0" algn="l" defTabSz="1371326" rtl="0" eaLnBrk="1" latinLnBrk="0" hangingPunct="1">
        <a:defRPr sz="2699" kern="1200">
          <a:solidFill>
            <a:schemeClr val="tx1"/>
          </a:solidFill>
          <a:latin typeface="+mn-lt"/>
          <a:ea typeface="+mn-ea"/>
          <a:cs typeface="+mn-cs"/>
        </a:defRPr>
      </a:lvl1pPr>
      <a:lvl2pPr marL="685663" algn="l" defTabSz="1371326" rtl="0" eaLnBrk="1" latinLnBrk="0" hangingPunct="1">
        <a:defRPr sz="2699" kern="1200">
          <a:solidFill>
            <a:schemeClr val="tx1"/>
          </a:solidFill>
          <a:latin typeface="+mn-lt"/>
          <a:ea typeface="+mn-ea"/>
          <a:cs typeface="+mn-cs"/>
        </a:defRPr>
      </a:lvl2pPr>
      <a:lvl3pPr marL="1371326" algn="l" defTabSz="1371326" rtl="0" eaLnBrk="1" latinLnBrk="0" hangingPunct="1">
        <a:defRPr sz="2699" kern="1200">
          <a:solidFill>
            <a:schemeClr val="tx1"/>
          </a:solidFill>
          <a:latin typeface="+mn-lt"/>
          <a:ea typeface="+mn-ea"/>
          <a:cs typeface="+mn-cs"/>
        </a:defRPr>
      </a:lvl3pPr>
      <a:lvl4pPr marL="2056989" algn="l" defTabSz="1371326" rtl="0" eaLnBrk="1" latinLnBrk="0" hangingPunct="1">
        <a:defRPr sz="2699" kern="1200">
          <a:solidFill>
            <a:schemeClr val="tx1"/>
          </a:solidFill>
          <a:latin typeface="+mn-lt"/>
          <a:ea typeface="+mn-ea"/>
          <a:cs typeface="+mn-cs"/>
        </a:defRPr>
      </a:lvl4pPr>
      <a:lvl5pPr marL="2742651" algn="l" defTabSz="1371326" rtl="0" eaLnBrk="1" latinLnBrk="0" hangingPunct="1">
        <a:defRPr sz="2699" kern="1200">
          <a:solidFill>
            <a:schemeClr val="tx1"/>
          </a:solidFill>
          <a:latin typeface="+mn-lt"/>
          <a:ea typeface="+mn-ea"/>
          <a:cs typeface="+mn-cs"/>
        </a:defRPr>
      </a:lvl5pPr>
      <a:lvl6pPr marL="3428314" algn="l" defTabSz="1371326" rtl="0" eaLnBrk="1" latinLnBrk="0" hangingPunct="1">
        <a:defRPr sz="2699" kern="1200">
          <a:solidFill>
            <a:schemeClr val="tx1"/>
          </a:solidFill>
          <a:latin typeface="+mn-lt"/>
          <a:ea typeface="+mn-ea"/>
          <a:cs typeface="+mn-cs"/>
        </a:defRPr>
      </a:lvl6pPr>
      <a:lvl7pPr marL="4113977" algn="l" defTabSz="1371326" rtl="0" eaLnBrk="1" latinLnBrk="0" hangingPunct="1">
        <a:defRPr sz="2699" kern="1200">
          <a:solidFill>
            <a:schemeClr val="tx1"/>
          </a:solidFill>
          <a:latin typeface="+mn-lt"/>
          <a:ea typeface="+mn-ea"/>
          <a:cs typeface="+mn-cs"/>
        </a:defRPr>
      </a:lvl7pPr>
      <a:lvl8pPr marL="4799640" algn="l" defTabSz="1371326" rtl="0" eaLnBrk="1" latinLnBrk="0" hangingPunct="1">
        <a:defRPr sz="2699" kern="1200">
          <a:solidFill>
            <a:schemeClr val="tx1"/>
          </a:solidFill>
          <a:latin typeface="+mn-lt"/>
          <a:ea typeface="+mn-ea"/>
          <a:cs typeface="+mn-cs"/>
        </a:defRPr>
      </a:lvl8pPr>
      <a:lvl9pPr marL="5485303" algn="l" defTabSz="1371326" rtl="0" eaLnBrk="1" latinLnBrk="0" hangingPunct="1">
        <a:defRPr sz="2699"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3239">
          <p15:clr>
            <a:srgbClr val="F26B43"/>
          </p15:clr>
        </p15:guide>
        <p15:guide id="2" pos="5759">
          <p15:clr>
            <a:srgbClr val="F26B43"/>
          </p15:clr>
        </p15:guide>
        <p15:guide id="3" orient="horz" pos="881">
          <p15:clr>
            <a:srgbClr val="F26B43"/>
          </p15:clr>
        </p15:guide>
        <p15:guide id="4" orient="horz" pos="5598">
          <p15:clr>
            <a:srgbClr val="F26B43"/>
          </p15:clr>
        </p15:guide>
        <p15:guide id="5" pos="1224">
          <p15:clr>
            <a:srgbClr val="F26B43"/>
          </p15:clr>
        </p15:guide>
        <p15:guide id="6" pos="10294">
          <p15:clr>
            <a:srgbClr val="F26B43"/>
          </p15:clr>
        </p15:guide>
        <p15:guide id="7" pos="9614">
          <p15:clr>
            <a:srgbClr val="F26B43"/>
          </p15:clr>
        </p15:guide>
        <p15:guide id="8" pos="1904">
          <p15:clr>
            <a:srgbClr val="F26B43"/>
          </p15:clr>
        </p15:guide>
        <p15:guide id="9" pos="884">
          <p15:clr>
            <a:srgbClr val="F26B43"/>
          </p15:clr>
        </p15:guide>
        <p15:guide id="10" pos="10634">
          <p15:clr>
            <a:srgbClr val="F26B43"/>
          </p15:clr>
        </p15:guide>
        <p15:guide id="11" orient="horz" pos="2060">
          <p15:clr>
            <a:srgbClr val="F26B43"/>
          </p15:clr>
        </p15:guide>
        <p15:guide id="12" orient="horz" pos="4419">
          <p15:clr>
            <a:srgbClr val="F26B43"/>
          </p15:clr>
        </p15:guide>
        <p15:guide id="13" pos="7029">
          <p15:clr>
            <a:srgbClr val="F26B43"/>
          </p15:clr>
        </p15:guide>
        <p15:guide id="14" pos="4489">
          <p15:clr>
            <a:srgbClr val="F26B43"/>
          </p15:clr>
        </p15:guide>
        <p15:guide id="15" pos="4103">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1.xml"/><Relationship Id="rId1" Type="http://schemas.openxmlformats.org/officeDocument/2006/relationships/slideLayout" Target="../slideLayouts/slideLayout1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1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15.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Clear Creek Wetland"/>
          <p:cNvPicPr>
            <a:picLocks noGrp="1" noChangeAspect="1"/>
          </p:cNvPicPr>
          <p:nvPr>
            <p:ph type="pic" sz="quarter" idx="13"/>
          </p:nvPr>
        </p:nvPicPr>
        <p:blipFill rotWithShape="1">
          <a:blip r:embed="rId3" cstate="screen">
            <a:extLst>
              <a:ext uri="{28A0092B-C50C-407E-A947-70E740481C1C}">
                <a14:useLocalDpi xmlns:a14="http://schemas.microsoft.com/office/drawing/2010/main" val="0"/>
              </a:ext>
            </a:extLst>
          </a:blip>
          <a:srcRect t="33718" b="24293"/>
          <a:stretch/>
        </p:blipFill>
        <p:spPr>
          <a:xfrm>
            <a:off x="-1587" y="-2564"/>
            <a:ext cx="18274002" cy="5754971"/>
          </a:xfrm>
          <a:solidFill>
            <a:schemeClr val="accent2"/>
          </a:solidFill>
        </p:spPr>
      </p:pic>
      <p:sp>
        <p:nvSpPr>
          <p:cNvPr id="4" name="Title 3"/>
          <p:cNvSpPr>
            <a:spLocks noGrp="1"/>
          </p:cNvSpPr>
          <p:nvPr>
            <p:ph type="title"/>
          </p:nvPr>
        </p:nvSpPr>
        <p:spPr/>
        <p:txBody>
          <a:bodyPr>
            <a:normAutofit fontScale="90000"/>
          </a:bodyPr>
          <a:lstStyle/>
          <a:p>
            <a:r>
              <a:rPr lang="en-US" dirty="0" smtClean="0"/>
              <a:t>Final Guidance for Determining Net Ecological Benefit</a:t>
            </a:r>
            <a:endParaRPr lang="en-US" dirty="0"/>
          </a:p>
        </p:txBody>
      </p:sp>
      <p:sp>
        <p:nvSpPr>
          <p:cNvPr id="5" name="Text Placeholder 4"/>
          <p:cNvSpPr>
            <a:spLocks noGrp="1"/>
          </p:cNvSpPr>
          <p:nvPr>
            <p:ph type="body" sz="quarter" idx="12"/>
          </p:nvPr>
        </p:nvSpPr>
        <p:spPr/>
        <p:txBody>
          <a:bodyPr>
            <a:noAutofit/>
          </a:bodyPr>
          <a:lstStyle/>
          <a:p>
            <a:pPr>
              <a:lnSpc>
                <a:spcPct val="134000"/>
              </a:lnSpc>
            </a:pPr>
            <a:r>
              <a:rPr lang="en-US" sz="3600" dirty="0" smtClean="0">
                <a:solidFill>
                  <a:schemeClr val="tx1">
                    <a:lumMod val="65000"/>
                    <a:lumOff val="35000"/>
                  </a:schemeClr>
                </a:solidFill>
              </a:rPr>
              <a:t>Puyallup-White (WRIA 10) Watershed Restoration and Enhancement Committee</a:t>
            </a:r>
            <a:endParaRPr lang="en-US" sz="3600" dirty="0">
              <a:solidFill>
                <a:schemeClr val="tx1">
                  <a:lumMod val="65000"/>
                  <a:lumOff val="35000"/>
                </a:schemeClr>
              </a:solidFill>
            </a:endParaRPr>
          </a:p>
          <a:p>
            <a:pPr>
              <a:lnSpc>
                <a:spcPct val="134000"/>
              </a:lnSpc>
            </a:pPr>
            <a:r>
              <a:rPr lang="en-US" sz="3600" dirty="0" smtClean="0">
                <a:solidFill>
                  <a:schemeClr val="tx1">
                    <a:lumMod val="65000"/>
                    <a:lumOff val="35000"/>
                  </a:schemeClr>
                </a:solidFill>
              </a:rPr>
              <a:t>September 4, 2019</a:t>
            </a:r>
            <a:endParaRPr lang="en-US" sz="2400" dirty="0">
              <a:solidFill>
                <a:schemeClr val="tx1">
                  <a:lumMod val="65000"/>
                  <a:lumOff val="35000"/>
                </a:schemeClr>
              </a:solidFill>
            </a:endParaRPr>
          </a:p>
        </p:txBody>
      </p:sp>
      <p:sp>
        <p:nvSpPr>
          <p:cNvPr id="8" name="Rectangle 7" descr="Decorative"/>
          <p:cNvSpPr/>
          <p:nvPr/>
        </p:nvSpPr>
        <p:spPr>
          <a:xfrm>
            <a:off x="-1588" y="5753527"/>
            <a:ext cx="18288000" cy="120418"/>
          </a:xfrm>
          <a:prstGeom prst="rect">
            <a:avLst/>
          </a:prstGeom>
          <a:solidFill>
            <a:srgbClr val="44688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en-US" dirty="0"/>
          </a:p>
        </p:txBody>
      </p:sp>
      <p:sp>
        <p:nvSpPr>
          <p:cNvPr id="9" name="Rectangle 8" descr="Decorative"/>
          <p:cNvSpPr/>
          <p:nvPr/>
        </p:nvSpPr>
        <p:spPr>
          <a:xfrm>
            <a:off x="-1588" y="5873945"/>
            <a:ext cx="18287999" cy="80579"/>
          </a:xfrm>
          <a:prstGeom prst="rect">
            <a:avLst/>
          </a:prstGeom>
          <a:solidFill>
            <a:srgbClr val="3333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en-US" dirty="0"/>
          </a:p>
        </p:txBody>
      </p:sp>
    </p:spTree>
    <p:extLst>
      <p:ext uri="{BB962C8B-B14F-4D97-AF65-F5344CB8AC3E}">
        <p14:creationId xmlns:p14="http://schemas.microsoft.com/office/powerpoint/2010/main" val="2182586179"/>
      </p:ext>
    </p:extLst>
  </p:cSld>
  <p:clrMapOvr>
    <a:masterClrMapping/>
  </p:clrMapOvr>
  <mc:AlternateContent xmlns:mc="http://schemas.openxmlformats.org/markup-compatibility/2006" xmlns:p14="http://schemas.microsoft.com/office/powerpoint/2010/main">
    <mc:Choice Requires="p14">
      <p:transition spd="slow" p14:dur="2000" advTm="1993"/>
    </mc:Choice>
    <mc:Fallback xmlns="">
      <p:transition spd="slow" advTm="1993"/>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03105" y="1398588"/>
            <a:ext cx="4517695" cy="3018343"/>
          </a:xfrm>
        </p:spPr>
        <p:txBody>
          <a:bodyPr>
            <a:normAutofit/>
          </a:bodyPr>
          <a:lstStyle/>
          <a:p>
            <a:r>
              <a:rPr lang="en-US" dirty="0" smtClean="0"/>
              <a:t>Examples </a:t>
            </a:r>
            <a:r>
              <a:rPr lang="en-US" dirty="0"/>
              <a:t>of </a:t>
            </a:r>
            <a:r>
              <a:rPr lang="en-US" dirty="0" smtClean="0"/>
              <a:t>Projects &amp; </a:t>
            </a:r>
            <a:r>
              <a:rPr lang="en-US" dirty="0"/>
              <a:t>A</a:t>
            </a:r>
            <a:r>
              <a:rPr lang="en-US" dirty="0" smtClean="0"/>
              <a:t>ctions</a:t>
            </a:r>
            <a:endParaRPr lang="en-US" dirty="0"/>
          </a:p>
        </p:txBody>
      </p:sp>
      <p:sp>
        <p:nvSpPr>
          <p:cNvPr id="3" name="Text Placeholder 2"/>
          <p:cNvSpPr>
            <a:spLocks noGrp="1"/>
          </p:cNvSpPr>
          <p:nvPr>
            <p:ph type="body" sz="quarter" idx="24"/>
          </p:nvPr>
        </p:nvSpPr>
        <p:spPr>
          <a:xfrm>
            <a:off x="1403105" y="4641263"/>
            <a:ext cx="5723532" cy="4236105"/>
          </a:xfrm>
        </p:spPr>
        <p:txBody>
          <a:bodyPr>
            <a:noAutofit/>
          </a:bodyPr>
          <a:lstStyle/>
          <a:p>
            <a:pPr algn="l"/>
            <a:r>
              <a:rPr lang="en-US" sz="3600" dirty="0" smtClean="0"/>
              <a:t>Water </a:t>
            </a:r>
            <a:r>
              <a:rPr lang="en-US" sz="3600" dirty="0"/>
              <a:t>rights acquisition offset projects</a:t>
            </a:r>
          </a:p>
          <a:p>
            <a:pPr algn="l"/>
            <a:r>
              <a:rPr lang="en-US" sz="3600" dirty="0" smtClean="0"/>
              <a:t>Non-acquisition </a:t>
            </a:r>
            <a:r>
              <a:rPr lang="en-US" sz="3600" dirty="0"/>
              <a:t>water offset projects</a:t>
            </a:r>
          </a:p>
          <a:p>
            <a:pPr algn="l"/>
            <a:r>
              <a:rPr lang="en-US" sz="3600" dirty="0" smtClean="0"/>
              <a:t>Habitat </a:t>
            </a:r>
            <a:r>
              <a:rPr lang="en-US" sz="3600" dirty="0"/>
              <a:t>and other related projects</a:t>
            </a:r>
          </a:p>
          <a:p>
            <a:pPr algn="l"/>
            <a:r>
              <a:rPr lang="en-US" sz="3600" dirty="0" smtClean="0"/>
              <a:t>Regulatory </a:t>
            </a:r>
            <a:r>
              <a:rPr lang="en-US" sz="3600" dirty="0"/>
              <a:t>actions</a:t>
            </a:r>
          </a:p>
          <a:p>
            <a:pPr algn="l"/>
            <a:endParaRPr lang="en-US" sz="3600" dirty="0"/>
          </a:p>
        </p:txBody>
      </p:sp>
      <p:pic>
        <p:nvPicPr>
          <p:cNvPr id="13" name="Picture Placeholder 12" descr="River"/>
          <p:cNvPicPr>
            <a:picLocks noGrp="1" noChangeAspect="1"/>
          </p:cNvPicPr>
          <p:nvPr>
            <p:ph type="pic" sz="quarter" idx="15"/>
          </p:nvPr>
        </p:nvPicPr>
        <p:blipFill>
          <a:blip r:embed="rId3" cstate="screen">
            <a:extLst>
              <a:ext uri="{28A0092B-C50C-407E-A947-70E740481C1C}">
                <a14:useLocalDpi xmlns:a14="http://schemas.microsoft.com/office/drawing/2010/main" val="0"/>
              </a:ext>
            </a:extLst>
          </a:blip>
          <a:srcRect l="1085" r="1085"/>
          <a:stretch>
            <a:fillRect/>
          </a:stretch>
        </p:blipFill>
        <p:spPr/>
      </p:pic>
    </p:spTree>
    <p:extLst>
      <p:ext uri="{BB962C8B-B14F-4D97-AF65-F5344CB8AC3E}">
        <p14:creationId xmlns:p14="http://schemas.microsoft.com/office/powerpoint/2010/main" val="3320867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86777" y="3629326"/>
            <a:ext cx="5034805" cy="3103983"/>
          </a:xfrm>
        </p:spPr>
        <p:txBody>
          <a:bodyPr/>
          <a:lstStyle/>
          <a:p>
            <a:r>
              <a:rPr lang="en-US" dirty="0"/>
              <a:t>What is the Committee’s role?</a:t>
            </a:r>
          </a:p>
        </p:txBody>
      </p:sp>
      <p:graphicFrame>
        <p:nvGraphicFramePr>
          <p:cNvPr id="5" name="Diagram 4" descr="Graphic showing relationship between committee approval and Ecology adoption."/>
          <p:cNvGraphicFramePr/>
          <p:nvPr>
            <p:extLst>
              <p:ext uri="{D42A27DB-BD31-4B8C-83A1-F6EECF244321}">
                <p14:modId xmlns:p14="http://schemas.microsoft.com/office/powerpoint/2010/main" val="2299122483"/>
              </p:ext>
            </p:extLst>
          </p:nvPr>
        </p:nvGraphicFramePr>
        <p:xfrm>
          <a:off x="7635799" y="1077686"/>
          <a:ext cx="8986687" cy="81216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0536280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kumimoji="1" lang="en-US" altLang="ja-JP" dirty="0"/>
              <a:t>What </a:t>
            </a:r>
            <a:r>
              <a:rPr kumimoji="1" lang="en-US" altLang="ja-JP" dirty="0" smtClean="0"/>
              <a:t>will </a:t>
            </a:r>
            <a:r>
              <a:rPr kumimoji="1" lang="en-US" altLang="ja-JP" dirty="0"/>
              <a:t>the p</a:t>
            </a:r>
            <a:r>
              <a:rPr kumimoji="1" lang="en-US" altLang="ja-JP" dirty="0" smtClean="0"/>
              <a:t>lans look like?</a:t>
            </a:r>
            <a:endParaRPr kumimoji="1" lang="ja-JP" altLang="en-US" dirty="0"/>
          </a:p>
        </p:txBody>
      </p:sp>
      <p:pic>
        <p:nvPicPr>
          <p:cNvPr id="5" name="Picture Placeholder 4" descr="View from Bear Mountain. Territorial view of the Cascade hills." title="Bear Mountain"/>
          <p:cNvPicPr>
            <a:picLocks noGrp="1" noChangeAspect="1"/>
          </p:cNvPicPr>
          <p:nvPr>
            <p:ph type="pic" sz="quarter" idx="13"/>
          </p:nvPr>
        </p:nvPicPr>
        <p:blipFill>
          <a:blip r:embed="rId3"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558504519"/>
      </p:ext>
    </p:extLst>
  </p:cSld>
  <p:clrMapOvr>
    <a:masterClrMapping/>
  </p:clrMapOvr>
  <mc:AlternateContent xmlns:mc="http://schemas.openxmlformats.org/markup-compatibility/2006" xmlns:p14="http://schemas.microsoft.com/office/powerpoint/2010/main">
    <mc:Choice Requires="p14">
      <p:transition p14:dur="0" advTm="3094"/>
    </mc:Choice>
    <mc:Fallback xmlns="">
      <p:transition advTm="3094"/>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11" descr="decorative"/>
          <p:cNvSpPr/>
          <p:nvPr/>
        </p:nvSpPr>
        <p:spPr>
          <a:xfrm rot="16200000">
            <a:off x="-773272" y="2716375"/>
            <a:ext cx="10236044" cy="4803293"/>
          </a:xfrm>
          <a:custGeom>
            <a:avLst/>
            <a:gdLst>
              <a:gd name="connsiteX0" fmla="*/ 0 w 4054017"/>
              <a:gd name="connsiteY0" fmla="*/ 0 h 10236043"/>
              <a:gd name="connsiteX1" fmla="*/ 4054017 w 4054017"/>
              <a:gd name="connsiteY1" fmla="*/ 0 h 10236043"/>
              <a:gd name="connsiteX2" fmla="*/ 4054017 w 4054017"/>
              <a:gd name="connsiteY2" fmla="*/ 10236043 h 10236043"/>
              <a:gd name="connsiteX3" fmla="*/ 0 w 4054017"/>
              <a:gd name="connsiteY3" fmla="*/ 10236043 h 10236043"/>
              <a:gd name="connsiteX4" fmla="*/ 0 w 4054017"/>
              <a:gd name="connsiteY4" fmla="*/ 0 h 10236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4017" h="10236043">
                <a:moveTo>
                  <a:pt x="4054017" y="3"/>
                </a:moveTo>
                <a:lnTo>
                  <a:pt x="4054017" y="10236040"/>
                </a:lnTo>
                <a:lnTo>
                  <a:pt x="0" y="10236040"/>
                </a:lnTo>
                <a:lnTo>
                  <a:pt x="0" y="3"/>
                </a:lnTo>
                <a:lnTo>
                  <a:pt x="4054017" y="3"/>
                </a:lnTo>
                <a:close/>
              </a:path>
            </a:pathLst>
          </a:custGeom>
          <a:solidFill>
            <a:srgbClr val="44688F"/>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40774" tIns="2899869" rIns="325756" bIns="172495" numCol="1" spcCol="1270" anchor="ctr" anchorCtr="0">
            <a:noAutofit/>
          </a:bodyPr>
          <a:lstStyle/>
          <a:p>
            <a:pPr lvl="0" algn="ctr" defTabSz="2533650">
              <a:lnSpc>
                <a:spcPct val="90000"/>
              </a:lnSpc>
              <a:spcBef>
                <a:spcPct val="0"/>
              </a:spcBef>
              <a:spcAft>
                <a:spcPct val="35000"/>
              </a:spcAft>
            </a:pPr>
            <a:endParaRPr lang="en-US" sz="5700" b="1" kern="1200" dirty="0" smtClean="0"/>
          </a:p>
          <a:p>
            <a:pPr lvl="0" algn="ctr" defTabSz="2533650">
              <a:lnSpc>
                <a:spcPct val="90000"/>
              </a:lnSpc>
              <a:spcBef>
                <a:spcPct val="0"/>
              </a:spcBef>
              <a:spcAft>
                <a:spcPct val="35000"/>
              </a:spcAft>
            </a:pPr>
            <a:r>
              <a:rPr lang="en-US" sz="5700" b="1" kern="1200" dirty="0" smtClean="0"/>
              <a:t>Required</a:t>
            </a:r>
            <a:endParaRPr lang="en-US" sz="5700" b="1" kern="1200" dirty="0"/>
          </a:p>
        </p:txBody>
      </p:sp>
      <p:sp>
        <p:nvSpPr>
          <p:cNvPr id="13" name="Freeform 12"/>
          <p:cNvSpPr/>
          <p:nvPr/>
        </p:nvSpPr>
        <p:spPr>
          <a:xfrm>
            <a:off x="1943102" y="0"/>
            <a:ext cx="3867148" cy="10285413"/>
          </a:xfrm>
          <a:custGeom>
            <a:avLst/>
            <a:gdLst>
              <a:gd name="connsiteX0" fmla="*/ 0 w 2878352"/>
              <a:gd name="connsiteY0" fmla="*/ 0 h 10285413"/>
              <a:gd name="connsiteX1" fmla="*/ 2878352 w 2878352"/>
              <a:gd name="connsiteY1" fmla="*/ 0 h 10285413"/>
              <a:gd name="connsiteX2" fmla="*/ 2878352 w 2878352"/>
              <a:gd name="connsiteY2" fmla="*/ 10285413 h 10285413"/>
              <a:gd name="connsiteX3" fmla="*/ 0 w 2878352"/>
              <a:gd name="connsiteY3" fmla="*/ 10285413 h 10285413"/>
              <a:gd name="connsiteX4" fmla="*/ 0 w 2878352"/>
              <a:gd name="connsiteY4" fmla="*/ 0 h 10285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8352" h="10285413">
                <a:moveTo>
                  <a:pt x="0" y="0"/>
                </a:moveTo>
                <a:lnTo>
                  <a:pt x="2878352" y="0"/>
                </a:lnTo>
                <a:lnTo>
                  <a:pt x="2878352" y="10285413"/>
                </a:lnTo>
                <a:lnTo>
                  <a:pt x="0" y="10285413"/>
                </a:lnTo>
                <a:lnTo>
                  <a:pt x="0" y="0"/>
                </a:lnTo>
                <a:close/>
              </a:path>
            </a:pathLst>
          </a:custGeom>
          <a:noFill/>
          <a:ln>
            <a:noFill/>
          </a:ln>
          <a:sp3d/>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91440" tIns="91440" rIns="91440" bIns="91440" numCol="1" spcCol="1270" anchor="t" anchorCtr="0">
            <a:noAutofit/>
          </a:bodyPr>
          <a:lstStyle/>
          <a:p>
            <a:pPr lvl="0" algn="l" defTabSz="1066800">
              <a:lnSpc>
                <a:spcPct val="90000"/>
              </a:lnSpc>
              <a:spcBef>
                <a:spcPct val="0"/>
              </a:spcBef>
              <a:spcAft>
                <a:spcPts val="2400"/>
              </a:spcAft>
            </a:pPr>
            <a:endParaRPr lang="en-US" sz="2800" kern="1200" dirty="0" smtClean="0"/>
          </a:p>
          <a:p>
            <a:pPr lvl="0" algn="l" defTabSz="1066800">
              <a:lnSpc>
                <a:spcPct val="90000"/>
              </a:lnSpc>
              <a:spcBef>
                <a:spcPct val="0"/>
              </a:spcBef>
              <a:spcAft>
                <a:spcPts val="2400"/>
              </a:spcAft>
            </a:pPr>
            <a:r>
              <a:rPr lang="en-US" sz="3000" kern="1200" dirty="0" smtClean="0"/>
              <a:t>Purpose of the plan</a:t>
            </a:r>
          </a:p>
          <a:p>
            <a:pPr lvl="0" algn="l" defTabSz="1066800">
              <a:lnSpc>
                <a:spcPct val="90000"/>
              </a:lnSpc>
              <a:spcBef>
                <a:spcPct val="0"/>
              </a:spcBef>
              <a:spcAft>
                <a:spcPts val="2400"/>
              </a:spcAft>
            </a:pPr>
            <a:r>
              <a:rPr lang="en-US" sz="3000" kern="1200" dirty="0" smtClean="0"/>
              <a:t>Overview of the planning process and committee structure</a:t>
            </a:r>
          </a:p>
          <a:p>
            <a:pPr lvl="0" algn="l" defTabSz="1066800">
              <a:lnSpc>
                <a:spcPct val="90000"/>
              </a:lnSpc>
              <a:spcBef>
                <a:spcPct val="0"/>
              </a:spcBef>
              <a:spcAft>
                <a:spcPts val="2400"/>
              </a:spcAft>
            </a:pPr>
            <a:r>
              <a:rPr lang="en-US" sz="3000" kern="1200" dirty="0" smtClean="0"/>
              <a:t>Overview of the WRIA and Subbasin Delineation</a:t>
            </a:r>
          </a:p>
          <a:p>
            <a:pPr lvl="0" algn="l" defTabSz="1066800">
              <a:lnSpc>
                <a:spcPct val="90000"/>
              </a:lnSpc>
              <a:spcBef>
                <a:spcPct val="0"/>
              </a:spcBef>
              <a:spcAft>
                <a:spcPts val="2400"/>
              </a:spcAft>
            </a:pPr>
            <a:r>
              <a:rPr lang="en-US" sz="3000" kern="1200" dirty="0" smtClean="0"/>
              <a:t>Anticipated Growth in the WRIA</a:t>
            </a:r>
          </a:p>
          <a:p>
            <a:pPr lvl="0" algn="l" defTabSz="1066800">
              <a:lnSpc>
                <a:spcPct val="90000"/>
              </a:lnSpc>
              <a:spcBef>
                <a:spcPct val="0"/>
              </a:spcBef>
              <a:spcAft>
                <a:spcPts val="2400"/>
              </a:spcAft>
            </a:pPr>
            <a:r>
              <a:rPr lang="en-US" sz="3000" kern="1200" dirty="0" smtClean="0"/>
              <a:t>Consumptive Use Estimates for Indoor and Outdoor Use</a:t>
            </a:r>
          </a:p>
          <a:p>
            <a:pPr lvl="0" algn="l" defTabSz="1066800">
              <a:lnSpc>
                <a:spcPct val="90000"/>
              </a:lnSpc>
              <a:spcBef>
                <a:spcPct val="0"/>
              </a:spcBef>
              <a:spcAft>
                <a:spcPts val="2400"/>
              </a:spcAft>
            </a:pPr>
            <a:r>
              <a:rPr lang="en-US" sz="3000" kern="1200" dirty="0" smtClean="0"/>
              <a:t>Projects and Actions, including cost evaluation</a:t>
            </a:r>
          </a:p>
          <a:p>
            <a:pPr lvl="0" algn="l" defTabSz="1066800">
              <a:lnSpc>
                <a:spcPct val="90000"/>
              </a:lnSpc>
              <a:spcBef>
                <a:spcPct val="0"/>
              </a:spcBef>
              <a:spcAft>
                <a:spcPts val="2400"/>
              </a:spcAft>
            </a:pPr>
            <a:r>
              <a:rPr lang="en-US" sz="3000" kern="1200" dirty="0" smtClean="0"/>
              <a:t>Benefit Summary</a:t>
            </a:r>
          </a:p>
          <a:p>
            <a:pPr lvl="0" algn="l" defTabSz="1066800">
              <a:lnSpc>
                <a:spcPct val="90000"/>
              </a:lnSpc>
              <a:spcBef>
                <a:spcPct val="0"/>
              </a:spcBef>
              <a:spcAft>
                <a:spcPts val="2400"/>
              </a:spcAft>
            </a:pPr>
            <a:r>
              <a:rPr lang="en-US" sz="3000" kern="1200" dirty="0" smtClean="0"/>
              <a:t>Detailed Appendices</a:t>
            </a:r>
          </a:p>
        </p:txBody>
      </p:sp>
      <p:sp>
        <p:nvSpPr>
          <p:cNvPr id="14" name="Freeform 13"/>
          <p:cNvSpPr/>
          <p:nvPr/>
        </p:nvSpPr>
        <p:spPr>
          <a:xfrm>
            <a:off x="7121928" y="1226021"/>
            <a:ext cx="2985458" cy="9059391"/>
          </a:xfrm>
          <a:custGeom>
            <a:avLst/>
            <a:gdLst>
              <a:gd name="connsiteX0" fmla="*/ 0 w 2878352"/>
              <a:gd name="connsiteY0" fmla="*/ 0 h 9059391"/>
              <a:gd name="connsiteX1" fmla="*/ 2878352 w 2878352"/>
              <a:gd name="connsiteY1" fmla="*/ 0 h 9059391"/>
              <a:gd name="connsiteX2" fmla="*/ 2878352 w 2878352"/>
              <a:gd name="connsiteY2" fmla="*/ 9059391 h 9059391"/>
              <a:gd name="connsiteX3" fmla="*/ 0 w 2878352"/>
              <a:gd name="connsiteY3" fmla="*/ 9059391 h 9059391"/>
              <a:gd name="connsiteX4" fmla="*/ 0 w 2878352"/>
              <a:gd name="connsiteY4" fmla="*/ 0 h 90593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8352" h="9059391">
                <a:moveTo>
                  <a:pt x="0" y="0"/>
                </a:moveTo>
                <a:lnTo>
                  <a:pt x="2878352" y="0"/>
                </a:lnTo>
                <a:lnTo>
                  <a:pt x="2878352" y="9059391"/>
                </a:lnTo>
                <a:lnTo>
                  <a:pt x="0" y="9059391"/>
                </a:lnTo>
                <a:lnTo>
                  <a:pt x="0" y="0"/>
                </a:lnTo>
                <a:close/>
              </a:path>
            </a:pathLst>
          </a:custGeom>
          <a:noFill/>
          <a:ln>
            <a:noFill/>
          </a:ln>
          <a:sp3d/>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91440" tIns="91440" rIns="91440" bIns="91440" numCol="1" spcCol="1270" anchor="t" anchorCtr="0">
            <a:noAutofit/>
          </a:bodyPr>
          <a:lstStyle/>
          <a:p>
            <a:pPr lvl="0" algn="l" defTabSz="1066800">
              <a:lnSpc>
                <a:spcPct val="90000"/>
              </a:lnSpc>
              <a:spcBef>
                <a:spcPct val="0"/>
              </a:spcBef>
              <a:spcAft>
                <a:spcPct val="35000"/>
              </a:spcAft>
            </a:pPr>
            <a:endParaRPr lang="en-US" sz="2800" kern="1200" dirty="0" smtClean="0"/>
          </a:p>
          <a:p>
            <a:pPr lvl="0" algn="l" defTabSz="1066800">
              <a:lnSpc>
                <a:spcPct val="90000"/>
              </a:lnSpc>
              <a:spcBef>
                <a:spcPct val="0"/>
              </a:spcBef>
              <a:spcAft>
                <a:spcPct val="35000"/>
              </a:spcAft>
            </a:pPr>
            <a:r>
              <a:rPr lang="en-US" sz="2800" kern="1200" dirty="0" smtClean="0"/>
              <a:t>NEB Evaluation</a:t>
            </a:r>
          </a:p>
          <a:p>
            <a:pPr lvl="0" algn="l" defTabSz="1066800">
              <a:lnSpc>
                <a:spcPct val="90000"/>
              </a:lnSpc>
              <a:spcBef>
                <a:spcPct val="0"/>
              </a:spcBef>
              <a:spcAft>
                <a:spcPct val="35000"/>
              </a:spcAft>
            </a:pPr>
            <a:endParaRPr lang="en-US" sz="2800" kern="1200" dirty="0"/>
          </a:p>
          <a:p>
            <a:pPr lvl="0" algn="l" defTabSz="1066800">
              <a:lnSpc>
                <a:spcPct val="90000"/>
              </a:lnSpc>
              <a:spcBef>
                <a:spcPct val="0"/>
              </a:spcBef>
              <a:spcAft>
                <a:spcPct val="35000"/>
              </a:spcAft>
            </a:pPr>
            <a:r>
              <a:rPr lang="en-US" sz="2800" kern="1200" dirty="0" smtClean="0"/>
              <a:t>Adaptive Management/Plan Implementation</a:t>
            </a:r>
            <a:endParaRPr lang="en-US" sz="2800" kern="1200" dirty="0"/>
          </a:p>
        </p:txBody>
      </p:sp>
      <p:sp>
        <p:nvSpPr>
          <p:cNvPr id="44" name="Title 43"/>
          <p:cNvSpPr>
            <a:spLocks noGrp="1"/>
          </p:cNvSpPr>
          <p:nvPr>
            <p:ph type="title"/>
          </p:nvPr>
        </p:nvSpPr>
        <p:spPr>
          <a:xfrm>
            <a:off x="11887200" y="0"/>
            <a:ext cx="4572000" cy="2743200"/>
          </a:xfrm>
        </p:spPr>
        <p:txBody>
          <a:bodyPr/>
          <a:lstStyle/>
          <a:p>
            <a:r>
              <a:rPr lang="en-US" dirty="0" smtClean="0">
                <a:solidFill>
                  <a:srgbClr val="44688F"/>
                </a:solidFill>
              </a:rPr>
              <a:t>Plan Outline</a:t>
            </a:r>
            <a:endParaRPr lang="en-US" dirty="0">
              <a:solidFill>
                <a:srgbClr val="44688F"/>
              </a:solidFill>
            </a:endParaRPr>
          </a:p>
        </p:txBody>
      </p:sp>
    </p:spTree>
    <p:extLst>
      <p:ext uri="{BB962C8B-B14F-4D97-AF65-F5344CB8AC3E}">
        <p14:creationId xmlns:p14="http://schemas.microsoft.com/office/powerpoint/2010/main" val="279178204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10" descr="decorative"/>
          <p:cNvSpPr/>
          <p:nvPr/>
        </p:nvSpPr>
        <p:spPr>
          <a:xfrm rot="16200000">
            <a:off x="4656653" y="3691296"/>
            <a:ext cx="9010021" cy="4079472"/>
          </a:xfrm>
          <a:custGeom>
            <a:avLst/>
            <a:gdLst>
              <a:gd name="connsiteX0" fmla="*/ 0 w 4054017"/>
              <a:gd name="connsiteY0" fmla="*/ 0 h 9010021"/>
              <a:gd name="connsiteX1" fmla="*/ 4054017 w 4054017"/>
              <a:gd name="connsiteY1" fmla="*/ 0 h 9010021"/>
              <a:gd name="connsiteX2" fmla="*/ 4054017 w 4054017"/>
              <a:gd name="connsiteY2" fmla="*/ 9010021 h 9010021"/>
              <a:gd name="connsiteX3" fmla="*/ 0 w 4054017"/>
              <a:gd name="connsiteY3" fmla="*/ 9010021 h 9010021"/>
              <a:gd name="connsiteX4" fmla="*/ 0 w 4054017"/>
              <a:gd name="connsiteY4" fmla="*/ 0 h 9010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4017" h="9010021">
                <a:moveTo>
                  <a:pt x="4054017" y="2"/>
                </a:moveTo>
                <a:lnTo>
                  <a:pt x="4054017" y="9010019"/>
                </a:lnTo>
                <a:lnTo>
                  <a:pt x="0" y="9010019"/>
                </a:lnTo>
                <a:lnTo>
                  <a:pt x="0" y="2"/>
                </a:lnTo>
                <a:lnTo>
                  <a:pt x="4054017" y="2"/>
                </a:lnTo>
                <a:close/>
              </a:path>
            </a:pathLst>
          </a:custGeom>
          <a:solidFill>
            <a:srgbClr val="44688F"/>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118172" tIns="2899870" rIns="325754" bIns="172493" numCol="1" spcCol="1270" anchor="ctr" anchorCtr="0">
            <a:noAutofit/>
          </a:bodyPr>
          <a:lstStyle/>
          <a:p>
            <a:pPr lvl="0" algn="ctr" defTabSz="2533650">
              <a:lnSpc>
                <a:spcPct val="90000"/>
              </a:lnSpc>
              <a:spcBef>
                <a:spcPct val="0"/>
              </a:spcBef>
              <a:spcAft>
                <a:spcPct val="35000"/>
              </a:spcAft>
            </a:pPr>
            <a:r>
              <a:rPr lang="en-US" sz="5700" b="1" kern="1200" dirty="0" smtClean="0"/>
              <a:t>Recommended</a:t>
            </a:r>
            <a:endParaRPr lang="en-US" sz="5700" b="1" kern="1200" dirty="0"/>
          </a:p>
        </p:txBody>
      </p:sp>
      <p:sp>
        <p:nvSpPr>
          <p:cNvPr id="12" name="Freeform 11" descr="decorative"/>
          <p:cNvSpPr/>
          <p:nvPr/>
        </p:nvSpPr>
        <p:spPr>
          <a:xfrm rot="16200000">
            <a:off x="-773272" y="2716375"/>
            <a:ext cx="10236044" cy="4803293"/>
          </a:xfrm>
          <a:custGeom>
            <a:avLst/>
            <a:gdLst>
              <a:gd name="connsiteX0" fmla="*/ 0 w 4054017"/>
              <a:gd name="connsiteY0" fmla="*/ 0 h 10236043"/>
              <a:gd name="connsiteX1" fmla="*/ 4054017 w 4054017"/>
              <a:gd name="connsiteY1" fmla="*/ 0 h 10236043"/>
              <a:gd name="connsiteX2" fmla="*/ 4054017 w 4054017"/>
              <a:gd name="connsiteY2" fmla="*/ 10236043 h 10236043"/>
              <a:gd name="connsiteX3" fmla="*/ 0 w 4054017"/>
              <a:gd name="connsiteY3" fmla="*/ 10236043 h 10236043"/>
              <a:gd name="connsiteX4" fmla="*/ 0 w 4054017"/>
              <a:gd name="connsiteY4" fmla="*/ 0 h 10236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4017" h="10236043">
                <a:moveTo>
                  <a:pt x="4054017" y="3"/>
                </a:moveTo>
                <a:lnTo>
                  <a:pt x="4054017" y="10236040"/>
                </a:lnTo>
                <a:lnTo>
                  <a:pt x="0" y="10236040"/>
                </a:lnTo>
                <a:lnTo>
                  <a:pt x="0" y="3"/>
                </a:lnTo>
                <a:lnTo>
                  <a:pt x="4054017" y="3"/>
                </a:lnTo>
                <a:close/>
              </a:path>
            </a:pathLst>
          </a:custGeom>
          <a:solidFill>
            <a:srgbClr val="44688F"/>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40774" tIns="2899869" rIns="325756" bIns="172495" numCol="1" spcCol="1270" anchor="ctr" anchorCtr="0">
            <a:noAutofit/>
          </a:bodyPr>
          <a:lstStyle/>
          <a:p>
            <a:pPr lvl="0" algn="ctr" defTabSz="2533650">
              <a:lnSpc>
                <a:spcPct val="90000"/>
              </a:lnSpc>
              <a:spcBef>
                <a:spcPct val="0"/>
              </a:spcBef>
              <a:spcAft>
                <a:spcPct val="35000"/>
              </a:spcAft>
            </a:pPr>
            <a:endParaRPr lang="en-US" sz="5700" b="1" kern="1200" dirty="0" smtClean="0"/>
          </a:p>
          <a:p>
            <a:pPr lvl="0" algn="ctr" defTabSz="2533650">
              <a:lnSpc>
                <a:spcPct val="90000"/>
              </a:lnSpc>
              <a:spcBef>
                <a:spcPct val="0"/>
              </a:spcBef>
              <a:spcAft>
                <a:spcPct val="35000"/>
              </a:spcAft>
            </a:pPr>
            <a:r>
              <a:rPr lang="en-US" sz="5700" b="1" kern="1200" dirty="0" smtClean="0"/>
              <a:t>Required</a:t>
            </a:r>
            <a:endParaRPr lang="en-US" sz="5700" b="1" kern="1200" dirty="0"/>
          </a:p>
        </p:txBody>
      </p:sp>
      <p:sp>
        <p:nvSpPr>
          <p:cNvPr id="13" name="Freeform 12"/>
          <p:cNvSpPr/>
          <p:nvPr/>
        </p:nvSpPr>
        <p:spPr>
          <a:xfrm>
            <a:off x="1943101" y="0"/>
            <a:ext cx="4110265" cy="10285413"/>
          </a:xfrm>
          <a:custGeom>
            <a:avLst/>
            <a:gdLst>
              <a:gd name="connsiteX0" fmla="*/ 0 w 2878352"/>
              <a:gd name="connsiteY0" fmla="*/ 0 h 10285413"/>
              <a:gd name="connsiteX1" fmla="*/ 2878352 w 2878352"/>
              <a:gd name="connsiteY1" fmla="*/ 0 h 10285413"/>
              <a:gd name="connsiteX2" fmla="*/ 2878352 w 2878352"/>
              <a:gd name="connsiteY2" fmla="*/ 10285413 h 10285413"/>
              <a:gd name="connsiteX3" fmla="*/ 0 w 2878352"/>
              <a:gd name="connsiteY3" fmla="*/ 10285413 h 10285413"/>
              <a:gd name="connsiteX4" fmla="*/ 0 w 2878352"/>
              <a:gd name="connsiteY4" fmla="*/ 0 h 10285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8352" h="10285413">
                <a:moveTo>
                  <a:pt x="0" y="0"/>
                </a:moveTo>
                <a:lnTo>
                  <a:pt x="2878352" y="0"/>
                </a:lnTo>
                <a:lnTo>
                  <a:pt x="2878352" y="10285413"/>
                </a:lnTo>
                <a:lnTo>
                  <a:pt x="0" y="10285413"/>
                </a:lnTo>
                <a:lnTo>
                  <a:pt x="0" y="0"/>
                </a:lnTo>
                <a:close/>
              </a:path>
            </a:pathLst>
          </a:custGeom>
          <a:noFill/>
          <a:ln>
            <a:noFill/>
          </a:ln>
          <a:sp3d/>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91440" tIns="91440" rIns="91440" bIns="91440" numCol="1" spcCol="1270" anchor="t" anchorCtr="0">
            <a:noAutofit/>
          </a:bodyPr>
          <a:lstStyle/>
          <a:p>
            <a:pPr lvl="0" algn="l" defTabSz="1066800">
              <a:lnSpc>
                <a:spcPct val="90000"/>
              </a:lnSpc>
              <a:spcBef>
                <a:spcPct val="0"/>
              </a:spcBef>
              <a:spcAft>
                <a:spcPts val="2400"/>
              </a:spcAft>
            </a:pPr>
            <a:endParaRPr lang="en-US" sz="2800" kern="1200" dirty="0" smtClean="0"/>
          </a:p>
          <a:p>
            <a:pPr lvl="0" algn="l" defTabSz="1066800">
              <a:lnSpc>
                <a:spcPct val="90000"/>
              </a:lnSpc>
              <a:spcBef>
                <a:spcPct val="0"/>
              </a:spcBef>
              <a:spcAft>
                <a:spcPts val="2400"/>
              </a:spcAft>
            </a:pPr>
            <a:r>
              <a:rPr lang="en-US" sz="3000" kern="1200" dirty="0" smtClean="0"/>
              <a:t>Purpose of the plan</a:t>
            </a:r>
          </a:p>
          <a:p>
            <a:pPr lvl="0" algn="l" defTabSz="1066800">
              <a:lnSpc>
                <a:spcPct val="90000"/>
              </a:lnSpc>
              <a:spcBef>
                <a:spcPct val="0"/>
              </a:spcBef>
              <a:spcAft>
                <a:spcPts val="2400"/>
              </a:spcAft>
            </a:pPr>
            <a:r>
              <a:rPr lang="en-US" sz="3000" kern="1200" dirty="0" smtClean="0"/>
              <a:t>Overview of the planning process and committee structure</a:t>
            </a:r>
          </a:p>
          <a:p>
            <a:pPr lvl="0" algn="l" defTabSz="1066800">
              <a:lnSpc>
                <a:spcPct val="90000"/>
              </a:lnSpc>
              <a:spcBef>
                <a:spcPct val="0"/>
              </a:spcBef>
              <a:spcAft>
                <a:spcPts val="2400"/>
              </a:spcAft>
            </a:pPr>
            <a:r>
              <a:rPr lang="en-US" sz="3000" kern="1200" dirty="0" smtClean="0"/>
              <a:t>Overview of the WRIA and Subbasin Delineation</a:t>
            </a:r>
          </a:p>
          <a:p>
            <a:pPr lvl="0" algn="l" defTabSz="1066800">
              <a:lnSpc>
                <a:spcPct val="90000"/>
              </a:lnSpc>
              <a:spcBef>
                <a:spcPct val="0"/>
              </a:spcBef>
              <a:spcAft>
                <a:spcPts val="2400"/>
              </a:spcAft>
            </a:pPr>
            <a:r>
              <a:rPr lang="en-US" sz="3000" kern="1200" dirty="0" smtClean="0"/>
              <a:t>Anticipated Growth in the WRIA</a:t>
            </a:r>
          </a:p>
          <a:p>
            <a:pPr lvl="0" algn="l" defTabSz="1066800">
              <a:lnSpc>
                <a:spcPct val="90000"/>
              </a:lnSpc>
              <a:spcBef>
                <a:spcPct val="0"/>
              </a:spcBef>
              <a:spcAft>
                <a:spcPts val="2400"/>
              </a:spcAft>
            </a:pPr>
            <a:r>
              <a:rPr lang="en-US" sz="3000" kern="1200" dirty="0" smtClean="0"/>
              <a:t>Consumptive Use Estimates for Indoor and Outdoor Use</a:t>
            </a:r>
          </a:p>
          <a:p>
            <a:pPr lvl="0" algn="l" defTabSz="1066800">
              <a:lnSpc>
                <a:spcPct val="90000"/>
              </a:lnSpc>
              <a:spcBef>
                <a:spcPct val="0"/>
              </a:spcBef>
              <a:spcAft>
                <a:spcPts val="2400"/>
              </a:spcAft>
            </a:pPr>
            <a:r>
              <a:rPr lang="en-US" sz="3000" kern="1200" dirty="0" smtClean="0"/>
              <a:t>Projects and Actions, including cost evaluation</a:t>
            </a:r>
          </a:p>
          <a:p>
            <a:pPr lvl="0" algn="l" defTabSz="1066800">
              <a:lnSpc>
                <a:spcPct val="90000"/>
              </a:lnSpc>
              <a:spcBef>
                <a:spcPct val="0"/>
              </a:spcBef>
              <a:spcAft>
                <a:spcPts val="2400"/>
              </a:spcAft>
            </a:pPr>
            <a:r>
              <a:rPr lang="en-US" sz="3000" kern="1200" dirty="0" smtClean="0"/>
              <a:t>Benefit Summary</a:t>
            </a:r>
          </a:p>
          <a:p>
            <a:pPr lvl="0" algn="l" defTabSz="1066800">
              <a:lnSpc>
                <a:spcPct val="90000"/>
              </a:lnSpc>
              <a:spcBef>
                <a:spcPct val="0"/>
              </a:spcBef>
              <a:spcAft>
                <a:spcPts val="2400"/>
              </a:spcAft>
            </a:pPr>
            <a:r>
              <a:rPr lang="en-US" sz="3000" kern="1200" dirty="0" smtClean="0"/>
              <a:t>Detailed Appendices</a:t>
            </a:r>
          </a:p>
        </p:txBody>
      </p:sp>
      <p:sp>
        <p:nvSpPr>
          <p:cNvPr id="14" name="Freeform 13"/>
          <p:cNvSpPr/>
          <p:nvPr/>
        </p:nvSpPr>
        <p:spPr>
          <a:xfrm>
            <a:off x="7121928" y="1226021"/>
            <a:ext cx="2985458" cy="9059391"/>
          </a:xfrm>
          <a:custGeom>
            <a:avLst/>
            <a:gdLst>
              <a:gd name="connsiteX0" fmla="*/ 0 w 2878352"/>
              <a:gd name="connsiteY0" fmla="*/ 0 h 9059391"/>
              <a:gd name="connsiteX1" fmla="*/ 2878352 w 2878352"/>
              <a:gd name="connsiteY1" fmla="*/ 0 h 9059391"/>
              <a:gd name="connsiteX2" fmla="*/ 2878352 w 2878352"/>
              <a:gd name="connsiteY2" fmla="*/ 9059391 h 9059391"/>
              <a:gd name="connsiteX3" fmla="*/ 0 w 2878352"/>
              <a:gd name="connsiteY3" fmla="*/ 9059391 h 9059391"/>
              <a:gd name="connsiteX4" fmla="*/ 0 w 2878352"/>
              <a:gd name="connsiteY4" fmla="*/ 0 h 90593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8352" h="9059391">
                <a:moveTo>
                  <a:pt x="0" y="0"/>
                </a:moveTo>
                <a:lnTo>
                  <a:pt x="2878352" y="0"/>
                </a:lnTo>
                <a:lnTo>
                  <a:pt x="2878352" y="9059391"/>
                </a:lnTo>
                <a:lnTo>
                  <a:pt x="0" y="9059391"/>
                </a:lnTo>
                <a:lnTo>
                  <a:pt x="0" y="0"/>
                </a:lnTo>
                <a:close/>
              </a:path>
            </a:pathLst>
          </a:custGeom>
          <a:noFill/>
          <a:ln>
            <a:noFill/>
          </a:ln>
          <a:sp3d/>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91440" tIns="91440" rIns="91440" bIns="91440" numCol="1" spcCol="1270" anchor="t" anchorCtr="0">
            <a:noAutofit/>
          </a:bodyPr>
          <a:lstStyle/>
          <a:p>
            <a:pPr lvl="0" algn="l" defTabSz="1066800">
              <a:lnSpc>
                <a:spcPct val="90000"/>
              </a:lnSpc>
              <a:spcBef>
                <a:spcPct val="0"/>
              </a:spcBef>
              <a:spcAft>
                <a:spcPct val="35000"/>
              </a:spcAft>
            </a:pPr>
            <a:endParaRPr lang="en-US" sz="2800" kern="1200" dirty="0" smtClean="0"/>
          </a:p>
          <a:p>
            <a:pPr lvl="0" algn="l" defTabSz="1066800">
              <a:lnSpc>
                <a:spcPct val="90000"/>
              </a:lnSpc>
              <a:spcBef>
                <a:spcPct val="0"/>
              </a:spcBef>
              <a:spcAft>
                <a:spcPct val="35000"/>
              </a:spcAft>
            </a:pPr>
            <a:r>
              <a:rPr lang="en-US" sz="3000" kern="1200" dirty="0" smtClean="0"/>
              <a:t>NEB Evaluation</a:t>
            </a:r>
          </a:p>
          <a:p>
            <a:pPr lvl="0" algn="l" defTabSz="1066800">
              <a:lnSpc>
                <a:spcPct val="90000"/>
              </a:lnSpc>
              <a:spcBef>
                <a:spcPct val="0"/>
              </a:spcBef>
              <a:spcAft>
                <a:spcPct val="35000"/>
              </a:spcAft>
            </a:pPr>
            <a:endParaRPr lang="en-US" sz="3000" kern="1200" dirty="0"/>
          </a:p>
          <a:p>
            <a:pPr lvl="0" algn="l" defTabSz="1066800">
              <a:lnSpc>
                <a:spcPct val="90000"/>
              </a:lnSpc>
              <a:spcBef>
                <a:spcPct val="0"/>
              </a:spcBef>
              <a:spcAft>
                <a:spcPct val="35000"/>
              </a:spcAft>
            </a:pPr>
            <a:r>
              <a:rPr lang="en-US" sz="3000" kern="1200" dirty="0" smtClean="0"/>
              <a:t>Adaptive Management/ Plan Implementation</a:t>
            </a:r>
            <a:endParaRPr lang="en-US" sz="3000" kern="1200" dirty="0"/>
          </a:p>
        </p:txBody>
      </p:sp>
      <p:sp>
        <p:nvSpPr>
          <p:cNvPr id="2" name="Title 1"/>
          <p:cNvSpPr>
            <a:spLocks noGrp="1"/>
          </p:cNvSpPr>
          <p:nvPr>
            <p:ph type="title"/>
          </p:nvPr>
        </p:nvSpPr>
        <p:spPr>
          <a:xfrm>
            <a:off x="11887200" y="-1"/>
            <a:ext cx="4572000" cy="2743200"/>
          </a:xfrm>
        </p:spPr>
        <p:txBody>
          <a:bodyPr/>
          <a:lstStyle/>
          <a:p>
            <a:r>
              <a:rPr lang="en-US" dirty="0" smtClean="0">
                <a:solidFill>
                  <a:srgbClr val="44688F"/>
                </a:solidFill>
              </a:rPr>
              <a:t>Plan Outline</a:t>
            </a:r>
            <a:endParaRPr lang="en-US" dirty="0">
              <a:solidFill>
                <a:srgbClr val="44688F"/>
              </a:solidFill>
            </a:endParaRPr>
          </a:p>
        </p:txBody>
      </p:sp>
    </p:spTree>
    <p:extLst>
      <p:ext uri="{BB962C8B-B14F-4D97-AF65-F5344CB8AC3E}">
        <p14:creationId xmlns:p14="http://schemas.microsoft.com/office/powerpoint/2010/main" val="159932294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9" descr="Decorative"/>
          <p:cNvSpPr/>
          <p:nvPr/>
        </p:nvSpPr>
        <p:spPr>
          <a:xfrm rot="16200000">
            <a:off x="9999425" y="4066129"/>
            <a:ext cx="7713031" cy="4635024"/>
          </a:xfrm>
          <a:custGeom>
            <a:avLst/>
            <a:gdLst>
              <a:gd name="connsiteX0" fmla="*/ 0 w 4054017"/>
              <a:gd name="connsiteY0" fmla="*/ 0 h 7713031"/>
              <a:gd name="connsiteX1" fmla="*/ 4054017 w 4054017"/>
              <a:gd name="connsiteY1" fmla="*/ 0 h 7713031"/>
              <a:gd name="connsiteX2" fmla="*/ 4054017 w 4054017"/>
              <a:gd name="connsiteY2" fmla="*/ 7713031 h 7713031"/>
              <a:gd name="connsiteX3" fmla="*/ 0 w 4054017"/>
              <a:gd name="connsiteY3" fmla="*/ 7713031 h 7713031"/>
              <a:gd name="connsiteX4" fmla="*/ 0 w 4054017"/>
              <a:gd name="connsiteY4" fmla="*/ 0 h 77130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4017" h="7713031">
                <a:moveTo>
                  <a:pt x="4054017" y="2"/>
                </a:moveTo>
                <a:lnTo>
                  <a:pt x="4054017" y="7713029"/>
                </a:lnTo>
                <a:lnTo>
                  <a:pt x="0" y="7713029"/>
                </a:lnTo>
                <a:lnTo>
                  <a:pt x="0" y="2"/>
                </a:lnTo>
                <a:lnTo>
                  <a:pt x="4054017" y="2"/>
                </a:lnTo>
                <a:close/>
              </a:path>
            </a:pathLst>
          </a:custGeom>
          <a:solidFill>
            <a:srgbClr val="44688F"/>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88473" tIns="2899871" rIns="325755" bIns="172492" numCol="1" spcCol="1270" anchor="ctr" anchorCtr="0">
            <a:noAutofit/>
          </a:bodyPr>
          <a:lstStyle/>
          <a:p>
            <a:pPr lvl="0" algn="ctr" defTabSz="2533650">
              <a:lnSpc>
                <a:spcPct val="90000"/>
              </a:lnSpc>
              <a:spcBef>
                <a:spcPct val="0"/>
              </a:spcBef>
              <a:spcAft>
                <a:spcPct val="35000"/>
              </a:spcAft>
            </a:pPr>
            <a:endParaRPr lang="en-US" sz="5700" b="1" kern="1200" dirty="0" smtClean="0"/>
          </a:p>
          <a:p>
            <a:pPr lvl="0" algn="ctr" defTabSz="2533650">
              <a:lnSpc>
                <a:spcPct val="90000"/>
              </a:lnSpc>
              <a:spcBef>
                <a:spcPct val="0"/>
              </a:spcBef>
              <a:spcAft>
                <a:spcPct val="35000"/>
              </a:spcAft>
            </a:pPr>
            <a:r>
              <a:rPr lang="en-US" sz="5700" b="1" kern="1200" dirty="0" smtClean="0"/>
              <a:t>Other Considerations</a:t>
            </a:r>
            <a:endParaRPr lang="en-US" sz="5700" b="1" kern="1200" dirty="0"/>
          </a:p>
        </p:txBody>
      </p:sp>
      <p:sp>
        <p:nvSpPr>
          <p:cNvPr id="11" name="Freeform 10" descr="decorative"/>
          <p:cNvSpPr/>
          <p:nvPr/>
        </p:nvSpPr>
        <p:spPr>
          <a:xfrm rot="16200000">
            <a:off x="4643926" y="3704023"/>
            <a:ext cx="9010021" cy="4054018"/>
          </a:xfrm>
          <a:custGeom>
            <a:avLst/>
            <a:gdLst>
              <a:gd name="connsiteX0" fmla="*/ 0 w 4054017"/>
              <a:gd name="connsiteY0" fmla="*/ 0 h 9010021"/>
              <a:gd name="connsiteX1" fmla="*/ 4054017 w 4054017"/>
              <a:gd name="connsiteY1" fmla="*/ 0 h 9010021"/>
              <a:gd name="connsiteX2" fmla="*/ 4054017 w 4054017"/>
              <a:gd name="connsiteY2" fmla="*/ 9010021 h 9010021"/>
              <a:gd name="connsiteX3" fmla="*/ 0 w 4054017"/>
              <a:gd name="connsiteY3" fmla="*/ 9010021 h 9010021"/>
              <a:gd name="connsiteX4" fmla="*/ 0 w 4054017"/>
              <a:gd name="connsiteY4" fmla="*/ 0 h 9010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4017" h="9010021">
                <a:moveTo>
                  <a:pt x="4054017" y="2"/>
                </a:moveTo>
                <a:lnTo>
                  <a:pt x="4054017" y="9010019"/>
                </a:lnTo>
                <a:lnTo>
                  <a:pt x="0" y="9010019"/>
                </a:lnTo>
                <a:lnTo>
                  <a:pt x="0" y="2"/>
                </a:lnTo>
                <a:lnTo>
                  <a:pt x="4054017" y="2"/>
                </a:lnTo>
                <a:close/>
              </a:path>
            </a:pathLst>
          </a:custGeom>
          <a:solidFill>
            <a:srgbClr val="44688F"/>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118172" tIns="2899870" rIns="325754" bIns="172493" numCol="1" spcCol="1270" anchor="ctr" anchorCtr="0">
            <a:noAutofit/>
          </a:bodyPr>
          <a:lstStyle/>
          <a:p>
            <a:pPr lvl="0" algn="ctr" defTabSz="2533650">
              <a:lnSpc>
                <a:spcPct val="90000"/>
              </a:lnSpc>
              <a:spcBef>
                <a:spcPct val="0"/>
              </a:spcBef>
              <a:spcAft>
                <a:spcPct val="35000"/>
              </a:spcAft>
            </a:pPr>
            <a:r>
              <a:rPr lang="en-US" sz="5700" b="1" kern="1200" dirty="0" smtClean="0"/>
              <a:t>Recommended</a:t>
            </a:r>
            <a:endParaRPr lang="en-US" sz="5700" b="1" kern="1200" dirty="0"/>
          </a:p>
        </p:txBody>
      </p:sp>
      <p:sp>
        <p:nvSpPr>
          <p:cNvPr id="12" name="Freeform 11" descr="Decorative"/>
          <p:cNvSpPr/>
          <p:nvPr/>
        </p:nvSpPr>
        <p:spPr>
          <a:xfrm rot="16200000">
            <a:off x="-773272" y="2716375"/>
            <a:ext cx="10236044" cy="4803293"/>
          </a:xfrm>
          <a:custGeom>
            <a:avLst/>
            <a:gdLst>
              <a:gd name="connsiteX0" fmla="*/ 0 w 4054017"/>
              <a:gd name="connsiteY0" fmla="*/ 0 h 10236043"/>
              <a:gd name="connsiteX1" fmla="*/ 4054017 w 4054017"/>
              <a:gd name="connsiteY1" fmla="*/ 0 h 10236043"/>
              <a:gd name="connsiteX2" fmla="*/ 4054017 w 4054017"/>
              <a:gd name="connsiteY2" fmla="*/ 10236043 h 10236043"/>
              <a:gd name="connsiteX3" fmla="*/ 0 w 4054017"/>
              <a:gd name="connsiteY3" fmla="*/ 10236043 h 10236043"/>
              <a:gd name="connsiteX4" fmla="*/ 0 w 4054017"/>
              <a:gd name="connsiteY4" fmla="*/ 0 h 10236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4017" h="10236043">
                <a:moveTo>
                  <a:pt x="4054017" y="3"/>
                </a:moveTo>
                <a:lnTo>
                  <a:pt x="4054017" y="10236040"/>
                </a:lnTo>
                <a:lnTo>
                  <a:pt x="0" y="10236040"/>
                </a:lnTo>
                <a:lnTo>
                  <a:pt x="0" y="3"/>
                </a:lnTo>
                <a:lnTo>
                  <a:pt x="4054017" y="3"/>
                </a:lnTo>
                <a:close/>
              </a:path>
            </a:pathLst>
          </a:custGeom>
          <a:solidFill>
            <a:srgbClr val="44688F"/>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40774" tIns="2899869" rIns="325756" bIns="172495" numCol="1" spcCol="1270" anchor="ctr" anchorCtr="0">
            <a:noAutofit/>
          </a:bodyPr>
          <a:lstStyle/>
          <a:p>
            <a:pPr lvl="0" algn="ctr" defTabSz="2533650">
              <a:lnSpc>
                <a:spcPct val="90000"/>
              </a:lnSpc>
              <a:spcBef>
                <a:spcPct val="0"/>
              </a:spcBef>
              <a:spcAft>
                <a:spcPct val="35000"/>
              </a:spcAft>
            </a:pPr>
            <a:endParaRPr lang="en-US" sz="5700" b="1" kern="1200" dirty="0" smtClean="0"/>
          </a:p>
          <a:p>
            <a:pPr lvl="0" algn="ctr" defTabSz="2533650">
              <a:lnSpc>
                <a:spcPct val="90000"/>
              </a:lnSpc>
              <a:spcBef>
                <a:spcPct val="0"/>
              </a:spcBef>
              <a:spcAft>
                <a:spcPct val="35000"/>
              </a:spcAft>
            </a:pPr>
            <a:r>
              <a:rPr lang="en-US" sz="5700" b="1" kern="1200" dirty="0" smtClean="0"/>
              <a:t>Required</a:t>
            </a:r>
            <a:endParaRPr lang="en-US" sz="5700" b="1" kern="1200" dirty="0"/>
          </a:p>
        </p:txBody>
      </p:sp>
      <p:sp>
        <p:nvSpPr>
          <p:cNvPr id="13" name="Freeform 12"/>
          <p:cNvSpPr/>
          <p:nvPr/>
        </p:nvSpPr>
        <p:spPr>
          <a:xfrm>
            <a:off x="1943101" y="0"/>
            <a:ext cx="4003159" cy="10285413"/>
          </a:xfrm>
          <a:custGeom>
            <a:avLst/>
            <a:gdLst>
              <a:gd name="connsiteX0" fmla="*/ 0 w 2878352"/>
              <a:gd name="connsiteY0" fmla="*/ 0 h 10285413"/>
              <a:gd name="connsiteX1" fmla="*/ 2878352 w 2878352"/>
              <a:gd name="connsiteY1" fmla="*/ 0 h 10285413"/>
              <a:gd name="connsiteX2" fmla="*/ 2878352 w 2878352"/>
              <a:gd name="connsiteY2" fmla="*/ 10285413 h 10285413"/>
              <a:gd name="connsiteX3" fmla="*/ 0 w 2878352"/>
              <a:gd name="connsiteY3" fmla="*/ 10285413 h 10285413"/>
              <a:gd name="connsiteX4" fmla="*/ 0 w 2878352"/>
              <a:gd name="connsiteY4" fmla="*/ 0 h 10285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8352" h="10285413">
                <a:moveTo>
                  <a:pt x="0" y="0"/>
                </a:moveTo>
                <a:lnTo>
                  <a:pt x="2878352" y="0"/>
                </a:lnTo>
                <a:lnTo>
                  <a:pt x="2878352" y="10285413"/>
                </a:lnTo>
                <a:lnTo>
                  <a:pt x="0" y="10285413"/>
                </a:lnTo>
                <a:lnTo>
                  <a:pt x="0" y="0"/>
                </a:lnTo>
                <a:close/>
              </a:path>
            </a:pathLst>
          </a:custGeom>
          <a:noFill/>
          <a:ln>
            <a:noFill/>
          </a:ln>
          <a:sp3d/>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91440" tIns="91440" rIns="91440" bIns="91440" numCol="1" spcCol="1270" anchor="t" anchorCtr="0">
            <a:noAutofit/>
          </a:bodyPr>
          <a:lstStyle/>
          <a:p>
            <a:pPr lvl="0" algn="l" defTabSz="1066800">
              <a:lnSpc>
                <a:spcPct val="90000"/>
              </a:lnSpc>
              <a:spcBef>
                <a:spcPct val="0"/>
              </a:spcBef>
              <a:spcAft>
                <a:spcPts val="2400"/>
              </a:spcAft>
            </a:pPr>
            <a:endParaRPr lang="en-US" sz="2800" kern="1200" dirty="0" smtClean="0"/>
          </a:p>
          <a:p>
            <a:pPr lvl="0" algn="l" defTabSz="1066800">
              <a:lnSpc>
                <a:spcPct val="90000"/>
              </a:lnSpc>
              <a:spcBef>
                <a:spcPct val="0"/>
              </a:spcBef>
              <a:spcAft>
                <a:spcPts val="2400"/>
              </a:spcAft>
            </a:pPr>
            <a:r>
              <a:rPr lang="en-US" sz="3000" kern="1200" dirty="0" smtClean="0"/>
              <a:t>Purpose of the plan</a:t>
            </a:r>
          </a:p>
          <a:p>
            <a:pPr lvl="0" algn="l" defTabSz="1066800">
              <a:lnSpc>
                <a:spcPct val="90000"/>
              </a:lnSpc>
              <a:spcBef>
                <a:spcPct val="0"/>
              </a:spcBef>
              <a:spcAft>
                <a:spcPts val="2400"/>
              </a:spcAft>
            </a:pPr>
            <a:r>
              <a:rPr lang="en-US" sz="3000" kern="1200" dirty="0" smtClean="0"/>
              <a:t>Overview of the planning process and committee structure</a:t>
            </a:r>
          </a:p>
          <a:p>
            <a:pPr lvl="0" algn="l" defTabSz="1066800">
              <a:lnSpc>
                <a:spcPct val="90000"/>
              </a:lnSpc>
              <a:spcBef>
                <a:spcPct val="0"/>
              </a:spcBef>
              <a:spcAft>
                <a:spcPts val="2400"/>
              </a:spcAft>
            </a:pPr>
            <a:r>
              <a:rPr lang="en-US" sz="3000" kern="1200" dirty="0" smtClean="0"/>
              <a:t>Overview of the WRIA and Subbasin Delineation</a:t>
            </a:r>
          </a:p>
          <a:p>
            <a:pPr lvl="0" algn="l" defTabSz="1066800">
              <a:lnSpc>
                <a:spcPct val="90000"/>
              </a:lnSpc>
              <a:spcBef>
                <a:spcPct val="0"/>
              </a:spcBef>
              <a:spcAft>
                <a:spcPts val="2400"/>
              </a:spcAft>
            </a:pPr>
            <a:r>
              <a:rPr lang="en-US" sz="3000" kern="1200" dirty="0" smtClean="0"/>
              <a:t>Anticipated Growth in the WRIA</a:t>
            </a:r>
          </a:p>
          <a:p>
            <a:pPr lvl="0" algn="l" defTabSz="1066800">
              <a:lnSpc>
                <a:spcPct val="90000"/>
              </a:lnSpc>
              <a:spcBef>
                <a:spcPct val="0"/>
              </a:spcBef>
              <a:spcAft>
                <a:spcPts val="2400"/>
              </a:spcAft>
            </a:pPr>
            <a:r>
              <a:rPr lang="en-US" sz="3000" kern="1200" dirty="0" smtClean="0"/>
              <a:t>Consumptive Use Estimates for Indoor and Outdoor Use</a:t>
            </a:r>
          </a:p>
          <a:p>
            <a:pPr lvl="0" algn="l" defTabSz="1066800">
              <a:lnSpc>
                <a:spcPct val="90000"/>
              </a:lnSpc>
              <a:spcBef>
                <a:spcPct val="0"/>
              </a:spcBef>
              <a:spcAft>
                <a:spcPts val="2400"/>
              </a:spcAft>
            </a:pPr>
            <a:r>
              <a:rPr lang="en-US" sz="3000" kern="1200" dirty="0" smtClean="0"/>
              <a:t>Projects and Actions, including cost evaluation</a:t>
            </a:r>
          </a:p>
          <a:p>
            <a:pPr lvl="0" algn="l" defTabSz="1066800">
              <a:lnSpc>
                <a:spcPct val="90000"/>
              </a:lnSpc>
              <a:spcBef>
                <a:spcPct val="0"/>
              </a:spcBef>
              <a:spcAft>
                <a:spcPts val="2400"/>
              </a:spcAft>
            </a:pPr>
            <a:r>
              <a:rPr lang="en-US" sz="3000" kern="1200" dirty="0" smtClean="0"/>
              <a:t>Benefit Summary</a:t>
            </a:r>
          </a:p>
          <a:p>
            <a:pPr lvl="0" algn="l" defTabSz="1066800">
              <a:lnSpc>
                <a:spcPct val="90000"/>
              </a:lnSpc>
              <a:spcBef>
                <a:spcPct val="0"/>
              </a:spcBef>
              <a:spcAft>
                <a:spcPts val="2400"/>
              </a:spcAft>
            </a:pPr>
            <a:r>
              <a:rPr lang="en-US" sz="3000" kern="1200" dirty="0" smtClean="0"/>
              <a:t>Detailed Appendices</a:t>
            </a:r>
          </a:p>
        </p:txBody>
      </p:sp>
      <p:sp>
        <p:nvSpPr>
          <p:cNvPr id="14" name="Freeform 13"/>
          <p:cNvSpPr/>
          <p:nvPr/>
        </p:nvSpPr>
        <p:spPr>
          <a:xfrm>
            <a:off x="7121928" y="1226021"/>
            <a:ext cx="2985458" cy="9059391"/>
          </a:xfrm>
          <a:custGeom>
            <a:avLst/>
            <a:gdLst>
              <a:gd name="connsiteX0" fmla="*/ 0 w 2878352"/>
              <a:gd name="connsiteY0" fmla="*/ 0 h 9059391"/>
              <a:gd name="connsiteX1" fmla="*/ 2878352 w 2878352"/>
              <a:gd name="connsiteY1" fmla="*/ 0 h 9059391"/>
              <a:gd name="connsiteX2" fmla="*/ 2878352 w 2878352"/>
              <a:gd name="connsiteY2" fmla="*/ 9059391 h 9059391"/>
              <a:gd name="connsiteX3" fmla="*/ 0 w 2878352"/>
              <a:gd name="connsiteY3" fmla="*/ 9059391 h 9059391"/>
              <a:gd name="connsiteX4" fmla="*/ 0 w 2878352"/>
              <a:gd name="connsiteY4" fmla="*/ 0 h 90593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8352" h="9059391">
                <a:moveTo>
                  <a:pt x="0" y="0"/>
                </a:moveTo>
                <a:lnTo>
                  <a:pt x="2878352" y="0"/>
                </a:lnTo>
                <a:lnTo>
                  <a:pt x="2878352" y="9059391"/>
                </a:lnTo>
                <a:lnTo>
                  <a:pt x="0" y="9059391"/>
                </a:lnTo>
                <a:lnTo>
                  <a:pt x="0" y="0"/>
                </a:lnTo>
                <a:close/>
              </a:path>
            </a:pathLst>
          </a:custGeom>
          <a:noFill/>
          <a:ln>
            <a:noFill/>
          </a:ln>
          <a:sp3d/>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91440" tIns="91440" rIns="91440" bIns="91440" numCol="1" spcCol="1270" anchor="t" anchorCtr="0">
            <a:noAutofit/>
          </a:bodyPr>
          <a:lstStyle/>
          <a:p>
            <a:pPr lvl="0" algn="l" defTabSz="1066800">
              <a:lnSpc>
                <a:spcPct val="90000"/>
              </a:lnSpc>
              <a:spcBef>
                <a:spcPct val="0"/>
              </a:spcBef>
              <a:spcAft>
                <a:spcPct val="35000"/>
              </a:spcAft>
            </a:pPr>
            <a:endParaRPr lang="en-US" sz="2800" kern="1200" dirty="0" smtClean="0"/>
          </a:p>
          <a:p>
            <a:pPr lvl="0" algn="l" defTabSz="1066800">
              <a:lnSpc>
                <a:spcPct val="90000"/>
              </a:lnSpc>
              <a:spcBef>
                <a:spcPct val="0"/>
              </a:spcBef>
              <a:spcAft>
                <a:spcPct val="35000"/>
              </a:spcAft>
            </a:pPr>
            <a:r>
              <a:rPr lang="en-US" sz="3000" kern="1200" dirty="0" smtClean="0"/>
              <a:t>NEB Evaluation</a:t>
            </a:r>
          </a:p>
          <a:p>
            <a:pPr lvl="0" algn="l" defTabSz="1066800">
              <a:lnSpc>
                <a:spcPct val="90000"/>
              </a:lnSpc>
              <a:spcBef>
                <a:spcPct val="0"/>
              </a:spcBef>
              <a:spcAft>
                <a:spcPct val="35000"/>
              </a:spcAft>
            </a:pPr>
            <a:endParaRPr lang="en-US" sz="3000" kern="1200" dirty="0"/>
          </a:p>
          <a:p>
            <a:pPr lvl="0" algn="l" defTabSz="1066800">
              <a:lnSpc>
                <a:spcPct val="90000"/>
              </a:lnSpc>
              <a:spcBef>
                <a:spcPct val="0"/>
              </a:spcBef>
              <a:spcAft>
                <a:spcPct val="35000"/>
              </a:spcAft>
            </a:pPr>
            <a:r>
              <a:rPr lang="en-US" sz="3000" kern="1200" dirty="0" smtClean="0"/>
              <a:t>Adaptive Management/ Plan Implementation</a:t>
            </a:r>
            <a:endParaRPr lang="en-US" sz="3000" kern="1200" dirty="0"/>
          </a:p>
        </p:txBody>
      </p:sp>
      <p:sp>
        <p:nvSpPr>
          <p:cNvPr id="15" name="Freeform 14"/>
          <p:cNvSpPr/>
          <p:nvPr/>
        </p:nvSpPr>
        <p:spPr>
          <a:xfrm>
            <a:off x="11538428" y="2527125"/>
            <a:ext cx="3549171" cy="7758287"/>
          </a:xfrm>
          <a:custGeom>
            <a:avLst/>
            <a:gdLst>
              <a:gd name="connsiteX0" fmla="*/ 0 w 2878352"/>
              <a:gd name="connsiteY0" fmla="*/ 0 h 7758287"/>
              <a:gd name="connsiteX1" fmla="*/ 2878352 w 2878352"/>
              <a:gd name="connsiteY1" fmla="*/ 0 h 7758287"/>
              <a:gd name="connsiteX2" fmla="*/ 2878352 w 2878352"/>
              <a:gd name="connsiteY2" fmla="*/ 7758287 h 7758287"/>
              <a:gd name="connsiteX3" fmla="*/ 0 w 2878352"/>
              <a:gd name="connsiteY3" fmla="*/ 7758287 h 7758287"/>
              <a:gd name="connsiteX4" fmla="*/ 0 w 2878352"/>
              <a:gd name="connsiteY4" fmla="*/ 0 h 77582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8352" h="7758287">
                <a:moveTo>
                  <a:pt x="0" y="0"/>
                </a:moveTo>
                <a:lnTo>
                  <a:pt x="2878352" y="0"/>
                </a:lnTo>
                <a:lnTo>
                  <a:pt x="2878352" y="7758287"/>
                </a:lnTo>
                <a:lnTo>
                  <a:pt x="0" y="7758287"/>
                </a:lnTo>
                <a:lnTo>
                  <a:pt x="0" y="0"/>
                </a:lnTo>
                <a:close/>
              </a:path>
            </a:pathLst>
          </a:custGeom>
          <a:noFill/>
          <a:ln>
            <a:noFill/>
          </a:ln>
          <a:sp3d/>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91440" tIns="91440" rIns="91440" bIns="91440" numCol="1" spcCol="1270" anchor="t" anchorCtr="0">
            <a:noAutofit/>
          </a:bodyPr>
          <a:lstStyle/>
          <a:p>
            <a:pPr lvl="0" algn="l" defTabSz="1066800">
              <a:lnSpc>
                <a:spcPct val="90000"/>
              </a:lnSpc>
              <a:spcBef>
                <a:spcPct val="0"/>
              </a:spcBef>
              <a:spcAft>
                <a:spcPct val="35000"/>
              </a:spcAft>
            </a:pPr>
            <a:endParaRPr lang="en-US" sz="3000" kern="1200" dirty="0" smtClean="0"/>
          </a:p>
          <a:p>
            <a:pPr lvl="0" algn="l" defTabSz="1066800">
              <a:lnSpc>
                <a:spcPct val="90000"/>
              </a:lnSpc>
              <a:spcBef>
                <a:spcPct val="0"/>
              </a:spcBef>
              <a:spcAft>
                <a:spcPct val="35000"/>
              </a:spcAft>
            </a:pPr>
            <a:r>
              <a:rPr lang="en-US" sz="3000" kern="1200" dirty="0" smtClean="0"/>
              <a:t>Climate change</a:t>
            </a:r>
          </a:p>
          <a:p>
            <a:pPr lvl="0" algn="l" defTabSz="1066800">
              <a:lnSpc>
                <a:spcPct val="90000"/>
              </a:lnSpc>
              <a:spcBef>
                <a:spcPct val="0"/>
              </a:spcBef>
              <a:spcAft>
                <a:spcPct val="35000"/>
              </a:spcAft>
            </a:pPr>
            <a:endParaRPr lang="en-US" sz="3000" kern="1200" dirty="0"/>
          </a:p>
          <a:p>
            <a:pPr lvl="0" algn="l" defTabSz="1066800">
              <a:lnSpc>
                <a:spcPct val="90000"/>
              </a:lnSpc>
              <a:spcBef>
                <a:spcPct val="0"/>
              </a:spcBef>
              <a:spcAft>
                <a:spcPct val="35000"/>
              </a:spcAft>
            </a:pPr>
            <a:r>
              <a:rPr lang="en-US" sz="3000" kern="1200" dirty="0" smtClean="0"/>
              <a:t>History of water use and anticipated future water use, beyond permit-exempt wells</a:t>
            </a:r>
          </a:p>
          <a:p>
            <a:pPr lvl="0" algn="l" defTabSz="1066800">
              <a:lnSpc>
                <a:spcPct val="90000"/>
              </a:lnSpc>
              <a:spcBef>
                <a:spcPct val="0"/>
              </a:spcBef>
              <a:spcAft>
                <a:spcPct val="35000"/>
              </a:spcAft>
            </a:pPr>
            <a:endParaRPr lang="en-US" sz="3000" kern="1200" dirty="0"/>
          </a:p>
          <a:p>
            <a:pPr lvl="0" algn="l" defTabSz="1066800">
              <a:lnSpc>
                <a:spcPct val="90000"/>
              </a:lnSpc>
              <a:spcBef>
                <a:spcPct val="0"/>
              </a:spcBef>
              <a:spcAft>
                <a:spcPct val="35000"/>
              </a:spcAft>
            </a:pPr>
            <a:r>
              <a:rPr lang="en-US" sz="3000" kern="1200" dirty="0" smtClean="0"/>
              <a:t>Detailed funding strategy</a:t>
            </a:r>
          </a:p>
          <a:p>
            <a:pPr lvl="0" algn="l" defTabSz="1066800">
              <a:lnSpc>
                <a:spcPct val="90000"/>
              </a:lnSpc>
              <a:spcBef>
                <a:spcPct val="0"/>
              </a:spcBef>
              <a:spcAft>
                <a:spcPct val="35000"/>
              </a:spcAft>
            </a:pPr>
            <a:endParaRPr lang="en-US" sz="3000" kern="1200" dirty="0"/>
          </a:p>
          <a:p>
            <a:pPr lvl="0" algn="l" defTabSz="1066800">
              <a:lnSpc>
                <a:spcPct val="90000"/>
              </a:lnSpc>
              <a:spcBef>
                <a:spcPct val="0"/>
              </a:spcBef>
              <a:spcAft>
                <a:spcPct val="35000"/>
              </a:spcAft>
            </a:pPr>
            <a:r>
              <a:rPr lang="en-US" sz="3000" kern="1200" dirty="0" smtClean="0"/>
              <a:t>Others</a:t>
            </a:r>
            <a:endParaRPr lang="en-US" sz="3000" kern="1200" dirty="0"/>
          </a:p>
        </p:txBody>
      </p:sp>
      <p:sp>
        <p:nvSpPr>
          <p:cNvPr id="2" name="Title 1"/>
          <p:cNvSpPr>
            <a:spLocks noGrp="1"/>
          </p:cNvSpPr>
          <p:nvPr>
            <p:ph type="title"/>
          </p:nvPr>
        </p:nvSpPr>
        <p:spPr>
          <a:xfrm>
            <a:off x="11887200" y="0"/>
            <a:ext cx="4572000" cy="2743200"/>
          </a:xfrm>
        </p:spPr>
        <p:txBody>
          <a:bodyPr/>
          <a:lstStyle/>
          <a:p>
            <a:r>
              <a:rPr lang="en-US" dirty="0" smtClean="0">
                <a:solidFill>
                  <a:srgbClr val="44688F"/>
                </a:solidFill>
              </a:rPr>
              <a:t>Plan Outline</a:t>
            </a:r>
            <a:endParaRPr lang="en-US" dirty="0">
              <a:solidFill>
                <a:srgbClr val="44688F"/>
              </a:solidFill>
            </a:endParaRPr>
          </a:p>
        </p:txBody>
      </p:sp>
    </p:spTree>
    <p:extLst>
      <p:ext uri="{BB962C8B-B14F-4D97-AF65-F5344CB8AC3E}">
        <p14:creationId xmlns:p14="http://schemas.microsoft.com/office/powerpoint/2010/main" val="253195651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Picture Placeholder 9" descr="Decorative"/>
          <p:cNvSpPr>
            <a:spLocks noGrp="1"/>
          </p:cNvSpPr>
          <p:nvPr>
            <p:ph type="pic" sz="quarter" idx="13"/>
          </p:nvPr>
        </p:nvSpPr>
        <p:spPr/>
      </p:sp>
      <p:sp>
        <p:nvSpPr>
          <p:cNvPr id="3" name="Title 2" hidden="1"/>
          <p:cNvSpPr>
            <a:spLocks noGrp="1"/>
          </p:cNvSpPr>
          <p:nvPr>
            <p:ph type="title"/>
          </p:nvPr>
        </p:nvSpPr>
        <p:spPr/>
        <p:txBody>
          <a:bodyPr/>
          <a:lstStyle/>
          <a:p>
            <a:r>
              <a:rPr lang="en-US" dirty="0" smtClean="0"/>
              <a:t>Inspirational quote</a:t>
            </a:r>
            <a:endParaRPr lang="en-US" dirty="0"/>
          </a:p>
        </p:txBody>
      </p:sp>
      <p:sp>
        <p:nvSpPr>
          <p:cNvPr id="6" name="Text Placeholder 5"/>
          <p:cNvSpPr>
            <a:spLocks noGrp="1"/>
          </p:cNvSpPr>
          <p:nvPr>
            <p:ph type="body" sz="quarter" idx="12"/>
          </p:nvPr>
        </p:nvSpPr>
        <p:spPr/>
        <p:txBody>
          <a:bodyPr/>
          <a:lstStyle/>
          <a:p>
            <a:r>
              <a:rPr lang="en-US" dirty="0" smtClean="0"/>
              <a:t>Rebecca Brown</a:t>
            </a:r>
          </a:p>
          <a:p>
            <a:r>
              <a:rPr lang="en-US" dirty="0" smtClean="0"/>
              <a:t>Chair, Puyallup-White (WRIA 10) </a:t>
            </a:r>
          </a:p>
          <a:p>
            <a:r>
              <a:rPr lang="en-US" dirty="0" smtClean="0"/>
              <a:t>Watershed Restoration and Enhancement Committee</a:t>
            </a:r>
            <a:endParaRPr lang="en-US" dirty="0"/>
          </a:p>
        </p:txBody>
      </p:sp>
      <p:sp>
        <p:nvSpPr>
          <p:cNvPr id="5" name="TextBox 4"/>
          <p:cNvSpPr txBox="1"/>
          <p:nvPr/>
        </p:nvSpPr>
        <p:spPr>
          <a:xfrm>
            <a:off x="106135" y="2365819"/>
            <a:ext cx="18072554" cy="1200329"/>
          </a:xfrm>
          <a:prstGeom prst="rect">
            <a:avLst/>
          </a:prstGeom>
          <a:noFill/>
        </p:spPr>
        <p:txBody>
          <a:bodyPr wrap="square" rtlCol="0">
            <a:spAutoFit/>
          </a:bodyPr>
          <a:lstStyle/>
          <a:p>
            <a:pPr algn="ctr"/>
            <a:r>
              <a:rPr lang="en-US" sz="7200" dirty="0">
                <a:solidFill>
                  <a:schemeClr val="bg1"/>
                </a:solidFill>
                <a:latin typeface="Franklin Gothic Medium" panose="020B0603020102020204" pitchFamily="34" charset="0"/>
              </a:rPr>
              <a:t>Questions</a:t>
            </a:r>
          </a:p>
        </p:txBody>
      </p:sp>
    </p:spTree>
    <p:extLst>
      <p:ext uri="{BB962C8B-B14F-4D97-AF65-F5344CB8AC3E}">
        <p14:creationId xmlns:p14="http://schemas.microsoft.com/office/powerpoint/2010/main" val="140619904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What is the Net Ecological Benefit guidance and why does it matter?</a:t>
            </a:r>
          </a:p>
        </p:txBody>
      </p:sp>
      <p:pic>
        <p:nvPicPr>
          <p:cNvPr id="5" name="Picture 4" descr="Measuring toe-width"/>
          <p:cNvPicPr>
            <a:picLocks noChangeAspect="1"/>
          </p:cNvPicPr>
          <p:nvPr/>
        </p:nvPicPr>
        <p:blipFill rotWithShape="1">
          <a:blip r:embed="rId3" cstate="screen">
            <a:extLst>
              <a:ext uri="{28A0092B-C50C-407E-A947-70E740481C1C}">
                <a14:useLocalDpi xmlns:a14="http://schemas.microsoft.com/office/drawing/2010/main" val="0"/>
              </a:ext>
            </a:extLst>
          </a:blip>
          <a:srcRect t="11454" b="20743"/>
          <a:stretch/>
        </p:blipFill>
        <p:spPr>
          <a:xfrm>
            <a:off x="8126556" y="1214777"/>
            <a:ext cx="8987317" cy="4062423"/>
          </a:xfrm>
          <a:prstGeom prst="rect">
            <a:avLst/>
          </a:prstGeom>
        </p:spPr>
      </p:pic>
      <p:sp>
        <p:nvSpPr>
          <p:cNvPr id="6" name="Text Placeholder 4"/>
          <p:cNvSpPr>
            <a:spLocks noGrp="1"/>
          </p:cNvSpPr>
          <p:nvPr>
            <p:ph type="body" sz="quarter" idx="15"/>
          </p:nvPr>
        </p:nvSpPr>
        <p:spPr>
          <a:xfrm>
            <a:off x="8126556" y="5560786"/>
            <a:ext cx="9200460" cy="3311728"/>
          </a:xfrm>
        </p:spPr>
        <p:txBody>
          <a:bodyPr>
            <a:noAutofit/>
          </a:bodyPr>
          <a:lstStyle/>
          <a:p>
            <a:pPr algn="l"/>
            <a:r>
              <a:rPr lang="en-US" sz="3600" dirty="0" smtClean="0"/>
              <a:t>Ecology’s interpretation of the term “Net Ecological Benefit” used in RCW 90.94.</a:t>
            </a:r>
          </a:p>
          <a:p>
            <a:pPr marL="0" indent="0">
              <a:buNone/>
            </a:pPr>
            <a:endParaRPr lang="en-US" sz="3600" dirty="0" smtClean="0"/>
          </a:p>
          <a:p>
            <a:pPr algn="l"/>
            <a:r>
              <a:rPr lang="en-US" sz="3600" dirty="0" smtClean="0"/>
              <a:t>The standards Ecology will apply when reviewing watershed plans submitted to Ecology under RCW 90.94.020 and RCW 90.94.030.</a:t>
            </a:r>
            <a:endParaRPr lang="en-US" sz="3600" dirty="0"/>
          </a:p>
        </p:txBody>
      </p:sp>
    </p:spTree>
    <p:extLst>
      <p:ext uri="{BB962C8B-B14F-4D97-AF65-F5344CB8AC3E}">
        <p14:creationId xmlns:p14="http://schemas.microsoft.com/office/powerpoint/2010/main" val="98380034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p:cNvSpPr>
          <p:nvPr>
            <p:ph type="sldNum" sz="quarter" idx="10"/>
          </p:nvPr>
        </p:nvSpPr>
        <p:spPr/>
        <p:txBody>
          <a:bodyPr/>
          <a:lstStyle/>
          <a:p>
            <a:fld id="{B54AD89C-DF1E-4948-B597-5DD47B34A9CA}" type="slidenum">
              <a:rPr kumimoji="1" lang="ja-JP" altLang="en-US" smtClean="0"/>
              <a:pPr/>
              <a:t>3</a:t>
            </a:fld>
            <a:endParaRPr kumimoji="1" lang="ja-JP" altLang="en-US" dirty="0"/>
          </a:p>
        </p:txBody>
      </p:sp>
      <p:sp>
        <p:nvSpPr>
          <p:cNvPr id="7" name="Title 2"/>
          <p:cNvSpPr>
            <a:spLocks noGrp="1"/>
          </p:cNvSpPr>
          <p:nvPr>
            <p:ph type="title"/>
          </p:nvPr>
        </p:nvSpPr>
        <p:spPr>
          <a:xfrm>
            <a:off x="1257082" y="547604"/>
            <a:ext cx="16181832" cy="1988038"/>
          </a:xfrm>
        </p:spPr>
        <p:txBody>
          <a:bodyPr anchor="ctr"/>
          <a:lstStyle/>
          <a:p>
            <a:r>
              <a:rPr lang="en-US" dirty="0" smtClean="0"/>
              <a:t>How </a:t>
            </a:r>
            <a:r>
              <a:rPr lang="en-US" dirty="0"/>
              <a:t>did Ecology develop the NEB guidance?</a:t>
            </a:r>
          </a:p>
        </p:txBody>
      </p:sp>
      <p:graphicFrame>
        <p:nvGraphicFramePr>
          <p:cNvPr id="20" name="Diagram 19" descr="Graphic showing timeline of public input on the NEB."/>
          <p:cNvGraphicFramePr/>
          <p:nvPr>
            <p:extLst>
              <p:ext uri="{D42A27DB-BD31-4B8C-83A1-F6EECF244321}">
                <p14:modId xmlns:p14="http://schemas.microsoft.com/office/powerpoint/2010/main" val="2290206717"/>
              </p:ext>
            </p:extLst>
          </p:nvPr>
        </p:nvGraphicFramePr>
        <p:xfrm>
          <a:off x="0" y="727940"/>
          <a:ext cx="18268381" cy="920600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1900399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Who </a:t>
            </a:r>
            <a:r>
              <a:rPr lang="en-US" dirty="0"/>
              <a:t>should use it?</a:t>
            </a:r>
          </a:p>
        </p:txBody>
      </p:sp>
      <p:pic>
        <p:nvPicPr>
          <p:cNvPr id="20" name="Picture Placeholder 19" descr="WRIA 9 Committee Meeting"/>
          <p:cNvPicPr>
            <a:picLocks noGrp="1" noChangeAspect="1"/>
          </p:cNvPicPr>
          <p:nvPr>
            <p:ph type="pic" sz="quarter" idx="15"/>
          </p:nvPr>
        </p:nvPicPr>
        <p:blipFill>
          <a:blip r:embed="rId3">
            <a:extLst>
              <a:ext uri="{28A0092B-C50C-407E-A947-70E740481C1C}">
                <a14:useLocalDpi xmlns:a14="http://schemas.microsoft.com/office/drawing/2010/main" val="0"/>
              </a:ext>
            </a:extLst>
          </a:blip>
          <a:srcRect l="1085" r="1085"/>
          <a:stretch>
            <a:fillRect/>
          </a:stretch>
        </p:blipFill>
        <p:spPr/>
      </p:pic>
    </p:spTree>
    <p:extLst>
      <p:ext uri="{BB962C8B-B14F-4D97-AF65-F5344CB8AC3E}">
        <p14:creationId xmlns:p14="http://schemas.microsoft.com/office/powerpoint/2010/main" val="207375029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Picture Placeholder 15" descr="Waterfall"/>
          <p:cNvSpPr>
            <a:spLocks noGrp="1"/>
          </p:cNvSpPr>
          <p:nvPr>
            <p:ph type="pic" sz="quarter" idx="13"/>
          </p:nvPr>
        </p:nvSpPr>
        <p:spPr/>
      </p:sp>
      <p:sp>
        <p:nvSpPr>
          <p:cNvPr id="8" name="Text Placeholder 7"/>
          <p:cNvSpPr>
            <a:spLocks noGrp="1"/>
          </p:cNvSpPr>
          <p:nvPr>
            <p:ph type="body" sz="quarter" idx="12"/>
          </p:nvPr>
        </p:nvSpPr>
        <p:spPr>
          <a:xfrm>
            <a:off x="11739211" y="4292772"/>
            <a:ext cx="6026275" cy="1421200"/>
          </a:xfrm>
        </p:spPr>
        <p:txBody>
          <a:bodyPr>
            <a:noAutofit/>
          </a:bodyPr>
          <a:lstStyle/>
          <a:p>
            <a:r>
              <a:rPr lang="en-US" altLang="ja-JP" sz="3600" i="1" dirty="0"/>
              <a:t>“…local planning groups are best situated, and will therefore determine the appropriate amount of benefits beyond the offsetting of projected impacts …”</a:t>
            </a:r>
          </a:p>
        </p:txBody>
      </p:sp>
      <p:sp>
        <p:nvSpPr>
          <p:cNvPr id="10" name="Text Placeholder 9"/>
          <p:cNvSpPr>
            <a:spLocks noGrp="1"/>
          </p:cNvSpPr>
          <p:nvPr>
            <p:ph type="body" sz="quarter" idx="14"/>
          </p:nvPr>
        </p:nvSpPr>
        <p:spPr>
          <a:xfrm>
            <a:off x="11739211" y="3633536"/>
            <a:ext cx="5715961" cy="586241"/>
          </a:xfrm>
        </p:spPr>
        <p:txBody>
          <a:bodyPr>
            <a:normAutofit/>
          </a:bodyPr>
          <a:lstStyle/>
          <a:p>
            <a:r>
              <a:rPr lang="en-US" altLang="ja-JP" sz="3200" dirty="0"/>
              <a:t>From the </a:t>
            </a:r>
            <a:r>
              <a:rPr lang="en-US" altLang="ja-JP" sz="3200" dirty="0" smtClean="0"/>
              <a:t>final </a:t>
            </a:r>
            <a:r>
              <a:rPr lang="en-US" altLang="ja-JP" sz="3200" dirty="0"/>
              <a:t>NEB guidance:</a:t>
            </a:r>
            <a:endParaRPr kumimoji="1" lang="ja-JP" altLang="en-US" sz="3200" dirty="0"/>
          </a:p>
        </p:txBody>
      </p:sp>
      <p:sp>
        <p:nvSpPr>
          <p:cNvPr id="7" name="Title 6"/>
          <p:cNvSpPr>
            <a:spLocks noGrp="1"/>
          </p:cNvSpPr>
          <p:nvPr>
            <p:ph type="title"/>
          </p:nvPr>
        </p:nvSpPr>
        <p:spPr/>
        <p:txBody>
          <a:bodyPr/>
          <a:lstStyle/>
          <a:p>
            <a:r>
              <a:rPr kumimoji="1" lang="en-US" altLang="ja-JP" dirty="0"/>
              <a:t>NEB for Watershed Planning</a:t>
            </a:r>
            <a:endParaRPr kumimoji="1" lang="ja-JP" altLang="en-US" dirty="0"/>
          </a:p>
        </p:txBody>
      </p:sp>
      <p:pic>
        <p:nvPicPr>
          <p:cNvPr id="9" name="Picture 8" descr="Waterfall"/>
          <p:cNvPicPr>
            <a:picLocks noChangeAspect="1"/>
          </p:cNvPicPr>
          <p:nvPr/>
        </p:nvPicPr>
        <p:blipFill rotWithShape="1">
          <a:blip r:embed="rId3" cstate="screen">
            <a:extLst>
              <a:ext uri="{28A0092B-C50C-407E-A947-70E740481C1C}">
                <a14:useLocalDpi xmlns:a14="http://schemas.microsoft.com/office/drawing/2010/main" val="0"/>
              </a:ext>
            </a:extLst>
          </a:blip>
          <a:srcRect l="4152" t="5141" r="1328" b="25511"/>
          <a:stretch/>
        </p:blipFill>
        <p:spPr>
          <a:xfrm rot="5400000">
            <a:off x="3176548" y="2310939"/>
            <a:ext cx="10276706" cy="5654828"/>
          </a:xfrm>
          <a:prstGeom prst="rect">
            <a:avLst/>
          </a:prstGeom>
        </p:spPr>
      </p:pic>
    </p:spTree>
    <p:extLst>
      <p:ext uri="{BB962C8B-B14F-4D97-AF65-F5344CB8AC3E}">
        <p14:creationId xmlns:p14="http://schemas.microsoft.com/office/powerpoint/2010/main" val="4130812526"/>
      </p:ext>
    </p:extLst>
  </p:cSld>
  <p:clrMapOvr>
    <a:masterClrMapping/>
  </p:clrMapOvr>
  <mc:AlternateContent xmlns:mc="http://schemas.openxmlformats.org/markup-compatibility/2006" xmlns:p14="http://schemas.microsoft.com/office/powerpoint/2010/main">
    <mc:Choice Requires="p14">
      <p:transition p14:dur="0" advTm="6863"/>
    </mc:Choice>
    <mc:Fallback xmlns="">
      <p:transition advTm="6863"/>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03106" y="2116811"/>
            <a:ext cx="4965037" cy="4169689"/>
          </a:xfrm>
        </p:spPr>
        <p:txBody>
          <a:bodyPr>
            <a:normAutofit/>
          </a:bodyPr>
          <a:lstStyle/>
          <a:p>
            <a:r>
              <a:rPr lang="en-US" dirty="0"/>
              <a:t>How do we use the final NEB </a:t>
            </a:r>
            <a:r>
              <a:rPr lang="en-US" dirty="0" smtClean="0"/>
              <a:t>guidance</a:t>
            </a:r>
            <a:r>
              <a:rPr lang="en-US" dirty="0"/>
              <a:t>?</a:t>
            </a:r>
          </a:p>
        </p:txBody>
      </p:sp>
      <p:pic>
        <p:nvPicPr>
          <p:cNvPr id="5" name="Picture 4" descr="NEB Guidance cover"/>
          <p:cNvPicPr>
            <a:picLocks noChangeAspect="1"/>
          </p:cNvPicPr>
          <p:nvPr/>
        </p:nvPicPr>
        <p:blipFill rotWithShape="1">
          <a:blip r:embed="rId3"/>
          <a:srcRect r="1905"/>
          <a:stretch/>
        </p:blipFill>
        <p:spPr>
          <a:xfrm>
            <a:off x="8824809" y="441665"/>
            <a:ext cx="7003391" cy="894726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389490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403106" y="1398587"/>
            <a:ext cx="5279048" cy="7478781"/>
          </a:xfrm>
        </p:spPr>
        <p:txBody>
          <a:bodyPr anchor="ctr">
            <a:noAutofit/>
          </a:bodyPr>
          <a:lstStyle/>
          <a:p>
            <a:r>
              <a:rPr lang="en-US" altLang="ja-JP" sz="6600" dirty="0"/>
              <a:t>Required Plan Elements –</a:t>
            </a:r>
            <a:br>
              <a:rPr lang="en-US" altLang="ja-JP" sz="6600" dirty="0"/>
            </a:br>
            <a:r>
              <a:rPr lang="en-US" altLang="ja-JP" sz="6600" dirty="0"/>
              <a:t> </a:t>
            </a:r>
            <a:r>
              <a:rPr lang="en-US" altLang="ja-JP" sz="6600" dirty="0" smtClean="0"/>
              <a:t>Legislation</a:t>
            </a:r>
            <a:endParaRPr lang="en-US" sz="6600" dirty="0"/>
          </a:p>
        </p:txBody>
      </p:sp>
      <p:pic>
        <p:nvPicPr>
          <p:cNvPr id="184" name="Picture Placeholder 183" descr="Graphic showing the project priorities."/>
          <p:cNvPicPr>
            <a:picLocks noGrp="1" noChangeAspect="1"/>
          </p:cNvPicPr>
          <p:nvPr>
            <p:ph type="pic" sz="quarter" idx="15"/>
          </p:nvPr>
        </p:nvPicPr>
        <p:blipFill rotWithShape="1">
          <a:blip r:embed="rId3">
            <a:extLst>
              <a:ext uri="{28A0092B-C50C-407E-A947-70E740481C1C}">
                <a14:useLocalDpi xmlns:a14="http://schemas.microsoft.com/office/drawing/2010/main" val="0"/>
              </a:ext>
            </a:extLst>
          </a:blip>
          <a:srcRect l="-14" r="210"/>
          <a:stretch/>
        </p:blipFill>
        <p:spPr>
          <a:xfrm>
            <a:off x="6682154" y="1270081"/>
            <a:ext cx="11417427" cy="7735791"/>
          </a:xfrm>
        </p:spPr>
      </p:pic>
    </p:spTree>
    <p:extLst>
      <p:ext uri="{BB962C8B-B14F-4D97-AF65-F5344CB8AC3E}">
        <p14:creationId xmlns:p14="http://schemas.microsoft.com/office/powerpoint/2010/main" val="27533001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altLang="ja-JP" dirty="0"/>
              <a:t>Required Plan </a:t>
            </a:r>
            <a:r>
              <a:rPr lang="en-US" altLang="ja-JP" dirty="0" smtClean="0"/>
              <a:t>Elements –</a:t>
            </a:r>
            <a:br>
              <a:rPr lang="en-US" altLang="ja-JP" dirty="0" smtClean="0"/>
            </a:br>
            <a:r>
              <a:rPr lang="en-US" altLang="ja-JP" dirty="0" smtClean="0"/>
              <a:t> NEB Guidance</a:t>
            </a:r>
            <a:endParaRPr lang="en-US" dirty="0"/>
          </a:p>
        </p:txBody>
      </p:sp>
      <p:sp>
        <p:nvSpPr>
          <p:cNvPr id="3" name="Text Placeholder 2"/>
          <p:cNvSpPr>
            <a:spLocks noGrp="1"/>
          </p:cNvSpPr>
          <p:nvPr>
            <p:ph type="body" sz="quarter" idx="15"/>
          </p:nvPr>
        </p:nvSpPr>
        <p:spPr>
          <a:xfrm>
            <a:off x="8305189" y="2963329"/>
            <a:ext cx="9443969" cy="4357167"/>
          </a:xfrm>
        </p:spPr>
        <p:txBody>
          <a:bodyPr>
            <a:normAutofit/>
          </a:bodyPr>
          <a:lstStyle/>
          <a:p>
            <a:pPr>
              <a:spcAft>
                <a:spcPts val="1200"/>
              </a:spcAft>
            </a:pPr>
            <a:r>
              <a:rPr lang="en-US" altLang="ja-JP" sz="3600" dirty="0">
                <a:ea typeface="Roboto" panose="02000000000000000000" pitchFamily="2" charset="0"/>
              </a:rPr>
              <a:t>Document assumptions and methods</a:t>
            </a:r>
          </a:p>
          <a:p>
            <a:pPr>
              <a:spcAft>
                <a:spcPts val="1200"/>
              </a:spcAft>
            </a:pPr>
            <a:r>
              <a:rPr lang="en-US" altLang="ja-JP" sz="3600" dirty="0">
                <a:ea typeface="Roboto" panose="02000000000000000000" pitchFamily="2" charset="0"/>
              </a:rPr>
              <a:t>Delineate subbasins</a:t>
            </a:r>
          </a:p>
          <a:p>
            <a:pPr>
              <a:spcAft>
                <a:spcPts val="1200"/>
              </a:spcAft>
            </a:pPr>
            <a:r>
              <a:rPr lang="en-US" altLang="ja-JP" sz="3600" dirty="0">
                <a:ea typeface="Roboto" panose="02000000000000000000" pitchFamily="2" charset="0"/>
              </a:rPr>
              <a:t>Estimate new consumptive water use</a:t>
            </a:r>
          </a:p>
          <a:p>
            <a:pPr>
              <a:spcAft>
                <a:spcPts val="1200"/>
              </a:spcAft>
            </a:pPr>
            <a:r>
              <a:rPr lang="en-US" altLang="ja-JP" sz="3600" dirty="0">
                <a:ea typeface="Roboto" panose="02000000000000000000" pitchFamily="2" charset="0"/>
              </a:rPr>
              <a:t>Evaluate impacts from new consumptive </a:t>
            </a:r>
            <a:r>
              <a:rPr lang="en-US" altLang="ja-JP" sz="3600" dirty="0" smtClean="0">
                <a:ea typeface="Roboto" panose="02000000000000000000" pitchFamily="2" charset="0"/>
              </a:rPr>
              <a:t>water use</a:t>
            </a:r>
            <a:endParaRPr lang="en-US" altLang="ja-JP" sz="3600" dirty="0">
              <a:ea typeface="Roboto" panose="02000000000000000000" pitchFamily="2" charset="0"/>
            </a:endParaRPr>
          </a:p>
          <a:p>
            <a:pPr>
              <a:spcAft>
                <a:spcPts val="1200"/>
              </a:spcAft>
            </a:pPr>
            <a:r>
              <a:rPr lang="en-US" altLang="ja-JP" sz="3600" dirty="0">
                <a:ea typeface="Roboto" panose="02000000000000000000" pitchFamily="2" charset="0"/>
              </a:rPr>
              <a:t>Describe and evaluate offsets from projects and </a:t>
            </a:r>
            <a:r>
              <a:rPr lang="en-US" altLang="ja-JP" sz="3600" dirty="0" smtClean="0">
                <a:ea typeface="Roboto" panose="02000000000000000000" pitchFamily="2" charset="0"/>
              </a:rPr>
              <a:t>actions</a:t>
            </a:r>
            <a:endParaRPr lang="en-US" sz="3600" dirty="0"/>
          </a:p>
        </p:txBody>
      </p:sp>
    </p:spTree>
    <p:extLst>
      <p:ext uri="{BB962C8B-B14F-4D97-AF65-F5344CB8AC3E}">
        <p14:creationId xmlns:p14="http://schemas.microsoft.com/office/powerpoint/2010/main" val="152480088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Placeholder 21" descr="Waterfall"/>
          <p:cNvPicPr>
            <a:picLocks noGrp="1" noChangeAspect="1"/>
          </p:cNvPicPr>
          <p:nvPr>
            <p:ph type="pic" sz="quarter" idx="16"/>
          </p:nvPr>
        </p:nvPicPr>
        <p:blipFill>
          <a:blip r:embed="rId3" cstate="screen">
            <a:extLst>
              <a:ext uri="{28A0092B-C50C-407E-A947-70E740481C1C}">
                <a14:useLocalDpi xmlns:a14="http://schemas.microsoft.com/office/drawing/2010/main" val="0"/>
              </a:ext>
            </a:extLst>
          </a:blip>
          <a:srcRect t="7986" b="7986"/>
          <a:stretch>
            <a:fillRect/>
          </a:stretch>
        </p:blipFill>
        <p:spPr>
          <a:xfrm rot="5400000">
            <a:off x="11947525" y="1119188"/>
            <a:ext cx="6053138" cy="3814762"/>
          </a:xfrm>
        </p:spPr>
      </p:pic>
      <p:pic>
        <p:nvPicPr>
          <p:cNvPr id="16" name="Picture Placeholder 15" descr="River"/>
          <p:cNvPicPr>
            <a:picLocks noGrp="1" noChangeAspect="1"/>
          </p:cNvPicPr>
          <p:nvPr>
            <p:ph type="pic" sz="quarter" idx="17"/>
          </p:nvPr>
        </p:nvPicPr>
        <p:blipFill>
          <a:blip r:embed="rId4" cstate="screen">
            <a:extLst>
              <a:ext uri="{28A0092B-C50C-407E-A947-70E740481C1C}">
                <a14:useLocalDpi xmlns:a14="http://schemas.microsoft.com/office/drawing/2010/main" val="0"/>
              </a:ext>
            </a:extLst>
          </a:blip>
          <a:srcRect l="15395" r="15395"/>
          <a:stretch>
            <a:fillRect/>
          </a:stretch>
        </p:blipFill>
        <p:spPr/>
      </p:pic>
      <p:sp>
        <p:nvSpPr>
          <p:cNvPr id="2" name="Title 1"/>
          <p:cNvSpPr>
            <a:spLocks noGrp="1"/>
          </p:cNvSpPr>
          <p:nvPr>
            <p:ph type="title"/>
          </p:nvPr>
        </p:nvSpPr>
        <p:spPr/>
        <p:txBody>
          <a:bodyPr>
            <a:normAutofit/>
          </a:bodyPr>
          <a:lstStyle/>
          <a:p>
            <a:r>
              <a:rPr lang="en-US" sz="6600" dirty="0" smtClean="0"/>
              <a:t>Evaluate Offsets</a:t>
            </a:r>
            <a:endParaRPr lang="en-US" sz="6600" dirty="0"/>
          </a:p>
        </p:txBody>
      </p:sp>
      <p:sp>
        <p:nvSpPr>
          <p:cNvPr id="8" name="Text Placeholder 7"/>
          <p:cNvSpPr>
            <a:spLocks noGrp="1"/>
          </p:cNvSpPr>
          <p:nvPr>
            <p:ph type="body" sz="quarter" idx="12"/>
          </p:nvPr>
        </p:nvSpPr>
        <p:spPr/>
        <p:txBody>
          <a:bodyPr>
            <a:noAutofit/>
          </a:bodyPr>
          <a:lstStyle/>
          <a:p>
            <a:pPr marL="571500" indent="-571500" algn="l">
              <a:lnSpc>
                <a:spcPct val="100000"/>
              </a:lnSpc>
              <a:spcAft>
                <a:spcPts val="1200"/>
              </a:spcAft>
              <a:buFont typeface="Wingdings" panose="05000000000000000000" pitchFamily="2" charset="2"/>
              <a:buChar char="§"/>
            </a:pPr>
            <a:r>
              <a:rPr lang="en-US" sz="3600" dirty="0">
                <a:solidFill>
                  <a:schemeClr val="bg1"/>
                </a:solidFill>
              </a:rPr>
              <a:t>Project and action description</a:t>
            </a:r>
          </a:p>
          <a:p>
            <a:pPr marL="571500" indent="-571500" algn="l">
              <a:lnSpc>
                <a:spcPct val="100000"/>
              </a:lnSpc>
              <a:spcAft>
                <a:spcPts val="1200"/>
              </a:spcAft>
              <a:buFont typeface="Wingdings" panose="05000000000000000000" pitchFamily="2" charset="2"/>
              <a:buChar char="§"/>
            </a:pPr>
            <a:r>
              <a:rPr lang="en-US" sz="3600" dirty="0">
                <a:solidFill>
                  <a:schemeClr val="bg1"/>
                </a:solidFill>
              </a:rPr>
              <a:t>Offset estimates</a:t>
            </a:r>
          </a:p>
          <a:p>
            <a:pPr marL="571500" indent="-571500" algn="l">
              <a:lnSpc>
                <a:spcPct val="100000"/>
              </a:lnSpc>
              <a:spcAft>
                <a:spcPts val="1200"/>
              </a:spcAft>
              <a:buFont typeface="Wingdings" panose="05000000000000000000" pitchFamily="2" charset="2"/>
              <a:buChar char="§"/>
            </a:pPr>
            <a:r>
              <a:rPr lang="en-US" sz="3600" dirty="0">
                <a:solidFill>
                  <a:schemeClr val="bg1"/>
                </a:solidFill>
              </a:rPr>
              <a:t>Benefit summary</a:t>
            </a:r>
          </a:p>
          <a:p>
            <a:pPr marL="571500" indent="-571500" algn="l">
              <a:lnSpc>
                <a:spcPct val="100000"/>
              </a:lnSpc>
              <a:spcAft>
                <a:spcPts val="1200"/>
              </a:spcAft>
              <a:buFont typeface="Wingdings" panose="05000000000000000000" pitchFamily="2" charset="2"/>
              <a:buChar char="§"/>
            </a:pPr>
            <a:r>
              <a:rPr lang="en-US" sz="3600" dirty="0">
                <a:solidFill>
                  <a:schemeClr val="bg1"/>
                </a:solidFill>
              </a:rPr>
              <a:t>NEB evaluation</a:t>
            </a:r>
          </a:p>
          <a:p>
            <a:pPr marL="571500" indent="-571500" algn="l">
              <a:lnSpc>
                <a:spcPct val="100000"/>
              </a:lnSpc>
              <a:spcAft>
                <a:spcPts val="1200"/>
              </a:spcAft>
              <a:buFont typeface="Wingdings" panose="05000000000000000000" pitchFamily="2" charset="2"/>
              <a:buChar char="§"/>
            </a:pPr>
            <a:r>
              <a:rPr lang="en-US" sz="3600" dirty="0">
                <a:solidFill>
                  <a:schemeClr val="bg1"/>
                </a:solidFill>
              </a:rPr>
              <a:t>Adaptive management</a:t>
            </a:r>
          </a:p>
          <a:p>
            <a:pPr marL="571500" indent="-571500" algn="l">
              <a:buFont typeface="Wingdings" panose="05000000000000000000" pitchFamily="2" charset="2"/>
              <a:buChar char="§"/>
            </a:pPr>
            <a:endParaRPr lang="en-US" sz="3600" dirty="0">
              <a:solidFill>
                <a:schemeClr val="bg1"/>
              </a:solidFill>
            </a:endParaRPr>
          </a:p>
        </p:txBody>
      </p:sp>
      <p:sp>
        <p:nvSpPr>
          <p:cNvPr id="6" name="Slide Number Placeholder 5"/>
          <p:cNvSpPr>
            <a:spLocks noGrp="1"/>
          </p:cNvSpPr>
          <p:nvPr>
            <p:ph type="sldNum" sz="quarter" idx="10"/>
          </p:nvPr>
        </p:nvSpPr>
        <p:spPr/>
        <p:txBody>
          <a:bodyPr/>
          <a:lstStyle/>
          <a:p>
            <a:fld id="{7E65300D-5599-4468-BF5D-B13C6AAEC98A}" type="slidenum">
              <a:rPr kumimoji="1" lang="ja-JP" altLang="en-US" smtClean="0"/>
              <a:pPr/>
              <a:t>9</a:t>
            </a:fld>
            <a:endParaRPr kumimoji="1" lang="ja-JP" altLang="en-US" dirty="0"/>
          </a:p>
        </p:txBody>
      </p:sp>
      <p:pic>
        <p:nvPicPr>
          <p:cNvPr id="32" name="Picture Placeholder 31" descr="Monitoring well"/>
          <p:cNvPicPr>
            <a:picLocks noGrp="1" noChangeAspect="1"/>
          </p:cNvPicPr>
          <p:nvPr>
            <p:ph type="pic" sz="quarter" idx="13"/>
          </p:nvPr>
        </p:nvPicPr>
        <p:blipFill>
          <a:blip r:embed="rId5" cstate="screen">
            <a:extLst>
              <a:ext uri="{28A0092B-C50C-407E-A947-70E740481C1C}">
                <a14:useLocalDpi xmlns:a14="http://schemas.microsoft.com/office/drawing/2010/main" val="0"/>
              </a:ext>
            </a:extLst>
          </a:blip>
          <a:srcRect l="9346" r="9346"/>
          <a:stretch>
            <a:fillRect/>
          </a:stretch>
        </p:blipFill>
        <p:spPr>
          <a:xfrm rot="5400000">
            <a:off x="8983663" y="160338"/>
            <a:ext cx="4133850" cy="3813175"/>
          </a:xfrm>
        </p:spPr>
      </p:pic>
      <p:pic>
        <p:nvPicPr>
          <p:cNvPr id="31" name="Picture Placeholder 24" descr="stormwater catchment"/>
          <p:cNvPicPr>
            <a:picLocks noChangeAspect="1"/>
          </p:cNvPicPr>
          <p:nvPr/>
        </p:nvPicPr>
        <p:blipFill rotWithShape="1">
          <a:blip r:embed="rId6" cstate="screen">
            <a:extLst>
              <a:ext uri="{28A0092B-C50C-407E-A947-70E740481C1C}">
                <a14:useLocalDpi xmlns:a14="http://schemas.microsoft.com/office/drawing/2010/main" val="0"/>
              </a:ext>
            </a:extLst>
          </a:blip>
          <a:srcRect l="1565" t="14028" r="543" b="1862"/>
          <a:stretch/>
        </p:blipFill>
        <p:spPr>
          <a:xfrm rot="5400000">
            <a:off x="8028771" y="5373246"/>
            <a:ext cx="6027397" cy="3796940"/>
          </a:xfrm>
          <a:prstGeom prst="rect">
            <a:avLst/>
          </a:prstGeom>
        </p:spPr>
      </p:pic>
    </p:spTree>
    <p:extLst>
      <p:ext uri="{BB962C8B-B14F-4D97-AF65-F5344CB8AC3E}">
        <p14:creationId xmlns:p14="http://schemas.microsoft.com/office/powerpoint/2010/main" val="3905826967"/>
      </p:ext>
    </p:extLst>
  </p:cSld>
  <p:clrMapOvr>
    <a:masterClrMapping/>
  </p:clrMapOvr>
  <p:timing>
    <p:tnLst>
      <p:par>
        <p:cTn id="1" dur="indefinite" restart="never" nodeType="tmRoot"/>
      </p:par>
    </p:tnLst>
  </p:timing>
</p:sld>
</file>

<file path=ppt/theme/theme1.xml><?xml version="1.0" encoding="utf-8"?>
<a:theme xmlns:a="http://schemas.openxmlformats.org/drawingml/2006/main" name="Contents">
  <a:themeElements>
    <a:clrScheme name="Custom 1">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DEEBF6"/>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EZview xmlns="81b753b0-5f84-4476-b087-97d9c3e0d4e3">Needs to be posted</EZview>
    <WRIA xmlns="81b753b0-5f84-4476-b087-97d9c3e0d4e3">10</WRIA>
    <Accessibility xmlns="81b753b0-5f84-4476-b087-97d9c3e0d4e3">Completed</Accessibility>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E87ED565BBD1434694F55D60D1AC51F4" ma:contentTypeVersion="4" ma:contentTypeDescription="Create a new document." ma:contentTypeScope="" ma:versionID="7ef8990a4143c1fb14ff7fc306b482fe">
  <xsd:schema xmlns:xsd="http://www.w3.org/2001/XMLSchema" xmlns:xs="http://www.w3.org/2001/XMLSchema" xmlns:p="http://schemas.microsoft.com/office/2006/metadata/properties" xmlns:ns2="81b753b0-5f84-4476-b087-97d9c3e0d4e3" xmlns:ns3="fa9a4940-7a8b-4399-b0b9-597dee2fdc40" targetNamespace="http://schemas.microsoft.com/office/2006/metadata/properties" ma:root="true" ma:fieldsID="c4f91c7ad463c6fcefe2016f92c5b7d2" ns2:_="" ns3:_="">
    <xsd:import namespace="81b753b0-5f84-4476-b087-97d9c3e0d4e3"/>
    <xsd:import namespace="fa9a4940-7a8b-4399-b0b9-597dee2fdc40"/>
    <xsd:element name="properties">
      <xsd:complexType>
        <xsd:sequence>
          <xsd:element name="documentManagement">
            <xsd:complexType>
              <xsd:all>
                <xsd:element ref="ns2:WRIA"/>
                <xsd:element ref="ns2:Accessibility" minOccurs="0"/>
                <xsd:element ref="ns2:EZview" minOccurs="0"/>
                <xsd:element ref="ns3: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1b753b0-5f84-4476-b087-97d9c3e0d4e3" elementFormDefault="qualified">
    <xsd:import namespace="http://schemas.microsoft.com/office/2006/documentManagement/types"/>
    <xsd:import namespace="http://schemas.microsoft.com/office/infopath/2007/PartnerControls"/>
    <xsd:element name="WRIA" ma:index="8" ma:displayName="WRIA" ma:default="Multiple" ma:description="Committee's WRIA" ma:format="Dropdown" ma:internalName="WRIA">
      <xsd:simpleType>
        <xsd:restriction base="dms:Choice">
          <xsd:enumeration value="7"/>
          <xsd:enumeration value="8"/>
          <xsd:enumeration value="9"/>
          <xsd:enumeration value="10"/>
          <xsd:enumeration value="12"/>
          <xsd:enumeration value="Multiple"/>
          <xsd:enumeration value="13"/>
          <xsd:enumeration value="14"/>
          <xsd:enumeration value="15"/>
        </xsd:restriction>
      </xsd:simpleType>
    </xsd:element>
    <xsd:element name="Accessibility" ma:index="9" nillable="true" ma:displayName="Accessibility" ma:default="Needs review" ma:description="Status of Accessibility check." ma:format="Dropdown" ma:internalName="Accessibility">
      <xsd:simpleType>
        <xsd:restriction base="dms:Choice">
          <xsd:enumeration value="Sent Back to Planner"/>
          <xsd:enumeration value="Needs review"/>
          <xsd:enumeration value="In Progress"/>
          <xsd:enumeration value="Completed"/>
        </xsd:restriction>
      </xsd:simpleType>
    </xsd:element>
    <xsd:element name="EZview" ma:index="10" nillable="true" ma:displayName="EZview" ma:default="Needs to be posted" ma:description="Status of document on EZview." ma:format="Dropdown" ma:internalName="EZview">
      <xsd:simpleType>
        <xsd:restriction base="dms:Choice">
          <xsd:enumeration value="Needs to be posted"/>
          <xsd:enumeration value="Pending review"/>
          <xsd:enumeration value="Posted"/>
          <xsd:enumeration value="Removed"/>
        </xsd:restriction>
      </xsd:simpleType>
    </xsd:element>
  </xsd:schema>
  <xsd:schema xmlns:xsd="http://www.w3.org/2001/XMLSchema" xmlns:xs="http://www.w3.org/2001/XMLSchema" xmlns:dms="http://schemas.microsoft.com/office/2006/documentManagement/types" xmlns:pc="http://schemas.microsoft.com/office/infopath/2007/PartnerControls" targetNamespace="fa9a4940-7a8b-4399-b0b9-597dee2fdc40"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A8AE616-04A2-426E-9D8D-46738D1D12B3}">
  <ds:schemaRefs>
    <ds:schemaRef ds:uri="81b753b0-5f84-4476-b087-97d9c3e0d4e3"/>
    <ds:schemaRef ds:uri="http://purl.org/dc/terms/"/>
    <ds:schemaRef ds:uri="http://schemas.openxmlformats.org/package/2006/metadata/core-properties"/>
    <ds:schemaRef ds:uri="http://schemas.microsoft.com/office/2006/documentManagement/types"/>
    <ds:schemaRef ds:uri="fa9a4940-7a8b-4399-b0b9-597dee2fdc40"/>
    <ds:schemaRef ds:uri="http://purl.org/dc/elements/1.1/"/>
    <ds:schemaRef ds:uri="http://schemas.microsoft.com/office/2006/metadata/properties"/>
    <ds:schemaRef ds:uri="http://schemas.microsoft.com/office/infopath/2007/PartnerControls"/>
    <ds:schemaRef ds:uri="http://www.w3.org/XML/1998/namespace"/>
    <ds:schemaRef ds:uri="http://purl.org/dc/dcmitype/"/>
  </ds:schemaRefs>
</ds:datastoreItem>
</file>

<file path=customXml/itemProps2.xml><?xml version="1.0" encoding="utf-8"?>
<ds:datastoreItem xmlns:ds="http://schemas.openxmlformats.org/officeDocument/2006/customXml" ds:itemID="{EAB2D787-B64E-4A58-B20C-2C4557E3921E}">
  <ds:schemaRefs>
    <ds:schemaRef ds:uri="http://schemas.microsoft.com/sharepoint/v3/contenttype/forms"/>
  </ds:schemaRefs>
</ds:datastoreItem>
</file>

<file path=customXml/itemProps3.xml><?xml version="1.0" encoding="utf-8"?>
<ds:datastoreItem xmlns:ds="http://schemas.openxmlformats.org/officeDocument/2006/customXml" ds:itemID="{9CE4B46A-692B-43FA-B2E4-F0246E47A24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1b753b0-5f84-4476-b087-97d9c3e0d4e3"/>
    <ds:schemaRef ds:uri="fa9a4940-7a8b-4399-b0b9-597dee2fdc4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8228</TotalTime>
  <Words>3294</Words>
  <Application>Microsoft Office PowerPoint</Application>
  <PresentationFormat>Custom</PresentationFormat>
  <Paragraphs>239</Paragraphs>
  <Slides>16</Slides>
  <Notes>16</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16</vt:i4>
      </vt:variant>
    </vt:vector>
  </HeadingPairs>
  <TitlesOfParts>
    <vt:vector size="26" baseType="lpstr">
      <vt:lpstr>Franklin Gothic Medium</vt:lpstr>
      <vt:lpstr>Roboto</vt:lpstr>
      <vt:lpstr>Roboto Medium</vt:lpstr>
      <vt:lpstr>Calibri Light</vt:lpstr>
      <vt:lpstr>Arial</vt:lpstr>
      <vt:lpstr>Franklin Gothic Book</vt:lpstr>
      <vt:lpstr>Calibri</vt:lpstr>
      <vt:lpstr>Yu Gothic</vt:lpstr>
      <vt:lpstr>Wingdings</vt:lpstr>
      <vt:lpstr>Contents</vt:lpstr>
      <vt:lpstr>Final Guidance for Determining Net Ecological Benefit</vt:lpstr>
      <vt:lpstr>What is the Net Ecological Benefit guidance and why does it matter?</vt:lpstr>
      <vt:lpstr>How did Ecology develop the NEB guidance?</vt:lpstr>
      <vt:lpstr>Who should use it?</vt:lpstr>
      <vt:lpstr>NEB for Watershed Planning</vt:lpstr>
      <vt:lpstr>How do we use the final NEB guidance?</vt:lpstr>
      <vt:lpstr>Required Plan Elements –  Legislation</vt:lpstr>
      <vt:lpstr>Required Plan Elements –  NEB Guidance</vt:lpstr>
      <vt:lpstr>Evaluate Offsets</vt:lpstr>
      <vt:lpstr>Examples of Projects &amp; Actions</vt:lpstr>
      <vt:lpstr>What is the Committee’s role?</vt:lpstr>
      <vt:lpstr>What will the plans look like?</vt:lpstr>
      <vt:lpstr>Plan Outline</vt:lpstr>
      <vt:lpstr>Plan Outline</vt:lpstr>
      <vt:lpstr>Plan Outline</vt:lpstr>
      <vt:lpstr>Inspirational quote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WRIA 10 Overview of Plan Elements and draft Final NEB Guidance for Webinar</dc:title>
  <dc:creator>Camille St. Onge</dc:creator>
  <cp:lastModifiedBy>Medcalf, RiAnne (ECY)</cp:lastModifiedBy>
  <cp:revision>458</cp:revision>
  <cp:lastPrinted>2019-01-10T20:44:52Z</cp:lastPrinted>
  <dcterms:created xsi:type="dcterms:W3CDTF">2016-10-08T14:15:50Z</dcterms:created>
  <dcterms:modified xsi:type="dcterms:W3CDTF">2019-09-19T22:57:25Z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0x010100E87ED565BBD1434694F55D60D1AC51F4</vt:lpwstr>
  </property>
  <property fmtid="{D5CDD505-2E9C-101B-9397-08002B2CF9AE}" pid="3" name="Order">
    <vt:r8>122500</vt:r8>
  </property>
  <property fmtid="{D5CDD505-2E9C-101B-9397-08002B2CF9AE}" pid="4" name="xd_ProgID">
    <vt:lpwstr/>
  </property>
  <property fmtid="{D5CDD505-2E9C-101B-9397-08002B2CF9AE}" pid="5" name="TemplateUrl">
    <vt:lpwstr/>
  </property>
</Properties>
</file>