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86" r:id="rId5"/>
    <p:sldId id="265" r:id="rId6"/>
    <p:sldId id="256" r:id="rId7"/>
    <p:sldId id="258" r:id="rId8"/>
    <p:sldId id="38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701" autoAdjust="0"/>
  </p:normalViewPr>
  <p:slideViewPr>
    <p:cSldViewPr snapToGrid="0">
      <p:cViewPr varScale="1">
        <p:scale>
          <a:sx n="49" d="100"/>
          <a:sy n="49" d="100"/>
        </p:scale>
        <p:origin x="36" y="16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5537-DFA3-454C-B729-637F2BD7E08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ADBD2-D87C-4152-A2C8-1441E7DD3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81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5537-DFA3-454C-B729-637F2BD7E08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ADBD2-D87C-4152-A2C8-1441E7DD3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750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5537-DFA3-454C-B729-637F2BD7E08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ADBD2-D87C-4152-A2C8-1441E7DD3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65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5537-DFA3-454C-B729-637F2BD7E08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ADBD2-D87C-4152-A2C8-1441E7DD3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431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5537-DFA3-454C-B729-637F2BD7E08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ADBD2-D87C-4152-A2C8-1441E7DD3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739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5537-DFA3-454C-B729-637F2BD7E08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ADBD2-D87C-4152-A2C8-1441E7DD3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97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5537-DFA3-454C-B729-637F2BD7E08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ADBD2-D87C-4152-A2C8-1441E7DD3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5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5537-DFA3-454C-B729-637F2BD7E08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ADBD2-D87C-4152-A2C8-1441E7DD3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30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5537-DFA3-454C-B729-637F2BD7E08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ADBD2-D87C-4152-A2C8-1441E7DD3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424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5537-DFA3-454C-B729-637F2BD7E08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ADBD2-D87C-4152-A2C8-1441E7DD3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1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5537-DFA3-454C-B729-637F2BD7E08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ADBD2-D87C-4152-A2C8-1441E7DD3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085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E5537-DFA3-454C-B729-637F2BD7E08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ADBD2-D87C-4152-A2C8-1441E7DD3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16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HDR Scope for Project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suitable projects in existing plans, and brainstorm for new project opportunities.</a:t>
            </a:r>
          </a:p>
          <a:p>
            <a:r>
              <a:rPr lang="en-US" dirty="0" smtClean="0"/>
              <a:t>Propose project screening and evaluation criteria.</a:t>
            </a:r>
          </a:p>
          <a:p>
            <a:r>
              <a:rPr lang="en-US" dirty="0" smtClean="0"/>
              <a:t>Screen a long list of water offset projects (5-20).</a:t>
            </a:r>
          </a:p>
          <a:p>
            <a:r>
              <a:rPr lang="en-US" dirty="0" smtClean="0"/>
              <a:t>Evaluate a short list of water offset projects (2-10) in more detail.</a:t>
            </a:r>
          </a:p>
          <a:p>
            <a:pPr lvl="1"/>
            <a:r>
              <a:rPr lang="en-US" dirty="0" smtClean="0"/>
              <a:t>Includes categorizing projects into approximate cost bins.</a:t>
            </a:r>
          </a:p>
          <a:p>
            <a:pPr lvl="1"/>
            <a:r>
              <a:rPr lang="en-US" dirty="0" smtClean="0"/>
              <a:t>Describe and evaluate projects as part of the NEB development.</a:t>
            </a:r>
          </a:p>
          <a:p>
            <a:r>
              <a:rPr lang="en-US" dirty="0" smtClean="0"/>
              <a:t>Evaluate habitat restoration or enhancement projects.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93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30814" y="320537"/>
            <a:ext cx="10465340" cy="81475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Context in Overall Workflow</a:t>
            </a:r>
            <a:br>
              <a:rPr lang="en-US" b="1" dirty="0"/>
            </a:br>
            <a:endParaRPr lang="en-US" dirty="0"/>
          </a:p>
        </p:txBody>
      </p:sp>
      <p:pic>
        <p:nvPicPr>
          <p:cNvPr id="6" name="Content Placeholder 5" descr="Workflow depicting plan development.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335" y="962333"/>
            <a:ext cx="7569200" cy="5672137"/>
          </a:xfrm>
        </p:spPr>
      </p:pic>
      <p:sp>
        <p:nvSpPr>
          <p:cNvPr id="2" name="Oval 1" descr="Decorative"/>
          <p:cNvSpPr/>
          <p:nvPr/>
        </p:nvSpPr>
        <p:spPr>
          <a:xfrm>
            <a:off x="5939624" y="2123000"/>
            <a:ext cx="1415332" cy="11608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5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55672"/>
            <a:ext cx="9144000" cy="674632"/>
          </a:xfrm>
        </p:spPr>
        <p:txBody>
          <a:bodyPr>
            <a:normAutofit/>
          </a:bodyPr>
          <a:lstStyle/>
          <a:p>
            <a:r>
              <a:rPr lang="en-US" sz="4000" b="1" dirty="0"/>
              <a:t>Sources to Develop Project List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85714" y="1044192"/>
            <a:ext cx="9008827" cy="5035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Ecology’s Trust Water Rights Program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Water Acquisitions Program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Water Banking Program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Stormwater, Flood Hazard Management or Watershed Plans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Water System Plans (municipal and group A/B)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Wastewater Utility Capital Investment Plans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Reclaimed water conveyance and infiltration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TMDL Implementation Plans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Puget Sound Salmon Recovery Four Year Work Plan and NTAs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Historic grant applications to Ecology, Health, or others that had flow benefits but weren’t funded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6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1378" y="303379"/>
            <a:ext cx="10103457" cy="674632"/>
          </a:xfrm>
        </p:spPr>
        <p:txBody>
          <a:bodyPr>
            <a:normAutofit/>
          </a:bodyPr>
          <a:lstStyle/>
          <a:p>
            <a:r>
              <a:rPr lang="en-US" sz="4000" b="1" dirty="0"/>
              <a:t>Next Steps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5131" y="2242266"/>
            <a:ext cx="52399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Compile existing </a:t>
            </a:r>
            <a:r>
              <a:rPr lang="en-US" dirty="0" smtClean="0"/>
              <a:t>projects: August 31</a:t>
            </a:r>
            <a:endParaRPr lang="en-US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Define project screening </a:t>
            </a:r>
            <a:r>
              <a:rPr lang="en-US" dirty="0" smtClean="0"/>
              <a:t>criteria: In process</a:t>
            </a:r>
            <a:endParaRPr lang="en-US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Evaluate existing projects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Develop new projects based on screening criteria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Develop top projects at a more detailed level to accommodate NEB evaluation</a:t>
            </a:r>
          </a:p>
        </p:txBody>
      </p:sp>
      <p:pic>
        <p:nvPicPr>
          <p:cNvPr id="3" name="Picture 2" descr="Flow chart depicting project process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9789" y="1433891"/>
            <a:ext cx="3902624" cy="4750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57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Projects- Screening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675"/>
            <a:ext cx="10515600" cy="20257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Status</a:t>
            </a:r>
          </a:p>
          <a:p>
            <a:r>
              <a:rPr lang="en-US" dirty="0" smtClean="0"/>
              <a:t>Draft Methods being reviewed by WRIA 7-9 technical support team.</a:t>
            </a:r>
          </a:p>
          <a:p>
            <a:r>
              <a:rPr lang="en-US" dirty="0" smtClean="0"/>
              <a:t>Draft review by Ecology and then subsequent submittal to WRE committees for review.</a:t>
            </a:r>
          </a:p>
          <a:p>
            <a:r>
              <a:rPr lang="en-US" dirty="0" smtClean="0"/>
              <a:t>Screening attributes will drive collection of project information.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3403654"/>
            <a:ext cx="10782300" cy="2978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Draft Methods</a:t>
            </a:r>
          </a:p>
          <a:p>
            <a:r>
              <a:rPr lang="en-US" dirty="0" smtClean="0"/>
              <a:t>Attributes are categorized (NEB, Feasibility, Implementation, Habitat)</a:t>
            </a:r>
          </a:p>
          <a:p>
            <a:r>
              <a:rPr lang="en-US" dirty="0" smtClean="0"/>
              <a:t>Scored 0 (fatal flaw), 1, 3, or 5. Fatal flaws cause the overall score to be zero</a:t>
            </a:r>
          </a:p>
          <a:p>
            <a:r>
              <a:rPr lang="en-US" dirty="0" smtClean="0"/>
              <a:t>Scores in each category are expressed as percent of perfect score</a:t>
            </a:r>
          </a:p>
          <a:p>
            <a:r>
              <a:rPr lang="en-US" dirty="0" smtClean="0"/>
              <a:t>Categories can be weighted</a:t>
            </a:r>
          </a:p>
          <a:p>
            <a:r>
              <a:rPr lang="en-US" dirty="0" smtClean="0"/>
              <a:t>Weighted category scores are summed; Summed scores range from 20 - 100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51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7ED565BBD1434694F55D60D1AC51F4" ma:contentTypeVersion="4" ma:contentTypeDescription="Create a new document." ma:contentTypeScope="" ma:versionID="7ef8990a4143c1fb14ff7fc306b482fe">
  <xsd:schema xmlns:xsd="http://www.w3.org/2001/XMLSchema" xmlns:xs="http://www.w3.org/2001/XMLSchema" xmlns:p="http://schemas.microsoft.com/office/2006/metadata/properties" xmlns:ns2="81b753b0-5f84-4476-b087-97d9c3e0d4e3" xmlns:ns3="fa9a4940-7a8b-4399-b0b9-597dee2fdc40" targetNamespace="http://schemas.microsoft.com/office/2006/metadata/properties" ma:root="true" ma:fieldsID="c4f91c7ad463c6fcefe2016f92c5b7d2" ns2:_="" ns3:_="">
    <xsd:import namespace="81b753b0-5f84-4476-b087-97d9c3e0d4e3"/>
    <xsd:import namespace="fa9a4940-7a8b-4399-b0b9-597dee2fdc40"/>
    <xsd:element name="properties">
      <xsd:complexType>
        <xsd:sequence>
          <xsd:element name="documentManagement">
            <xsd:complexType>
              <xsd:all>
                <xsd:element ref="ns2:WRIA"/>
                <xsd:element ref="ns2:Accessibility" minOccurs="0"/>
                <xsd:element ref="ns2:EZview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b753b0-5f84-4476-b087-97d9c3e0d4e3" elementFormDefault="qualified">
    <xsd:import namespace="http://schemas.microsoft.com/office/2006/documentManagement/types"/>
    <xsd:import namespace="http://schemas.microsoft.com/office/infopath/2007/PartnerControls"/>
    <xsd:element name="WRIA" ma:index="8" ma:displayName="WRIA" ma:default="Multiple" ma:description="Committee's WRIA" ma:format="Dropdown" ma:internalName="WRIA">
      <xsd:simpleType>
        <xsd:restriction base="dms:Choice">
          <xsd:enumeration value="7"/>
          <xsd:enumeration value="8"/>
          <xsd:enumeration value="9"/>
          <xsd:enumeration value="10"/>
          <xsd:enumeration value="12"/>
          <xsd:enumeration value="Multiple"/>
          <xsd:enumeration value="13"/>
          <xsd:enumeration value="14"/>
          <xsd:enumeration value="15"/>
        </xsd:restriction>
      </xsd:simpleType>
    </xsd:element>
    <xsd:element name="Accessibility" ma:index="9" nillable="true" ma:displayName="Accessibility" ma:default="Needs review" ma:description="Status of Accessibility check." ma:format="Dropdown" ma:internalName="Accessibility">
      <xsd:simpleType>
        <xsd:restriction base="dms:Choice">
          <xsd:enumeration value="Sent Back to Planner"/>
          <xsd:enumeration value="Needs review"/>
          <xsd:enumeration value="In Progress"/>
          <xsd:enumeration value="Completed"/>
        </xsd:restriction>
      </xsd:simpleType>
    </xsd:element>
    <xsd:element name="EZview" ma:index="10" nillable="true" ma:displayName="EZview" ma:default="Needs to be posted" ma:description="Status of document on EZview." ma:format="Dropdown" ma:internalName="EZview">
      <xsd:simpleType>
        <xsd:restriction base="dms:Choice">
          <xsd:enumeration value="Needs to be posted"/>
          <xsd:enumeration value="Pending review"/>
          <xsd:enumeration value="Posted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9a4940-7a8b-4399-b0b9-597dee2fdc4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Zview xmlns="81b753b0-5f84-4476-b087-97d9c3e0d4e3">Needs to be posted</EZview>
    <WRIA xmlns="81b753b0-5f84-4476-b087-97d9c3e0d4e3">10</WRIA>
    <Accessibility xmlns="81b753b0-5f84-4476-b087-97d9c3e0d4e3">Completed</Accessibility>
  </documentManagement>
</p:properties>
</file>

<file path=customXml/itemProps1.xml><?xml version="1.0" encoding="utf-8"?>
<ds:datastoreItem xmlns:ds="http://schemas.openxmlformats.org/officeDocument/2006/customXml" ds:itemID="{D36B2D1F-5C05-4E59-99F3-59E78F90AB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b753b0-5f84-4476-b087-97d9c3e0d4e3"/>
    <ds:schemaRef ds:uri="fa9a4940-7a8b-4399-b0b9-597dee2fdc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98D689-5D24-4C82-B0E0-C04873C753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74B2D1-D8A5-4F23-B888-B8DF15ABA0AA}">
  <ds:schemaRefs>
    <ds:schemaRef ds:uri="http://purl.org/dc/terms/"/>
    <ds:schemaRef ds:uri="http://schemas.openxmlformats.org/package/2006/metadata/core-properties"/>
    <ds:schemaRef ds:uri="http://purl.org/dc/dcmitype/"/>
    <ds:schemaRef ds:uri="fa9a4940-7a8b-4399-b0b9-597dee2fdc40"/>
    <ds:schemaRef ds:uri="http://schemas.microsoft.com/office/2006/documentManagement/types"/>
    <ds:schemaRef ds:uri="http://purl.org/dc/elements/1.1/"/>
    <ds:schemaRef ds:uri="http://schemas.microsoft.com/office/2006/metadata/properties"/>
    <ds:schemaRef ds:uri="81b753b0-5f84-4476-b087-97d9c3e0d4e3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294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HDR Scope for Project Development</vt:lpstr>
      <vt:lpstr>Context in Overall Workflow </vt:lpstr>
      <vt:lpstr>Sources to Develop Project List</vt:lpstr>
      <vt:lpstr>Next Steps</vt:lpstr>
      <vt:lpstr>Projects- Screening Criteria</vt:lpstr>
    </vt:vector>
  </TitlesOfParts>
  <Company>HDR,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WRIA 10  Projects PowerPoint Presentation</dc:title>
  <dc:creator>Wiseman, Chad</dc:creator>
  <cp:lastModifiedBy>Medcalf, RiAnne (ECY)</cp:lastModifiedBy>
  <cp:revision>41</cp:revision>
  <dcterms:created xsi:type="dcterms:W3CDTF">2019-07-06T02:55:30Z</dcterms:created>
  <dcterms:modified xsi:type="dcterms:W3CDTF">2019-09-19T22:55:38Z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0x010100E87ED565BBD1434694F55D60D1AC51F4</vt:lpwstr>
  </property>
</Properties>
</file>