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16"/>
  </p:notesMasterIdLst>
  <p:handoutMasterIdLst>
    <p:handoutMasterId r:id="rId17"/>
  </p:handoutMasterIdLst>
  <p:sldIdLst>
    <p:sldId id="417" r:id="rId5"/>
    <p:sldId id="436" r:id="rId6"/>
    <p:sldId id="434" r:id="rId7"/>
    <p:sldId id="261" r:id="rId8"/>
    <p:sldId id="433" r:id="rId9"/>
    <p:sldId id="438" r:id="rId10"/>
    <p:sldId id="444" r:id="rId11"/>
    <p:sldId id="443" r:id="rId12"/>
    <p:sldId id="441" r:id="rId13"/>
    <p:sldId id="440" r:id="rId14"/>
    <p:sldId id="439" r:id="rId15"/>
  </p:sldIdLst>
  <p:sldSz cx="18284825" cy="10285413"/>
  <p:notesSz cx="7010400" cy="9296400"/>
  <p:embeddedFontLst>
    <p:embeddedFont>
      <p:font typeface="Roboto" panose="020B0604020202020204" charset="0"/>
      <p:regular r:id="rId18"/>
      <p:bold r:id="rId19"/>
      <p:italic r:id="rId20"/>
      <p:boldItalic r:id="rId21"/>
    </p:embeddedFont>
    <p:embeddedFont>
      <p:font typeface="Franklin Gothic Medium" panose="020B0603020102020204" pitchFamily="34" charset="0"/>
      <p:regular r:id="rId22"/>
      <p:italic r:id="rId23"/>
    </p:embeddedFont>
    <p:embeddedFont>
      <p:font typeface="Segoe UI Light" panose="020B0502040204020203" pitchFamily="34" charset="0"/>
      <p:regular r:id="rId24"/>
      <p:italic r:id="rId25"/>
    </p:embeddedFont>
    <p:embeddedFont>
      <p:font typeface="Franklin Gothic Book" panose="020B0503020102020204" pitchFamily="34" charset="0"/>
      <p:regular r:id="rId26"/>
      <p:italic r:id="rId27"/>
    </p:embeddedFont>
    <p:embeddedFont>
      <p:font typeface="Calibri Light" panose="020F0302020204030204" pitchFamily="34" charset="0"/>
      <p:regular r:id="rId28"/>
      <p:italic r:id="rId29"/>
    </p:embeddedFont>
    <p:embeddedFont>
      <p:font typeface="Calibri" panose="020F0502020204030204" pitchFamily="34" charset="0"/>
      <p:regular r:id="rId30"/>
      <p:bold r:id="rId31"/>
      <p:italic r:id="rId32"/>
      <p:boldItalic r:id="rId33"/>
    </p:embeddedFont>
    <p:embeddedFont>
      <p:font typeface="Yu Gothic" panose="020B0400000000000000" pitchFamily="34" charset="-128"/>
      <p:regular r:id="rId34"/>
      <p:bold r:id="rId35"/>
    </p:embeddedFont>
    <p:embeddedFont>
      <p:font typeface="Roboto Medium" panose="020B0604020202020204" charset="0"/>
      <p:regular r:id="rId36"/>
      <p:italic r:id="rId3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417"/>
            <p14:sldId id="436"/>
            <p14:sldId id="434"/>
            <p14:sldId id="261"/>
            <p14:sldId id="433"/>
            <p14:sldId id="438"/>
            <p14:sldId id="444"/>
            <p14:sldId id="443"/>
            <p14:sldId id="441"/>
            <p14:sldId id="440"/>
            <p14:sldId id="439"/>
          </p14:sldIdLst>
        </p14:section>
      </p14:sectionLst>
    </p:ext>
    <p:ext uri="{EFAFB233-063F-42B5-8137-9DF3F51BA10A}">
      <p15:sldGuideLst xmlns:p15="http://schemas.microsoft.com/office/powerpoint/2012/main">
        <p15:guide id="1" orient="horz" pos="3240" userDrawn="1">
          <p15:clr>
            <a:srgbClr val="A4A3A4"/>
          </p15:clr>
        </p15:guide>
        <p15:guide id="2" pos="57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333300"/>
    <a:srgbClr val="C4D2E2"/>
    <a:srgbClr val="97B1CD"/>
    <a:srgbClr val="DAE1E9"/>
    <a:srgbClr val="7D9DC1"/>
    <a:srgbClr val="666633"/>
    <a:srgbClr val="80A8CD"/>
    <a:srgbClr val="7AA456"/>
    <a:srgbClr val="8DAAC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47" autoAdjust="0"/>
    <p:restoredTop sz="80918" autoAdjust="0"/>
  </p:normalViewPr>
  <p:slideViewPr>
    <p:cSldViewPr snapToGrid="0" showGuides="1">
      <p:cViewPr varScale="1">
        <p:scale>
          <a:sx n="71" d="100"/>
          <a:sy n="71" d="100"/>
        </p:scale>
        <p:origin x="876" y="84"/>
      </p:cViewPr>
      <p:guideLst>
        <p:guide orient="horz" pos="3240"/>
        <p:guide pos="5759"/>
      </p:guideLst>
    </p:cSldViewPr>
  </p:slideViewPr>
  <p:outlineViewPr>
    <p:cViewPr>
      <p:scale>
        <a:sx n="33" d="100"/>
        <a:sy n="33" d="100"/>
      </p:scale>
      <p:origin x="0" y="-67660"/>
    </p:cViewPr>
  </p:outlineViewPr>
  <p:notesTextViewPr>
    <p:cViewPr>
      <p:scale>
        <a:sx n="3" d="2"/>
        <a:sy n="3" d="2"/>
      </p:scale>
      <p:origin x="0" y="0"/>
    </p:cViewPr>
  </p:notesTextViewPr>
  <p:sorterViewPr>
    <p:cViewPr>
      <p:scale>
        <a:sx n="26" d="100"/>
        <a:sy n="26" d="100"/>
      </p:scale>
      <p:origin x="0" y="-1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FE373-7C04-4031-A313-59819A27355D}"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lang="en-US"/>
        </a:p>
      </dgm:t>
    </dgm:pt>
    <dgm:pt modelId="{687320C7-38A2-4FD5-8998-9738EE0C3843}">
      <dgm:prSet phldrT="[Text]"/>
      <dgm:spPr/>
      <dgm:t>
        <a:bodyPr/>
        <a:lstStyle/>
        <a:p>
          <a:r>
            <a:rPr lang="en-US" dirty="0" smtClean="0"/>
            <a:t>Committee</a:t>
          </a:r>
          <a:endParaRPr lang="en-US" dirty="0"/>
        </a:p>
      </dgm:t>
    </dgm:pt>
    <dgm:pt modelId="{0EC9F9F5-E12A-4DF3-B23A-0DAB88E682D7}" type="parTrans" cxnId="{7E06D1E4-9039-4C37-B05A-A35A169359F3}">
      <dgm:prSet/>
      <dgm:spPr/>
      <dgm:t>
        <a:bodyPr/>
        <a:lstStyle/>
        <a:p>
          <a:endParaRPr lang="en-US"/>
        </a:p>
      </dgm:t>
    </dgm:pt>
    <dgm:pt modelId="{DF18C69B-88D0-4ECE-A33F-3A1AFBB02931}" type="sibTrans" cxnId="{7E06D1E4-9039-4C37-B05A-A35A169359F3}">
      <dgm:prSet/>
      <dgm:spPr/>
      <dgm:t>
        <a:bodyPr/>
        <a:lstStyle/>
        <a:p>
          <a:endParaRPr lang="en-US"/>
        </a:p>
      </dgm:t>
    </dgm:pt>
    <dgm:pt modelId="{5ACD1BFC-B3A2-4F86-B89C-5ACCE4EA6AA6}">
      <dgm:prSet phldrT="[Text]"/>
      <dgm:spPr/>
      <dgm:t>
        <a:bodyPr/>
        <a:lstStyle/>
        <a:p>
          <a:r>
            <a:rPr lang="en-US" dirty="0" smtClean="0"/>
            <a:t>Evaluates NEB</a:t>
          </a:r>
          <a:endParaRPr lang="en-US" dirty="0"/>
        </a:p>
      </dgm:t>
    </dgm:pt>
    <dgm:pt modelId="{6E7F669D-170D-4972-83B5-DD4E0BD9E1F6}" type="parTrans" cxnId="{22E60FA0-0385-49D2-9C9D-22867F1C506B}">
      <dgm:prSet/>
      <dgm:spPr/>
      <dgm:t>
        <a:bodyPr/>
        <a:lstStyle/>
        <a:p>
          <a:endParaRPr lang="en-US"/>
        </a:p>
      </dgm:t>
    </dgm:pt>
    <dgm:pt modelId="{A2BE51BB-50AE-43A5-90C8-4259C782530F}" type="sibTrans" cxnId="{22E60FA0-0385-49D2-9C9D-22867F1C506B}">
      <dgm:prSet/>
      <dgm:spPr/>
      <dgm:t>
        <a:bodyPr/>
        <a:lstStyle/>
        <a:p>
          <a:endParaRPr lang="en-US"/>
        </a:p>
      </dgm:t>
    </dgm:pt>
    <dgm:pt modelId="{A9D84D8E-BE55-4798-9A71-E124C7977C66}">
      <dgm:prSet phldrT="[Text]"/>
      <dgm:spPr/>
      <dgm:t>
        <a:bodyPr/>
        <a:lstStyle/>
        <a:p>
          <a:r>
            <a:rPr lang="en-US" dirty="0" smtClean="0"/>
            <a:t>Approves Plan</a:t>
          </a:r>
          <a:endParaRPr lang="en-US" dirty="0"/>
        </a:p>
      </dgm:t>
    </dgm:pt>
    <dgm:pt modelId="{55535D3C-DCE3-42D5-8C5E-A68A9ABEE262}" type="parTrans" cxnId="{4C7CC15C-B00A-4C4E-96B7-F5AE003CCFEF}">
      <dgm:prSet/>
      <dgm:spPr/>
      <dgm:t>
        <a:bodyPr/>
        <a:lstStyle/>
        <a:p>
          <a:endParaRPr lang="en-US"/>
        </a:p>
      </dgm:t>
    </dgm:pt>
    <dgm:pt modelId="{3ED8B622-A91C-429F-8735-3B49CD4753C7}" type="sibTrans" cxnId="{4C7CC15C-B00A-4C4E-96B7-F5AE003CCFEF}">
      <dgm:prSet/>
      <dgm:spPr/>
      <dgm:t>
        <a:bodyPr/>
        <a:lstStyle/>
        <a:p>
          <a:endParaRPr lang="en-US"/>
        </a:p>
      </dgm:t>
    </dgm:pt>
    <dgm:pt modelId="{F02FD60C-FEEB-4631-BC48-6637113B1C9C}">
      <dgm:prSet phldrT="[Text]"/>
      <dgm:spPr/>
      <dgm:t>
        <a:bodyPr/>
        <a:lstStyle/>
        <a:p>
          <a:r>
            <a:rPr lang="en-US" dirty="0" smtClean="0"/>
            <a:t>Ecology</a:t>
          </a:r>
          <a:endParaRPr lang="en-US" dirty="0"/>
        </a:p>
      </dgm:t>
    </dgm:pt>
    <dgm:pt modelId="{627C261A-93A5-4E5D-94FA-E86F1C80CB8D}" type="parTrans" cxnId="{7EFC1AB8-1EFC-44CB-BE27-F85E0F6E3773}">
      <dgm:prSet/>
      <dgm:spPr/>
      <dgm:t>
        <a:bodyPr/>
        <a:lstStyle/>
        <a:p>
          <a:endParaRPr lang="en-US"/>
        </a:p>
      </dgm:t>
    </dgm:pt>
    <dgm:pt modelId="{BEA4EC2E-DF4A-4DB0-A0E2-B7F5C1832D39}" type="sibTrans" cxnId="{7EFC1AB8-1EFC-44CB-BE27-F85E0F6E3773}">
      <dgm:prSet/>
      <dgm:spPr/>
      <dgm:t>
        <a:bodyPr/>
        <a:lstStyle/>
        <a:p>
          <a:endParaRPr lang="en-US"/>
        </a:p>
      </dgm:t>
    </dgm:pt>
    <dgm:pt modelId="{A24B56A7-D993-4B57-8A02-415CBABF2EA1}">
      <dgm:prSet phldrT="[Text]"/>
      <dgm:spPr/>
      <dgm:t>
        <a:bodyPr/>
        <a:lstStyle/>
        <a:p>
          <a:r>
            <a:rPr lang="en-US" dirty="0" smtClean="0"/>
            <a:t>Determines NEB</a:t>
          </a:r>
          <a:endParaRPr lang="en-US" dirty="0"/>
        </a:p>
      </dgm:t>
    </dgm:pt>
    <dgm:pt modelId="{D4A0DA10-D97E-4C5F-A535-D6CC7DF6EC9D}" type="parTrans" cxnId="{BA6B0886-450C-4DDC-A11B-B17EA2D184BF}">
      <dgm:prSet/>
      <dgm:spPr/>
      <dgm:t>
        <a:bodyPr/>
        <a:lstStyle/>
        <a:p>
          <a:endParaRPr lang="en-US"/>
        </a:p>
      </dgm:t>
    </dgm:pt>
    <dgm:pt modelId="{32B5F22D-E960-4D13-85C6-44DF119F9A89}" type="sibTrans" cxnId="{BA6B0886-450C-4DDC-A11B-B17EA2D184BF}">
      <dgm:prSet/>
      <dgm:spPr/>
      <dgm:t>
        <a:bodyPr/>
        <a:lstStyle/>
        <a:p>
          <a:endParaRPr lang="en-US"/>
        </a:p>
      </dgm:t>
    </dgm:pt>
    <dgm:pt modelId="{642DD56C-CE41-48E6-B178-67AE2A13338A}">
      <dgm:prSet phldrT="[Text]"/>
      <dgm:spPr/>
      <dgm:t>
        <a:bodyPr/>
        <a:lstStyle/>
        <a:p>
          <a:r>
            <a:rPr lang="en-US" dirty="0" smtClean="0"/>
            <a:t>Adopts Plan</a:t>
          </a:r>
          <a:endParaRPr lang="en-US" dirty="0"/>
        </a:p>
      </dgm:t>
    </dgm:pt>
    <dgm:pt modelId="{AFC0E169-5027-479B-91EF-627B08B4CD5C}" type="parTrans" cxnId="{EA41B2AB-E3B1-4B0B-B0A5-0287A67F0F6A}">
      <dgm:prSet/>
      <dgm:spPr/>
      <dgm:t>
        <a:bodyPr/>
        <a:lstStyle/>
        <a:p>
          <a:endParaRPr lang="en-US"/>
        </a:p>
      </dgm:t>
    </dgm:pt>
    <dgm:pt modelId="{AAD216D9-ED93-40D6-A1E2-17C4E9AFE2C1}" type="sibTrans" cxnId="{EA41B2AB-E3B1-4B0B-B0A5-0287A67F0F6A}">
      <dgm:prSet/>
      <dgm:spPr/>
      <dgm:t>
        <a:bodyPr/>
        <a:lstStyle/>
        <a:p>
          <a:endParaRPr lang="en-US"/>
        </a:p>
      </dgm:t>
    </dgm:pt>
    <dgm:pt modelId="{5BCA475D-EBCD-4503-B518-84725AC90030}" type="pres">
      <dgm:prSet presAssocID="{115FE373-7C04-4031-A313-59819A27355D}" presName="linearFlow" presStyleCnt="0">
        <dgm:presLayoutVars>
          <dgm:dir/>
          <dgm:animLvl val="lvl"/>
          <dgm:resizeHandles val="exact"/>
        </dgm:presLayoutVars>
      </dgm:prSet>
      <dgm:spPr/>
      <dgm:t>
        <a:bodyPr/>
        <a:lstStyle/>
        <a:p>
          <a:endParaRPr lang="en-US"/>
        </a:p>
      </dgm:t>
    </dgm:pt>
    <dgm:pt modelId="{EE0017B1-8741-4489-BA9F-FD47C89EC009}" type="pres">
      <dgm:prSet presAssocID="{687320C7-38A2-4FD5-8998-9738EE0C3843}" presName="composite" presStyleCnt="0"/>
      <dgm:spPr/>
    </dgm:pt>
    <dgm:pt modelId="{EA8BAF17-A798-41EF-A497-F7C0AC2A87E9}" type="pres">
      <dgm:prSet presAssocID="{687320C7-38A2-4FD5-8998-9738EE0C3843}" presName="parentText" presStyleLbl="alignNode1" presStyleIdx="0" presStyleCnt="2">
        <dgm:presLayoutVars>
          <dgm:chMax val="1"/>
          <dgm:bulletEnabled val="1"/>
        </dgm:presLayoutVars>
      </dgm:prSet>
      <dgm:spPr/>
      <dgm:t>
        <a:bodyPr/>
        <a:lstStyle/>
        <a:p>
          <a:endParaRPr lang="en-US"/>
        </a:p>
      </dgm:t>
    </dgm:pt>
    <dgm:pt modelId="{D9A8F5BC-E852-400E-A229-2AB6B89BC2E6}" type="pres">
      <dgm:prSet presAssocID="{687320C7-38A2-4FD5-8998-9738EE0C3843}" presName="descendantText" presStyleLbl="alignAcc1" presStyleIdx="0" presStyleCnt="2">
        <dgm:presLayoutVars>
          <dgm:bulletEnabled val="1"/>
        </dgm:presLayoutVars>
      </dgm:prSet>
      <dgm:spPr/>
      <dgm:t>
        <a:bodyPr/>
        <a:lstStyle/>
        <a:p>
          <a:endParaRPr lang="en-US"/>
        </a:p>
      </dgm:t>
    </dgm:pt>
    <dgm:pt modelId="{20950AAA-6BA0-4CCC-981D-67586F6BD207}" type="pres">
      <dgm:prSet presAssocID="{DF18C69B-88D0-4ECE-A33F-3A1AFBB02931}" presName="sp" presStyleCnt="0"/>
      <dgm:spPr/>
    </dgm:pt>
    <dgm:pt modelId="{5950A9B5-619B-422F-8D8F-C2223481D254}" type="pres">
      <dgm:prSet presAssocID="{F02FD60C-FEEB-4631-BC48-6637113B1C9C}" presName="composite" presStyleCnt="0"/>
      <dgm:spPr/>
    </dgm:pt>
    <dgm:pt modelId="{2700B56F-8C3F-4325-AAF5-7408DA4E9CB5}" type="pres">
      <dgm:prSet presAssocID="{F02FD60C-FEEB-4631-BC48-6637113B1C9C}" presName="parentText" presStyleLbl="alignNode1" presStyleIdx="1" presStyleCnt="2">
        <dgm:presLayoutVars>
          <dgm:chMax val="1"/>
          <dgm:bulletEnabled val="1"/>
        </dgm:presLayoutVars>
      </dgm:prSet>
      <dgm:spPr/>
      <dgm:t>
        <a:bodyPr/>
        <a:lstStyle/>
        <a:p>
          <a:endParaRPr lang="en-US"/>
        </a:p>
      </dgm:t>
    </dgm:pt>
    <dgm:pt modelId="{516C8C68-88FC-47E4-ACF9-71C8E87B23D0}" type="pres">
      <dgm:prSet presAssocID="{F02FD60C-FEEB-4631-BC48-6637113B1C9C}" presName="descendantText" presStyleLbl="alignAcc1" presStyleIdx="1" presStyleCnt="2">
        <dgm:presLayoutVars>
          <dgm:bulletEnabled val="1"/>
        </dgm:presLayoutVars>
      </dgm:prSet>
      <dgm:spPr/>
      <dgm:t>
        <a:bodyPr/>
        <a:lstStyle/>
        <a:p>
          <a:endParaRPr lang="en-US"/>
        </a:p>
      </dgm:t>
    </dgm:pt>
  </dgm:ptLst>
  <dgm:cxnLst>
    <dgm:cxn modelId="{7EFC1AB8-1EFC-44CB-BE27-F85E0F6E3773}" srcId="{115FE373-7C04-4031-A313-59819A27355D}" destId="{F02FD60C-FEEB-4631-BC48-6637113B1C9C}" srcOrd="1" destOrd="0" parTransId="{627C261A-93A5-4E5D-94FA-E86F1C80CB8D}" sibTransId="{BEA4EC2E-DF4A-4DB0-A0E2-B7F5C1832D39}"/>
    <dgm:cxn modelId="{AC0DD1B6-1BE1-4CAA-8D24-9E2C03CAB7ED}" type="presOf" srcId="{115FE373-7C04-4031-A313-59819A27355D}" destId="{5BCA475D-EBCD-4503-B518-84725AC90030}" srcOrd="0" destOrd="0" presId="urn:microsoft.com/office/officeart/2005/8/layout/chevron2"/>
    <dgm:cxn modelId="{4C7CC15C-B00A-4C4E-96B7-F5AE003CCFEF}" srcId="{687320C7-38A2-4FD5-8998-9738EE0C3843}" destId="{A9D84D8E-BE55-4798-9A71-E124C7977C66}" srcOrd="1" destOrd="0" parTransId="{55535D3C-DCE3-42D5-8C5E-A68A9ABEE262}" sibTransId="{3ED8B622-A91C-429F-8735-3B49CD4753C7}"/>
    <dgm:cxn modelId="{30E26843-B2BB-49E9-8421-50EAC001F3A9}" type="presOf" srcId="{642DD56C-CE41-48E6-B178-67AE2A13338A}" destId="{516C8C68-88FC-47E4-ACF9-71C8E87B23D0}" srcOrd="0" destOrd="1" presId="urn:microsoft.com/office/officeart/2005/8/layout/chevron2"/>
    <dgm:cxn modelId="{8F67BD4A-04A8-4BC2-B71D-799895D91244}" type="presOf" srcId="{5ACD1BFC-B3A2-4F86-B89C-5ACCE4EA6AA6}" destId="{D9A8F5BC-E852-400E-A229-2AB6B89BC2E6}" srcOrd="0" destOrd="0" presId="urn:microsoft.com/office/officeart/2005/8/layout/chevron2"/>
    <dgm:cxn modelId="{713F580D-965D-474E-9585-A49CB2681BAD}" type="presOf" srcId="{687320C7-38A2-4FD5-8998-9738EE0C3843}" destId="{EA8BAF17-A798-41EF-A497-F7C0AC2A87E9}" srcOrd="0" destOrd="0" presId="urn:microsoft.com/office/officeart/2005/8/layout/chevron2"/>
    <dgm:cxn modelId="{EA41B2AB-E3B1-4B0B-B0A5-0287A67F0F6A}" srcId="{F02FD60C-FEEB-4631-BC48-6637113B1C9C}" destId="{642DD56C-CE41-48E6-B178-67AE2A13338A}" srcOrd="1" destOrd="0" parTransId="{AFC0E169-5027-479B-91EF-627B08B4CD5C}" sibTransId="{AAD216D9-ED93-40D6-A1E2-17C4E9AFE2C1}"/>
    <dgm:cxn modelId="{22E60FA0-0385-49D2-9C9D-22867F1C506B}" srcId="{687320C7-38A2-4FD5-8998-9738EE0C3843}" destId="{5ACD1BFC-B3A2-4F86-B89C-5ACCE4EA6AA6}" srcOrd="0" destOrd="0" parTransId="{6E7F669D-170D-4972-83B5-DD4E0BD9E1F6}" sibTransId="{A2BE51BB-50AE-43A5-90C8-4259C782530F}"/>
    <dgm:cxn modelId="{DD9D6A5F-540C-4421-ACF3-20D37002EB79}" type="presOf" srcId="{A9D84D8E-BE55-4798-9A71-E124C7977C66}" destId="{D9A8F5BC-E852-400E-A229-2AB6B89BC2E6}" srcOrd="0" destOrd="1" presId="urn:microsoft.com/office/officeart/2005/8/layout/chevron2"/>
    <dgm:cxn modelId="{BA6B0886-450C-4DDC-A11B-B17EA2D184BF}" srcId="{F02FD60C-FEEB-4631-BC48-6637113B1C9C}" destId="{A24B56A7-D993-4B57-8A02-415CBABF2EA1}" srcOrd="0" destOrd="0" parTransId="{D4A0DA10-D97E-4C5F-A535-D6CC7DF6EC9D}" sibTransId="{32B5F22D-E960-4D13-85C6-44DF119F9A89}"/>
    <dgm:cxn modelId="{6BB58ED7-2096-4199-9E15-7A67E78E3DDB}" type="presOf" srcId="{F02FD60C-FEEB-4631-BC48-6637113B1C9C}" destId="{2700B56F-8C3F-4325-AAF5-7408DA4E9CB5}" srcOrd="0" destOrd="0" presId="urn:microsoft.com/office/officeart/2005/8/layout/chevron2"/>
    <dgm:cxn modelId="{7E06D1E4-9039-4C37-B05A-A35A169359F3}" srcId="{115FE373-7C04-4031-A313-59819A27355D}" destId="{687320C7-38A2-4FD5-8998-9738EE0C3843}" srcOrd="0" destOrd="0" parTransId="{0EC9F9F5-E12A-4DF3-B23A-0DAB88E682D7}" sibTransId="{DF18C69B-88D0-4ECE-A33F-3A1AFBB02931}"/>
    <dgm:cxn modelId="{1DD25C16-2925-4279-A858-6E6B216F3EC8}" type="presOf" srcId="{A24B56A7-D993-4B57-8A02-415CBABF2EA1}" destId="{516C8C68-88FC-47E4-ACF9-71C8E87B23D0}" srcOrd="0" destOrd="0" presId="urn:microsoft.com/office/officeart/2005/8/layout/chevron2"/>
    <dgm:cxn modelId="{5D9BC3FB-4928-42B3-AAF1-F980CB9CC84B}" type="presParOf" srcId="{5BCA475D-EBCD-4503-B518-84725AC90030}" destId="{EE0017B1-8741-4489-BA9F-FD47C89EC009}" srcOrd="0" destOrd="0" presId="urn:microsoft.com/office/officeart/2005/8/layout/chevron2"/>
    <dgm:cxn modelId="{636AE0F3-3098-438F-8BF4-FC10E4223144}" type="presParOf" srcId="{EE0017B1-8741-4489-BA9F-FD47C89EC009}" destId="{EA8BAF17-A798-41EF-A497-F7C0AC2A87E9}" srcOrd="0" destOrd="0" presId="urn:microsoft.com/office/officeart/2005/8/layout/chevron2"/>
    <dgm:cxn modelId="{B329DC1B-791E-4DC7-887A-833F5F3EE70E}" type="presParOf" srcId="{EE0017B1-8741-4489-BA9F-FD47C89EC009}" destId="{D9A8F5BC-E852-400E-A229-2AB6B89BC2E6}" srcOrd="1" destOrd="0" presId="urn:microsoft.com/office/officeart/2005/8/layout/chevron2"/>
    <dgm:cxn modelId="{9CEA26DA-B484-4B82-87C2-3F866622DC82}" type="presParOf" srcId="{5BCA475D-EBCD-4503-B518-84725AC90030}" destId="{20950AAA-6BA0-4CCC-981D-67586F6BD207}" srcOrd="1" destOrd="0" presId="urn:microsoft.com/office/officeart/2005/8/layout/chevron2"/>
    <dgm:cxn modelId="{39523909-C682-4D1C-BA7D-D64DBD1B6C14}" type="presParOf" srcId="{5BCA475D-EBCD-4503-B518-84725AC90030}" destId="{5950A9B5-619B-422F-8D8F-C2223481D254}" srcOrd="2" destOrd="0" presId="urn:microsoft.com/office/officeart/2005/8/layout/chevron2"/>
    <dgm:cxn modelId="{E72CB916-3ECE-4BCC-A9F8-247F8ABA938E}" type="presParOf" srcId="{5950A9B5-619B-422F-8D8F-C2223481D254}" destId="{2700B56F-8C3F-4325-AAF5-7408DA4E9CB5}" srcOrd="0" destOrd="0" presId="urn:microsoft.com/office/officeart/2005/8/layout/chevron2"/>
    <dgm:cxn modelId="{F85DA90E-C1C4-4269-AF58-7C1D2AAFB631}" type="presParOf" srcId="{5950A9B5-619B-422F-8D8F-C2223481D254}" destId="{516C8C68-88FC-47E4-ACF9-71C8E87B23D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BAF17-A798-41EF-A497-F7C0AC2A87E9}">
      <dsp:nvSpPr>
        <dsp:cNvPr id="0" name=""/>
        <dsp:cNvSpPr/>
      </dsp:nvSpPr>
      <dsp:spPr>
        <a:xfrm rot="5400000">
          <a:off x="-629346" y="632881"/>
          <a:ext cx="4195644" cy="2936950"/>
        </a:xfrm>
        <a:prstGeom prst="chevron">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dirty="0" smtClean="0"/>
            <a:t>Committee</a:t>
          </a:r>
          <a:endParaRPr lang="en-US" sz="4900" kern="1200" dirty="0"/>
        </a:p>
      </dsp:txBody>
      <dsp:txXfrm rot="-5400000">
        <a:off x="1" y="1472009"/>
        <a:ext cx="2936950" cy="1258694"/>
      </dsp:txXfrm>
    </dsp:sp>
    <dsp:sp modelId="{D9A8F5BC-E852-400E-A229-2AB6B89BC2E6}">
      <dsp:nvSpPr>
        <dsp:cNvPr id="0" name=""/>
        <dsp:cNvSpPr/>
      </dsp:nvSpPr>
      <dsp:spPr>
        <a:xfrm rot="5400000">
          <a:off x="4598234" y="-1657748"/>
          <a:ext cx="2727168" cy="6049736"/>
        </a:xfrm>
        <a:prstGeom prst="round2Same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l" defTabSz="2667000">
            <a:lnSpc>
              <a:spcPct val="90000"/>
            </a:lnSpc>
            <a:spcBef>
              <a:spcPct val="0"/>
            </a:spcBef>
            <a:spcAft>
              <a:spcPct val="15000"/>
            </a:spcAft>
            <a:buChar char="••"/>
          </a:pPr>
          <a:r>
            <a:rPr lang="en-US" sz="6000" kern="1200" dirty="0" smtClean="0"/>
            <a:t>Evaluates NEB</a:t>
          </a:r>
          <a:endParaRPr lang="en-US" sz="6000" kern="1200" dirty="0"/>
        </a:p>
        <a:p>
          <a:pPr marL="285750" lvl="1" indent="-285750" algn="l" defTabSz="2667000">
            <a:lnSpc>
              <a:spcPct val="90000"/>
            </a:lnSpc>
            <a:spcBef>
              <a:spcPct val="0"/>
            </a:spcBef>
            <a:spcAft>
              <a:spcPct val="15000"/>
            </a:spcAft>
            <a:buChar char="••"/>
          </a:pPr>
          <a:r>
            <a:rPr lang="en-US" sz="6000" kern="1200" dirty="0" smtClean="0"/>
            <a:t>Approves Plan</a:t>
          </a:r>
          <a:endParaRPr lang="en-US" sz="6000" kern="1200" dirty="0"/>
        </a:p>
      </dsp:txBody>
      <dsp:txXfrm rot="-5400000">
        <a:off x="2936951" y="136664"/>
        <a:ext cx="5916607" cy="2460910"/>
      </dsp:txXfrm>
    </dsp:sp>
    <dsp:sp modelId="{2700B56F-8C3F-4325-AAF5-7408DA4E9CB5}">
      <dsp:nvSpPr>
        <dsp:cNvPr id="0" name=""/>
        <dsp:cNvSpPr/>
      </dsp:nvSpPr>
      <dsp:spPr>
        <a:xfrm rot="5400000">
          <a:off x="-629346" y="4551792"/>
          <a:ext cx="4195644" cy="2936950"/>
        </a:xfrm>
        <a:prstGeom prst="chevron">
          <a:avLst/>
        </a:prstGeom>
        <a:solidFill>
          <a:schemeClr val="accent1">
            <a:shade val="50000"/>
            <a:hueOff val="334258"/>
            <a:satOff val="8955"/>
            <a:lumOff val="39453"/>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dirty="0" smtClean="0"/>
            <a:t>Ecology</a:t>
          </a:r>
          <a:endParaRPr lang="en-US" sz="4900" kern="1200" dirty="0"/>
        </a:p>
      </dsp:txBody>
      <dsp:txXfrm rot="-5400000">
        <a:off x="1" y="5390920"/>
        <a:ext cx="2936950" cy="1258694"/>
      </dsp:txXfrm>
    </dsp:sp>
    <dsp:sp modelId="{516C8C68-88FC-47E4-ACF9-71C8E87B23D0}">
      <dsp:nvSpPr>
        <dsp:cNvPr id="0" name=""/>
        <dsp:cNvSpPr/>
      </dsp:nvSpPr>
      <dsp:spPr>
        <a:xfrm rot="5400000">
          <a:off x="4598234" y="2261162"/>
          <a:ext cx="2727168" cy="6049736"/>
        </a:xfrm>
        <a:prstGeom prst="round2SameRect">
          <a:avLst/>
        </a:prstGeom>
        <a:solidFill>
          <a:schemeClr val="lt1">
            <a:alpha val="90000"/>
            <a:hueOff val="0"/>
            <a:satOff val="0"/>
            <a:lumOff val="0"/>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l" defTabSz="2667000">
            <a:lnSpc>
              <a:spcPct val="90000"/>
            </a:lnSpc>
            <a:spcBef>
              <a:spcPct val="0"/>
            </a:spcBef>
            <a:spcAft>
              <a:spcPct val="15000"/>
            </a:spcAft>
            <a:buChar char="••"/>
          </a:pPr>
          <a:r>
            <a:rPr lang="en-US" sz="6000" kern="1200" dirty="0" smtClean="0"/>
            <a:t>Determines NEB</a:t>
          </a:r>
          <a:endParaRPr lang="en-US" sz="6000" kern="1200" dirty="0"/>
        </a:p>
        <a:p>
          <a:pPr marL="285750" lvl="1" indent="-285750" algn="l" defTabSz="2667000">
            <a:lnSpc>
              <a:spcPct val="90000"/>
            </a:lnSpc>
            <a:spcBef>
              <a:spcPct val="0"/>
            </a:spcBef>
            <a:spcAft>
              <a:spcPct val="15000"/>
            </a:spcAft>
            <a:buChar char="••"/>
          </a:pPr>
          <a:r>
            <a:rPr lang="en-US" sz="6000" kern="1200" dirty="0" smtClean="0"/>
            <a:t>Adopts Plan</a:t>
          </a:r>
          <a:endParaRPr lang="en-US" sz="6000" kern="1200" dirty="0"/>
        </a:p>
      </dsp:txBody>
      <dsp:txXfrm rot="-5400000">
        <a:off x="2936951" y="4055575"/>
        <a:ext cx="5916607" cy="24609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693B22-60B4-4521-BF44-5FBB44150C17}" type="datetimeFigureOut">
              <a:rPr lang="en-US" smtClean="0"/>
              <a:t>5/23/2019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8C64EF-1923-45AA-93F6-14713C21EEC8}" type="slidenum">
              <a:rPr lang="en-US" smtClean="0"/>
              <a:t>‹#›</a:t>
            </a:fld>
            <a:endParaRPr lang="en-US"/>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14B700-E454-4935-A6FA-FD6D01281268}" type="datetimeFigureOut">
              <a:rPr kumimoji="1" lang="ja-JP" altLang="en-US" smtClean="0"/>
              <a:t>2019/5/23</a:t>
            </a:fld>
            <a:endParaRPr kumimoji="1" lang="ja-JP" alt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800" kern="1200" dirty="0" smtClean="0">
                <a:solidFill>
                  <a:schemeClr val="tx1"/>
                </a:solidFill>
                <a:effectLst/>
                <a:latin typeface="+mn-lt"/>
                <a:ea typeface="+mn-ea"/>
                <a:cs typeface="+mn-cs"/>
              </a:rPr>
              <a:t>At the April meeting, a question came up on what the plan will look like. Ecology will be working on a plan outline based on the NEB guidance once it is finalized. The law identifies certain elements that we are required to include in the plan,</a:t>
            </a:r>
            <a:r>
              <a:rPr kumimoji="1" lang="en-US" sz="1800" kern="1200" baseline="0" dirty="0" smtClean="0">
                <a:solidFill>
                  <a:schemeClr val="tx1"/>
                </a:solidFill>
                <a:effectLst/>
                <a:latin typeface="+mn-lt"/>
                <a:ea typeface="+mn-ea"/>
                <a:cs typeface="+mn-cs"/>
              </a:rPr>
              <a:t> which I will go over this afternoon, and then I will provide some information on the new NEB guidance that was just released.</a:t>
            </a: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372268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Ecology is accepting feedback on the draft</a:t>
            </a:r>
            <a:r>
              <a:rPr lang="en-US" baseline="0" dirty="0" smtClean="0"/>
              <a:t> Final NEB Guidance through our comment system until June 7. Feel free to ask me questions or provide comments at this meeting, but be aware that I will not be bringing those comments back to the NEB team. Comments are only accepted through our online comment form.</a:t>
            </a:r>
          </a:p>
          <a:p>
            <a:endParaRPr lang="en-US" baseline="0" dirty="0" smtClean="0"/>
          </a:p>
          <a:p>
            <a:r>
              <a:rPr lang="en-US" baseline="0" dirty="0" smtClean="0"/>
              <a:t>Remember, our committee will use the final NEB Guidance as a map for developing our plan and justifying our assertion that the plan meets the standard of NEB, so it is very important that you review and submit comments.</a:t>
            </a: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10</a:t>
            </a:fld>
            <a:endParaRPr kumimoji="1" lang="ja-JP" altLang="en-US"/>
          </a:p>
        </p:txBody>
      </p:sp>
    </p:spTree>
    <p:extLst>
      <p:ext uri="{BB962C8B-B14F-4D97-AF65-F5344CB8AC3E}">
        <p14:creationId xmlns:p14="http://schemas.microsoft.com/office/powerpoint/2010/main" val="506562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know, we are directed to identify the consumptive</a:t>
            </a:r>
            <a:r>
              <a:rPr lang="en-US" baseline="0" dirty="0" smtClean="0"/>
              <a:t> water use from permit exempt wells over the next 20 years, and then identify projects and actions that offset that water, plus meet net ecological benefits.</a:t>
            </a: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1479993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law requires us to include these elements in the plan. To calculate the consumptive use estimate we need the population/PE well projections.  We will be talking more about projections and consumptive use estimates after the break.</a:t>
            </a:r>
          </a:p>
          <a:p>
            <a:endParaRPr lang="en-US" baseline="0" dirty="0" smtClean="0"/>
          </a:p>
          <a:p>
            <a:r>
              <a:rPr lang="en-US" baseline="0" dirty="0" smtClean="0"/>
              <a:t>The time and place of consumptive use estimate requires us knowing where in the basin or </a:t>
            </a:r>
            <a:r>
              <a:rPr lang="en-US" baseline="0" dirty="0" err="1" smtClean="0"/>
              <a:t>subbasin</a:t>
            </a:r>
            <a:r>
              <a:rPr lang="en-US" baseline="0" dirty="0" smtClean="0"/>
              <a:t> we expect those consumptive use to occur. That will help guide our project planning, since priority projects are in-time and in the same sub-basin as the impacts. We are not required to have projects in the same sub-basin and at the same time, but since those projects are a priority, we should start our project search in the same </a:t>
            </a:r>
            <a:r>
              <a:rPr lang="en-US" baseline="0" dirty="0" err="1" smtClean="0"/>
              <a:t>subbasin</a:t>
            </a:r>
            <a:r>
              <a:rPr lang="en-US" baseline="0" dirty="0" smtClean="0"/>
              <a:t> and at the same time. We must make sure the projects are in this watershed.</a:t>
            </a:r>
          </a:p>
          <a:p>
            <a:endParaRPr lang="en-US" baseline="0" dirty="0" smtClean="0"/>
          </a:p>
          <a:p>
            <a:r>
              <a:rPr lang="en-US" baseline="0" dirty="0" smtClean="0"/>
              <a:t>Projects and actions will the be bulk of the plan. Projects and actions will need to offset the water “accounting” in the consumptive water use estimate, plus meet net ecological benefits. From some of our past discussions, that is where many of you have a lot of interest—projects and actions that address issues in the watershed beyond replacing the consumptive water use estimate. The NEB guidance will walk through the information that should be included for each project.</a:t>
            </a:r>
          </a:p>
          <a:p>
            <a:endParaRPr lang="en-US" baseline="0" dirty="0" smtClean="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4078219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smtClean="0"/>
              <a:t>Ecology</a:t>
            </a:r>
            <a:r>
              <a:rPr lang="en-US" baseline="0" dirty="0" smtClean="0"/>
              <a:t> staff are working on a general outline for the plan, which we won’t have until later this summer. We want to align the plan outline with the NEB guidance, which is why do not have one to share with you today.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Since</a:t>
            </a:r>
            <a:r>
              <a:rPr lang="en-US" baseline="0" dirty="0" smtClean="0"/>
              <a:t> Ecology is putting together a general outline, today is a chance for you all to provide input. What do you think should be in the plan? Are there elements or information that you think would be useful to include?</a:t>
            </a:r>
          </a:p>
          <a:p>
            <a:endParaRPr lang="en-US" baseline="0" dirty="0" smtClean="0"/>
          </a:p>
          <a:p>
            <a:r>
              <a:rPr kumimoji="1" lang="en-US" sz="1800" kern="1200" dirty="0" smtClean="0">
                <a:solidFill>
                  <a:schemeClr val="tx1"/>
                </a:solidFill>
                <a:effectLst/>
                <a:latin typeface="+mn-lt"/>
                <a:ea typeface="+mn-ea"/>
                <a:cs typeface="+mn-cs"/>
              </a:rPr>
              <a:t>What specifically do you need more clarity about? </a:t>
            </a: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3666800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Ecology is accepting feedback on the draft</a:t>
            </a:r>
            <a:r>
              <a:rPr lang="en-US" baseline="0" dirty="0" smtClean="0"/>
              <a:t> Final NEB Guidance through our comment system until June 7. Be aware that I will not be bringing your questions or comments back to the NEB team. Comments are only accepted through our online comment form.</a:t>
            </a:r>
          </a:p>
          <a:p>
            <a:endParaRPr lang="en-US" baseline="0" dirty="0" smtClean="0"/>
          </a:p>
          <a:p>
            <a:r>
              <a:rPr lang="en-US" baseline="0" dirty="0" smtClean="0"/>
              <a:t>Remember, our committee will use the final NEB Guidance as a map for developing our plan and justifying our assertion that the plan meets the standard of NEB, so it is very important that you review and submit comments. The final NEB Guidance will be available by July 31.</a:t>
            </a: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472017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NEB guidance is</a:t>
            </a:r>
            <a:r>
              <a:rPr lang="en-US" baseline="0" dirty="0" smtClean="0"/>
              <a:t> similar to the interim guidance, with some additional detail.</a:t>
            </a: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a:t>
            </a:fld>
            <a:endParaRPr kumimoji="1" lang="ja-JP" altLang="en-US"/>
          </a:p>
        </p:txBody>
      </p:sp>
    </p:spTree>
    <p:extLst>
      <p:ext uri="{BB962C8B-B14F-4D97-AF65-F5344CB8AC3E}">
        <p14:creationId xmlns:p14="http://schemas.microsoft.com/office/powerpoint/2010/main" val="601213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smtClean="0"/>
              <a:t>·· An adoptable plan will document assumptions, limitations, and areas of uncertainty in the planning group’s analysis and conclusions.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smtClean="0"/>
              <a:t> Ecology will review plans that include a complete analysis of offsets and NEB by the planning groups with respect given to the WRIA specific expertise in a locally led planning group. </a:t>
            </a: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7</a:t>
            </a:fld>
            <a:endParaRPr kumimoji="1" lang="ja-JP" altLang="en-US"/>
          </a:p>
        </p:txBody>
      </p:sp>
    </p:spTree>
    <p:extLst>
      <p:ext uri="{BB962C8B-B14F-4D97-AF65-F5344CB8AC3E}">
        <p14:creationId xmlns:p14="http://schemas.microsoft.com/office/powerpoint/2010/main" val="508263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smtClean="0"/>
              <a:t>The new definition of NEB relates strictly to the</a:t>
            </a:r>
            <a:r>
              <a:rPr lang="en-US" baseline="0" dirty="0" smtClean="0"/>
              <a:t> plan (it does not apply to grants, for instance). The “Planning Horizon” is defined in the guidance as from 1/19/18-1/19/38.</a:t>
            </a:r>
            <a:endParaRPr lang="en-US" dirty="0" smtClean="0"/>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smtClean="0"/>
              <a:t>· Planning groups may choose to extend their plans beyond the minimum requirements of the law. An approved plan should include the planning group’s evaluations demonstrating it meets the minimum requirements and submitted prior to the deadline for adoption. </a:t>
            </a: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8</a:t>
            </a:fld>
            <a:endParaRPr kumimoji="1" lang="ja-JP" altLang="en-US"/>
          </a:p>
        </p:txBody>
      </p:sp>
    </p:spTree>
    <p:extLst>
      <p:ext uri="{BB962C8B-B14F-4D97-AF65-F5344CB8AC3E}">
        <p14:creationId xmlns:p14="http://schemas.microsoft.com/office/powerpoint/2010/main" val="3266548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plan should include an evaluation or justification of how the plan meets NEB, and the committee will vote on whether or not to approve the plan. If the plan gets full committee approval, then Ecology will make an NEB determination on the plan and adopt it.</a:t>
            </a: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95780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5603" y="1683285"/>
            <a:ext cx="13713619" cy="3580847"/>
          </a:xfrm>
        </p:spPr>
        <p:txBody>
          <a:bodyPr anchor="b"/>
          <a:lstStyle>
            <a:lvl1pPr algn="ctr">
              <a:defRPr sz="8998"/>
            </a:lvl1pPr>
          </a:lstStyle>
          <a:p>
            <a:r>
              <a:rPr lang="en-US" dirty="0" smtClean="0"/>
              <a:t>Click to edit Master title style</a:t>
            </a:r>
            <a:endParaRPr lang="en-US" dirty="0"/>
          </a:p>
        </p:txBody>
      </p:sp>
      <p:sp>
        <p:nvSpPr>
          <p:cNvPr id="3" name="Subtitle 2"/>
          <p:cNvSpPr>
            <a:spLocks noGrp="1"/>
          </p:cNvSpPr>
          <p:nvPr>
            <p:ph type="subTitle" idx="1"/>
          </p:nvPr>
        </p:nvSpPr>
        <p:spPr>
          <a:xfrm>
            <a:off x="2285603" y="5402223"/>
            <a:ext cx="13713619" cy="2483260"/>
          </a:xfrm>
        </p:spPr>
        <p:txBody>
          <a:bodyPr/>
          <a:lstStyle>
            <a:lvl1pPr marL="0" indent="0" algn="ctr">
              <a:buNone/>
              <a:defRPr sz="3599"/>
            </a:lvl1pPr>
            <a:lvl2pPr marL="685663" indent="0" algn="ctr">
              <a:buNone/>
              <a:defRPr sz="2999"/>
            </a:lvl2pPr>
            <a:lvl3pPr marL="1371326" indent="0" algn="ctr">
              <a:buNone/>
              <a:defRPr sz="2699"/>
            </a:lvl3pPr>
            <a:lvl4pPr marL="2056989" indent="0" algn="ctr">
              <a:buNone/>
              <a:defRPr sz="2400"/>
            </a:lvl4pPr>
            <a:lvl5pPr marL="2742651" indent="0" algn="ctr">
              <a:buNone/>
              <a:defRPr sz="2400"/>
            </a:lvl5pPr>
            <a:lvl6pPr marL="3428314" indent="0" algn="ctr">
              <a:buNone/>
              <a:defRPr sz="2400"/>
            </a:lvl6pPr>
            <a:lvl7pPr marL="4113977" indent="0" algn="ctr">
              <a:buNone/>
              <a:defRPr sz="2400"/>
            </a:lvl7pPr>
            <a:lvl8pPr marL="4799640" indent="0" algn="ctr">
              <a:buNone/>
              <a:defRPr sz="2400"/>
            </a:lvl8pPr>
            <a:lvl9pPr marL="5485303" indent="0" algn="ctr">
              <a:buNone/>
              <a:defRPr sz="24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37643722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23968483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5078" y="547603"/>
            <a:ext cx="3942665" cy="871641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082" y="547603"/>
            <a:ext cx="11599436" cy="871641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76778668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8284825" cy="5811864"/>
          </a:xfrm>
          <a:solidFill>
            <a:srgbClr val="44688F"/>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endParaRPr kumimoji="1" lang="ja-JP" altLang="en-US" dirty="0"/>
          </a:p>
        </p:txBody>
      </p:sp>
      <p:sp>
        <p:nvSpPr>
          <p:cNvPr id="8" name="Title 1"/>
          <p:cNvSpPr>
            <a:spLocks noGrp="1"/>
          </p:cNvSpPr>
          <p:nvPr>
            <p:ph type="title" hasCustomPrompt="1"/>
          </p:nvPr>
        </p:nvSpPr>
        <p:spPr>
          <a:xfrm>
            <a:off x="1" y="5851783"/>
            <a:ext cx="18284824" cy="1054484"/>
          </a:xfrm>
        </p:spPr>
        <p:txBody>
          <a:bodyPr anchor="ctr"/>
          <a:lstStyle>
            <a:lvl1pPr algn="ct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188201"/>
            <a:ext cx="18284823" cy="1663700"/>
          </a:xfrm>
        </p:spPr>
        <p:txBody>
          <a:bodyPr anchor="t" anchorCtr="0">
            <a:normAutofit/>
          </a:bodyPr>
          <a:lstStyle>
            <a:lvl1pPr marL="0" indent="0" algn="ctr">
              <a:spcBef>
                <a:spcPts val="0"/>
              </a:spcBef>
              <a:buFontTx/>
              <a:buNone/>
              <a:defRPr sz="280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4484" y="9044385"/>
            <a:ext cx="3447038" cy="1054757"/>
          </a:xfrm>
          <a:prstGeom prst="rect">
            <a:avLst/>
          </a:prstGeom>
        </p:spPr>
      </p:pic>
    </p:spTree>
    <p:extLst>
      <p:ext uri="{BB962C8B-B14F-4D97-AF65-F5344CB8AC3E}">
        <p14:creationId xmlns:p14="http://schemas.microsoft.com/office/powerpoint/2010/main" val="114073756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380088"/>
            <a:ext cx="18284825" cy="3743325"/>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ext Placeholder 5"/>
          <p:cNvSpPr>
            <a:spLocks noGrp="1"/>
          </p:cNvSpPr>
          <p:nvPr>
            <p:ph type="body" sz="quarter" idx="12" hasCustomPrompt="1"/>
          </p:nvPr>
        </p:nvSpPr>
        <p:spPr>
          <a:xfrm>
            <a:off x="4336297" y="6669465"/>
            <a:ext cx="9612231" cy="1931833"/>
          </a:xfrm>
        </p:spPr>
        <p:txBody>
          <a:bodyPr anchor="t">
            <a:normAutofit/>
          </a:bodyPr>
          <a:lstStyle>
            <a:lvl1pPr marL="0" indent="0" algn="ctr">
              <a:buFontTx/>
              <a:buNone/>
              <a:defRPr sz="400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3022075" y="5382756"/>
            <a:ext cx="12240675" cy="1141568"/>
          </a:xfrm>
        </p:spPr>
        <p:txBody>
          <a:bodyPr anchor="b"/>
          <a:lstStyle>
            <a:lvl1pPr algn="ctr">
              <a:defRPr>
                <a:solidFill>
                  <a:srgbClr val="44688F"/>
                </a:solidFill>
              </a:defRPr>
            </a:lvl1pPr>
          </a:lstStyle>
          <a:p>
            <a:r>
              <a:rPr kumimoji="1" lang="en-US" altLang="ja-JP" dirty="0"/>
              <a:t>Slide title goes here</a:t>
            </a:r>
            <a:endParaRPr kumimoji="1" lang="ja-JP" alt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4484" y="9044385"/>
            <a:ext cx="3447038" cy="1054757"/>
          </a:xfrm>
          <a:prstGeom prst="rect">
            <a:avLst/>
          </a:prstGeom>
        </p:spPr>
      </p:pic>
      <p:sp>
        <p:nvSpPr>
          <p:cNvPr id="9"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4162921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588"/>
            <a:ext cx="7767263"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403626" y="2086657"/>
            <a:ext cx="6098957"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8126556" y="4034971"/>
            <a:ext cx="9421822" cy="3051630"/>
          </a:xfrm>
        </p:spPr>
        <p:txBody>
          <a:bodyPr numCol="1" spcCol="540000" anchor="t">
            <a:normAutofit/>
          </a:bodyPr>
          <a:lstStyle>
            <a:lvl1pPr marL="457200" indent="-457200" algn="l">
              <a:spcBef>
                <a:spcPts val="0"/>
              </a:spcBef>
              <a:buFont typeface="Wingdings" panose="05000000000000000000" pitchFamily="2" charset="2"/>
              <a:buChar char="§"/>
              <a:defRPr sz="2400">
                <a:solidFill>
                  <a:schemeClr val="tx1"/>
                </a:solidFill>
                <a:latin typeface="Franklin Gothic Book" panose="020B0503020102020204" pitchFamily="34"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8126557" y="2719236"/>
            <a:ext cx="9421820" cy="1146681"/>
          </a:xfrm>
        </p:spPr>
        <p:txBody>
          <a:bodyPr anchor="b">
            <a:noAutofit/>
          </a:bodyPr>
          <a:lstStyle>
            <a:lvl1pPr marL="0" indent="0" algn="l">
              <a:lnSpc>
                <a:spcPct val="100000"/>
              </a:lnSpc>
              <a:spcBef>
                <a:spcPts val="0"/>
              </a:spcBef>
              <a:buFontTx/>
              <a:buNone/>
              <a:defRPr sz="3200">
                <a:solidFill>
                  <a:srgbClr val="44688F"/>
                </a:solidFill>
                <a:latin typeface="Franklin Gothic Medium" panose="020B0603020102020204" pitchFamily="34"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Rectangle 7"/>
          <p:cNvSpPr/>
          <p:nvPr userDrawn="1"/>
        </p:nvSpPr>
        <p:spPr>
          <a:xfrm rot="5400000">
            <a:off x="2624160" y="5158858"/>
            <a:ext cx="10286206" cy="89392"/>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a:p>
        </p:txBody>
      </p:sp>
      <p:sp>
        <p:nvSpPr>
          <p:cNvPr id="10"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4026357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 images and text">
    <p:bg>
      <p:bgPr>
        <a:solidFill>
          <a:srgbClr val="44688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142413" y="-1"/>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9142412" y="4232325"/>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13066381" y="1"/>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13066380" y="6151563"/>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403107" y="1398589"/>
            <a:ext cx="6356153"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154" y="5360988"/>
            <a:ext cx="6356153" cy="3022600"/>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8" name="Slide Number Placeholder 2"/>
          <p:cNvSpPr>
            <a:spLocks noGrp="1"/>
          </p:cNvSpPr>
          <p:nvPr>
            <p:ph type="sldNum" sz="quarter" idx="10"/>
          </p:nvPr>
        </p:nvSpPr>
        <p:spPr>
          <a:xfrm>
            <a:off x="15182638" y="9386339"/>
            <a:ext cx="3085743"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val="0"/>
              </a:ext>
            </a:extLst>
          </a:blip>
          <a:srcRect b="40507"/>
          <a:stretch/>
        </p:blipFill>
        <p:spPr>
          <a:xfrm>
            <a:off x="17003517" y="9410686"/>
            <a:ext cx="749586" cy="497930"/>
          </a:xfrm>
          <a:prstGeom prst="rect">
            <a:avLst/>
          </a:prstGeom>
        </p:spPr>
      </p:pic>
    </p:spTree>
    <p:extLst>
      <p:ext uri="{BB962C8B-B14F-4D97-AF65-F5344CB8AC3E}">
        <p14:creationId xmlns:p14="http://schemas.microsoft.com/office/powerpoint/2010/main" val="2538347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ig right imag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03106" y="2116811"/>
            <a:ext cx="4517695" cy="3018343"/>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403105" y="5365095"/>
            <a:ext cx="4517696" cy="3512273"/>
          </a:xfrm>
        </p:spPr>
        <p:txBody>
          <a:bodyPr anchor="t">
            <a:normAutofit/>
          </a:bodyPr>
          <a:lstStyle>
            <a:lvl1pPr marL="457200" indent="-457200" algn="just">
              <a:lnSpc>
                <a:spcPct val="100000"/>
              </a:lnSpc>
              <a:spcBef>
                <a:spcPts val="0"/>
              </a:spcBef>
              <a:spcAft>
                <a:spcPts val="800"/>
              </a:spcAft>
              <a:buFont typeface="Wingdings" panose="05000000000000000000" pitchFamily="2" charset="2"/>
              <a:buChar char="§"/>
              <a:defRPr sz="3200" baseline="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a:t>
            </a:r>
            <a:r>
              <a:rPr kumimoji="1" lang="en-US" altLang="ja-JP" dirty="0" smtClean="0"/>
              <a:t>here</a:t>
            </a:r>
          </a:p>
          <a:p>
            <a:pPr lvl="0"/>
            <a:r>
              <a:rPr kumimoji="1" lang="en-US" altLang="ja-JP" dirty="0" smtClean="0"/>
              <a:t>Text goes here</a:t>
            </a:r>
            <a:endParaRPr kumimoji="1" lang="ja-JP" altLang="en-US" dirty="0"/>
          </a:p>
        </p:txBody>
      </p:sp>
      <p:sp>
        <p:nvSpPr>
          <p:cNvPr id="7" name="Picture Placeholder 6"/>
          <p:cNvSpPr>
            <a:spLocks noGrp="1"/>
          </p:cNvSpPr>
          <p:nvPr>
            <p:ph type="pic" sz="quarter" idx="15"/>
          </p:nvPr>
        </p:nvSpPr>
        <p:spPr>
          <a:xfrm>
            <a:off x="7126637" y="1398588"/>
            <a:ext cx="9755081" cy="7478780"/>
          </a:xfrm>
          <a:solidFill>
            <a:srgbClr val="DAE1E9"/>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cxnSp>
        <p:nvCxnSpPr>
          <p:cNvPr id="15" name="Straight Connector 14"/>
          <p:cNvCxnSpPr/>
          <p:nvPr userDrawn="1"/>
        </p:nvCxnSpPr>
        <p:spPr>
          <a:xfrm flipH="1">
            <a:off x="925791" y="9680515"/>
            <a:ext cx="15865182"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323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44688F"/>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a:t>
            </a:fld>
            <a:endParaRPr kumimoji="1" lang="ja-JP" altLang="en-US" dirty="0"/>
          </a:p>
        </p:txBody>
      </p:sp>
      <p:sp>
        <p:nvSpPr>
          <p:cNvPr id="6" name="Content Placeholder 5"/>
          <p:cNvSpPr>
            <a:spLocks noGrp="1"/>
          </p:cNvSpPr>
          <p:nvPr>
            <p:ph sz="quarter" idx="11"/>
          </p:nvPr>
        </p:nvSpPr>
        <p:spPr>
          <a:xfrm>
            <a:off x="1403107" y="2193925"/>
            <a:ext cx="15478612" cy="6299200"/>
          </a:xfrm>
        </p:spPr>
        <p:txBody>
          <a:bodyPr/>
          <a:lstStyle>
            <a:lvl1pPr>
              <a:defRPr sz="3600"/>
            </a:lvl1pPr>
            <a:lvl2pPr marL="1028563" indent="-342854">
              <a:buFont typeface="Wingdings" panose="05000000000000000000" pitchFamily="2" charset="2"/>
              <a:buChar char="§"/>
              <a:defRPr sz="3200">
                <a:latin typeface="Roboto" panose="02000000000000000000" pitchFamily="2" charset="0"/>
                <a:ea typeface="Roboto" panose="02000000000000000000" pitchFamily="2" charset="0"/>
              </a:defRPr>
            </a:lvl2pPr>
            <a:lvl3pPr marL="1714271" indent="-342854">
              <a:buFont typeface="Calibri" panose="020F0502020204030204" pitchFamily="34" charset="0"/>
              <a:buChar char="̶"/>
              <a:defRPr sz="2800">
                <a:latin typeface="Roboto" panose="02000000000000000000" pitchFamily="2" charset="0"/>
                <a:ea typeface="Roboto" panose="02000000000000000000" pitchFamily="2" charset="0"/>
              </a:defRPr>
            </a:lvl3pPr>
            <a:lvl4pPr marL="2399980" indent="-342854">
              <a:buFont typeface="Calibri" panose="020F0502020204030204" pitchFamily="34" charset="0"/>
              <a:buChar char="̶"/>
              <a:defRPr sz="2400">
                <a:latin typeface="Roboto" panose="02000000000000000000" pitchFamily="2" charset="0"/>
                <a:ea typeface="Roboto" panose="02000000000000000000" pitchFamily="2" charset="0"/>
              </a:defRPr>
            </a:lvl4pPr>
            <a:lvl5pPr marL="3085689" indent="-342854">
              <a:buFont typeface="Calibri" panose="020F0502020204030204" pitchFamily="34" charset="0"/>
              <a:buChar char="̶"/>
              <a:defRPr sz="2400">
                <a:latin typeface="Roboto" panose="02000000000000000000" pitchFamily="2" charset="0"/>
                <a:ea typeface="Roboto" panose="02000000000000000000" pitchFamily="2"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00491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ex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2075" y="3751866"/>
            <a:ext cx="4774371" cy="2781683"/>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8278964" y="1398589"/>
            <a:ext cx="6983786" cy="7478779"/>
          </a:xfrm>
        </p:spPr>
        <p:txBody>
          <a:bodyPr anchor="ctr">
            <a:normAutofit/>
          </a:bodyPr>
          <a:lstStyle>
            <a:lvl1pPr marL="285750" indent="-285750" algn="l">
              <a:spcBef>
                <a:spcPts val="1800"/>
              </a:spcBef>
              <a:buFont typeface="Wingdings" panose="05000000000000000000" pitchFamily="2" charset="2"/>
              <a:buChar char="l"/>
              <a:defRPr sz="28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52985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6509504"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588184" y="3633536"/>
            <a:ext cx="5333137"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7894400" y="1433513"/>
            <a:ext cx="8987317" cy="3708400"/>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5" hasCustomPrompt="1"/>
          </p:nvPr>
        </p:nvSpPr>
        <p:spPr>
          <a:xfrm>
            <a:off x="7792818" y="5565640"/>
            <a:ext cx="9200460" cy="3311728"/>
          </a:xfrm>
        </p:spPr>
        <p:txBody>
          <a:bodyPr numCol="1" spcCol="540000" anchor="t">
            <a:normAutofit/>
          </a:bodyPr>
          <a:lstStyle>
            <a:lvl1pPr marL="457200" indent="-4572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smtClean="0"/>
              <a:t>Text goes here </a:t>
            </a:r>
          </a:p>
          <a:p>
            <a:pPr lvl="0"/>
            <a:r>
              <a:rPr kumimoji="1" lang="en-US" altLang="ja-JP" dirty="0" smtClean="0"/>
              <a:t>Text goes here</a:t>
            </a:r>
            <a:endParaRPr kumimoji="1" lang="ja-JP" altLang="en-US" dirty="0"/>
          </a:p>
        </p:txBody>
      </p:sp>
      <p:sp>
        <p:nvSpPr>
          <p:cNvPr id="9" name="Rectangle 8"/>
          <p:cNvSpPr/>
          <p:nvPr userDrawn="1"/>
        </p:nvSpPr>
        <p:spPr>
          <a:xfrm rot="5400000">
            <a:off x="1407060" y="5097216"/>
            <a:ext cx="10286206" cy="8939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a:p>
        </p:txBody>
      </p:sp>
    </p:spTree>
    <p:extLst>
      <p:ext uri="{BB962C8B-B14F-4D97-AF65-F5344CB8AC3E}">
        <p14:creationId xmlns:p14="http://schemas.microsoft.com/office/powerpoint/2010/main" val="2668152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414377728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192"/>
            <a:ext cx="9142413"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403626" y="2086657"/>
            <a:ext cx="6098957"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11167710" y="2918733"/>
            <a:ext cx="5174353" cy="2107520"/>
          </a:xfrm>
        </p:spPr>
        <p:txBody>
          <a:bodyPr numCol="1" spcCol="540000" anchor="t">
            <a:normAutofit/>
          </a:bodyPr>
          <a:lstStyle>
            <a:lvl1pPr marL="457200" indent="-4572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1167711" y="2154012"/>
            <a:ext cx="5174352" cy="595666"/>
          </a:xfrm>
        </p:spPr>
        <p:txBody>
          <a:bodyPr anchor="b">
            <a:noAutofit/>
          </a:bodyPr>
          <a:lstStyle>
            <a:lvl1pPr marL="0" indent="0" algn="l">
              <a:lnSpc>
                <a:spcPct val="100000"/>
              </a:lnSpc>
              <a:spcBef>
                <a:spcPts val="0"/>
              </a:spcBef>
              <a:buFontTx/>
              <a:buNone/>
              <a:defRPr sz="32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11167710" y="5973990"/>
            <a:ext cx="5174353" cy="2107520"/>
          </a:xfrm>
        </p:spPr>
        <p:txBody>
          <a:bodyPr numCol="1" spcCol="540000" anchor="t">
            <a:normAutofit/>
          </a:bodyPr>
          <a:lstStyle>
            <a:lvl1pPr marL="342900" indent="-3429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11167711" y="5209269"/>
            <a:ext cx="5174352" cy="595666"/>
          </a:xfrm>
        </p:spPr>
        <p:txBody>
          <a:bodyPr anchor="b">
            <a:noAutofit/>
          </a:bodyPr>
          <a:lstStyle>
            <a:lvl1pPr marL="0" indent="0" algn="l">
              <a:lnSpc>
                <a:spcPct val="100000"/>
              </a:lnSpc>
              <a:spcBef>
                <a:spcPts val="0"/>
              </a:spcBef>
              <a:buFontTx/>
              <a:buNone/>
              <a:defRPr sz="32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 name="Rectangle 10"/>
          <p:cNvSpPr/>
          <p:nvPr userDrawn="1"/>
        </p:nvSpPr>
        <p:spPr>
          <a:xfrm rot="5400000">
            <a:off x="4047059" y="5097216"/>
            <a:ext cx="10286206" cy="8939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a:p>
        </p:txBody>
      </p:sp>
    </p:spTree>
    <p:extLst>
      <p:ext uri="{BB962C8B-B14F-4D97-AF65-F5344CB8AC3E}">
        <p14:creationId xmlns:p14="http://schemas.microsoft.com/office/powerpoint/2010/main" val="1853596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392477" y="1"/>
            <a:ext cx="5723531" cy="10285413"/>
          </a:xfrm>
          <a:solidFill>
            <a:schemeClr val="tx1">
              <a:lumMod val="20000"/>
              <a:lumOff val="8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142413" y="2292005"/>
            <a:ext cx="773930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9142413" y="4435580"/>
            <a:ext cx="7220650" cy="2496721"/>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142413" y="3311950"/>
            <a:ext cx="7739306" cy="701273"/>
          </a:xfrm>
        </p:spPr>
        <p:txBody>
          <a:bodyPr anchor="t">
            <a:normAutofit/>
          </a:bodyPr>
          <a:lstStyle>
            <a:lvl1pPr marL="0" indent="0" algn="just">
              <a:lnSpc>
                <a:spcPct val="130000"/>
              </a:lnSpc>
              <a:spcBef>
                <a:spcPts val="0"/>
              </a:spcBef>
              <a:buFontTx/>
              <a:buNone/>
              <a:defRPr sz="2800">
                <a:solidFill>
                  <a:schemeClr val="bg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9223680" y="4163666"/>
            <a:ext cx="9061146"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9142413" y="7086601"/>
            <a:ext cx="7220650" cy="1800225"/>
          </a:xfrm>
        </p:spPr>
        <p:txBody>
          <a:bodyPr anchor="b">
            <a:normAutofit/>
          </a:bodyPr>
          <a:lstStyle>
            <a:lvl1pPr marL="285750" indent="-285750" algn="just">
              <a:spcBef>
                <a:spcPts val="0"/>
              </a:spcBef>
              <a:buFont typeface="Wingdings" panose="05000000000000000000" pitchFamily="2" charset="2"/>
              <a:buChar char="l"/>
              <a:defRPr sz="1400">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403107" y="3633536"/>
            <a:ext cx="4524494"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11697068" y="-1588"/>
            <a:ext cx="5184651"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17" name="Picture Placeholder 6"/>
          <p:cNvSpPr>
            <a:spLocks noGrp="1"/>
          </p:cNvSpPr>
          <p:nvPr>
            <p:ph type="pic" sz="quarter" idx="13"/>
          </p:nvPr>
        </p:nvSpPr>
        <p:spPr>
          <a:xfrm>
            <a:off x="6513968" y="0"/>
            <a:ext cx="5183100" cy="5141914"/>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11698619" y="5141515"/>
            <a:ext cx="5183100" cy="5141914"/>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6513968" y="5141914"/>
            <a:ext cx="5184651"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22" name="Text Placeholder 5"/>
          <p:cNvSpPr>
            <a:spLocks noGrp="1"/>
          </p:cNvSpPr>
          <p:nvPr>
            <p:ph type="body" sz="quarter" idx="12" hasCustomPrompt="1"/>
          </p:nvPr>
        </p:nvSpPr>
        <p:spPr>
          <a:xfrm>
            <a:off x="12494631" y="1973417"/>
            <a:ext cx="3666341" cy="2007738"/>
          </a:xfrm>
        </p:spPr>
        <p:txBody>
          <a:bodyPr anchor="t"/>
          <a:lstStyle>
            <a:lvl1pPr marL="0" indent="0" algn="l">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12494631" y="1314181"/>
            <a:ext cx="3666341" cy="586241"/>
          </a:xfrm>
        </p:spPr>
        <p:txBody>
          <a:bodyPr anchor="b">
            <a:normAutofit/>
          </a:bodyPr>
          <a:lstStyle>
            <a:lvl1pPr marL="0" indent="0" algn="l">
              <a:lnSpc>
                <a:spcPct val="100000"/>
              </a:lnSpc>
              <a:spcBef>
                <a:spcPts val="0"/>
              </a:spcBef>
              <a:buFontTx/>
              <a:buNone/>
              <a:defRPr sz="2800">
                <a:solidFill>
                  <a:schemeClr val="bg1"/>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7301254" y="7014529"/>
            <a:ext cx="3666341" cy="2007738"/>
          </a:xfrm>
        </p:spPr>
        <p:txBody>
          <a:bodyPr anchor="t"/>
          <a:lstStyle>
            <a:lvl1pPr marL="0" indent="0" algn="r">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7301254" y="6355293"/>
            <a:ext cx="3666341" cy="586241"/>
          </a:xfrm>
        </p:spPr>
        <p:txBody>
          <a:bodyPr anchor="b">
            <a:normAutofit/>
          </a:bodyPr>
          <a:lstStyle>
            <a:lvl1pPr marL="0" indent="0" algn="r">
              <a:lnSpc>
                <a:spcPct val="100000"/>
              </a:lnSpc>
              <a:spcBef>
                <a:spcPts val="0"/>
              </a:spcBef>
              <a:buFontTx/>
              <a:buNone/>
              <a:defRPr sz="2800">
                <a:solidFill>
                  <a:schemeClr val="bg1"/>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142413" y="-1"/>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9142412" y="4232325"/>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13066381" y="1"/>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13066380" y="6151563"/>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403107" y="1398589"/>
            <a:ext cx="6356153" cy="3648420"/>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154" y="5360988"/>
            <a:ext cx="6356153" cy="3022600"/>
          </a:xfrm>
        </p:spPr>
        <p:txBody>
          <a:bodyPr anchor="t"/>
          <a:lstStyle>
            <a:lvl1pPr marL="457200" indent="-457200" algn="just">
              <a:spcBef>
                <a:spcPts val="0"/>
              </a:spcBef>
              <a:buFont typeface="Wingdings" panose="05000000000000000000" pitchFamily="2" charset="2"/>
              <a:buChar char="§"/>
              <a:defRPr>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3943168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9142412" y="3270250"/>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Rectangle 5"/>
          <p:cNvSpPr/>
          <p:nvPr userDrawn="1"/>
        </p:nvSpPr>
        <p:spPr>
          <a:xfrm>
            <a:off x="9142412" y="4201809"/>
            <a:ext cx="7739308"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Rectangle 6"/>
          <p:cNvSpPr/>
          <p:nvPr userDrawn="1"/>
        </p:nvSpPr>
        <p:spPr>
          <a:xfrm>
            <a:off x="9142412" y="5133368"/>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Rectangle 7"/>
          <p:cNvSpPr/>
          <p:nvPr userDrawn="1"/>
        </p:nvSpPr>
        <p:spPr>
          <a:xfrm>
            <a:off x="9142412" y="6064927"/>
            <a:ext cx="7739308"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 name="Rectangle 8"/>
          <p:cNvSpPr/>
          <p:nvPr userDrawn="1"/>
        </p:nvSpPr>
        <p:spPr>
          <a:xfrm>
            <a:off x="9142412" y="6996486"/>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Rectangle 9"/>
          <p:cNvSpPr/>
          <p:nvPr userDrawn="1"/>
        </p:nvSpPr>
        <p:spPr>
          <a:xfrm>
            <a:off x="6513970" y="2338691"/>
            <a:ext cx="2628443"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1" name="Rectangle 10"/>
          <p:cNvSpPr/>
          <p:nvPr userDrawn="1"/>
        </p:nvSpPr>
        <p:spPr>
          <a:xfrm>
            <a:off x="9142412" y="2338691"/>
            <a:ext cx="7739307"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Rectangle 11"/>
          <p:cNvSpPr/>
          <p:nvPr userDrawn="1"/>
        </p:nvSpPr>
        <p:spPr>
          <a:xfrm>
            <a:off x="6513969" y="3270250"/>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3" name="Rectangle 12"/>
          <p:cNvSpPr/>
          <p:nvPr userDrawn="1"/>
        </p:nvSpPr>
        <p:spPr>
          <a:xfrm>
            <a:off x="6513969" y="4201809"/>
            <a:ext cx="2628444"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4" name="Rectangle 13"/>
          <p:cNvSpPr/>
          <p:nvPr userDrawn="1"/>
        </p:nvSpPr>
        <p:spPr>
          <a:xfrm>
            <a:off x="6513969" y="5133368"/>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5" name="Rectangle 14"/>
          <p:cNvSpPr/>
          <p:nvPr userDrawn="1"/>
        </p:nvSpPr>
        <p:spPr>
          <a:xfrm>
            <a:off x="6513969" y="6064927"/>
            <a:ext cx="2628444"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6" name="Rectangle 15"/>
          <p:cNvSpPr/>
          <p:nvPr userDrawn="1"/>
        </p:nvSpPr>
        <p:spPr>
          <a:xfrm>
            <a:off x="6513969" y="6996486"/>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8" name="Text Placeholder 5"/>
          <p:cNvSpPr>
            <a:spLocks noGrp="1"/>
          </p:cNvSpPr>
          <p:nvPr>
            <p:ph type="body" sz="quarter" idx="22" hasCustomPrompt="1"/>
          </p:nvPr>
        </p:nvSpPr>
        <p:spPr>
          <a:xfrm>
            <a:off x="6657685" y="2521982"/>
            <a:ext cx="2341012"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9422340" y="2519762"/>
            <a:ext cx="3508054"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13093737" y="2519762"/>
            <a:ext cx="3508054"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6657685" y="3453541"/>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6657685" y="4385100"/>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6657685" y="5316659"/>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6657685" y="6248218"/>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6657685" y="7179777"/>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9430998" y="3449430"/>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9430998" y="4376548"/>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9430998" y="533067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9430998" y="6259969"/>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9430998" y="718898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13079884" y="3449430"/>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13079884" y="4376548"/>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13079884" y="533067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13079884" y="6259969"/>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13079884" y="718898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517388" y="5141913"/>
            <a:ext cx="499658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403107" y="1398589"/>
            <a:ext cx="4384381"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422153" y="5360988"/>
            <a:ext cx="4368042" cy="3022600"/>
          </a:xfrm>
        </p:spPr>
        <p:txBody>
          <a:bodyPr anchor="t"/>
          <a:lstStyle>
            <a:lvl1pPr marL="457200" indent="-457200" algn="just">
              <a:spcBef>
                <a:spcPts val="0"/>
              </a:spcBef>
              <a:buFont typeface="Wingdings" panose="05000000000000000000" pitchFamily="2" charset="2"/>
              <a:buChar char="§"/>
              <a:defRPr baseline="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a:t>
            </a:r>
            <a:r>
              <a:rPr kumimoji="1" lang="en-US" altLang="ja-JP" dirty="0" smtClean="0"/>
              <a:t>here</a:t>
            </a:r>
          </a:p>
          <a:p>
            <a:pPr lvl="0"/>
            <a:r>
              <a:rPr kumimoji="1" lang="en-US" altLang="ja-JP" dirty="0" smtClean="0"/>
              <a:t>Text goes here</a:t>
            </a:r>
            <a:endParaRPr kumimoji="1" lang="ja-JP" altLang="en-US" dirty="0"/>
          </a:p>
        </p:txBody>
      </p:sp>
      <p:sp>
        <p:nvSpPr>
          <p:cNvPr id="44"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45" name="Picture 4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cxnSp>
        <p:nvCxnSpPr>
          <p:cNvPr id="46" name="Straight Connector 45"/>
          <p:cNvCxnSpPr/>
          <p:nvPr userDrawn="1"/>
        </p:nvCxnSpPr>
        <p:spPr>
          <a:xfrm flipH="1">
            <a:off x="925791" y="9680515"/>
            <a:ext cx="15865182"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5487487" y="-1"/>
            <a:ext cx="5654828" cy="10285413"/>
          </a:xfrm>
          <a:no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ext Placeholder 5"/>
          <p:cNvSpPr>
            <a:spLocks noGrp="1"/>
          </p:cNvSpPr>
          <p:nvPr>
            <p:ph type="body" sz="quarter" idx="12" hasCustomPrompt="1"/>
          </p:nvPr>
        </p:nvSpPr>
        <p:spPr>
          <a:xfrm>
            <a:off x="11167711" y="1997249"/>
            <a:ext cx="5715961" cy="1421200"/>
          </a:xfrm>
        </p:spPr>
        <p:txBody>
          <a:bodyPr anchor="t">
            <a:normAutofit/>
          </a:bodyPr>
          <a:lstStyle>
            <a:lvl1pPr marL="0" indent="0" algn="l">
              <a:spcBef>
                <a:spcPts val="0"/>
              </a:spcBef>
              <a:buFontTx/>
              <a:buNone/>
              <a:defRPr sz="24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11167711" y="1338013"/>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11167711" y="4731437"/>
            <a:ext cx="5715961" cy="1421200"/>
          </a:xfrm>
        </p:spPr>
        <p:txBody>
          <a:bodyPr anchor="t">
            <a:normAutofit/>
          </a:bodyPr>
          <a:lstStyle>
            <a:lvl1pPr marL="0" indent="0" algn="l">
              <a:spcBef>
                <a:spcPts val="0"/>
              </a:spcBef>
              <a:buFontTx/>
              <a:buNone/>
              <a:defRPr sz="2400">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11167711" y="4072201"/>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11167711" y="7465625"/>
            <a:ext cx="5715961" cy="1421200"/>
          </a:xfrm>
        </p:spPr>
        <p:txBody>
          <a:bodyPr anchor="t">
            <a:normAutofit/>
          </a:bodyPr>
          <a:lstStyle>
            <a:lvl1pPr marL="0" indent="0" algn="l">
              <a:spcBef>
                <a:spcPts val="0"/>
              </a:spcBef>
              <a:buFontTx/>
              <a:buNone/>
              <a:defRPr sz="24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11167711" y="6806389"/>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1403107" y="3633536"/>
            <a:ext cx="4524494" cy="3018343"/>
          </a:xfrm>
        </p:spPr>
        <p:txBody>
          <a:bodyPr anchor="ctr"/>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276414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558" y="2564212"/>
            <a:ext cx="15770662" cy="4278445"/>
          </a:xfrm>
        </p:spPr>
        <p:txBody>
          <a:bodyPr anchor="b"/>
          <a:lstStyle>
            <a:lvl1pPr>
              <a:defRPr sz="8998"/>
            </a:lvl1pPr>
          </a:lstStyle>
          <a:p>
            <a:r>
              <a:rPr lang="en-US" dirty="0" smtClean="0"/>
              <a:t>Click to edit Master title style</a:t>
            </a:r>
            <a:endParaRPr lang="en-US" dirty="0"/>
          </a:p>
        </p:txBody>
      </p:sp>
      <p:sp>
        <p:nvSpPr>
          <p:cNvPr id="3" name="Text Placeholder 2"/>
          <p:cNvSpPr>
            <a:spLocks noGrp="1"/>
          </p:cNvSpPr>
          <p:nvPr>
            <p:ph type="body" idx="1"/>
          </p:nvPr>
        </p:nvSpPr>
        <p:spPr>
          <a:xfrm>
            <a:off x="1247558" y="6883133"/>
            <a:ext cx="15770662" cy="2249933"/>
          </a:xfrm>
        </p:spPr>
        <p:txBody>
          <a:bodyPr/>
          <a:lstStyle>
            <a:lvl1pPr marL="0" indent="0">
              <a:buNone/>
              <a:defRPr sz="3599">
                <a:solidFill>
                  <a:schemeClr val="tx1">
                    <a:tint val="75000"/>
                  </a:schemeClr>
                </a:solidFill>
              </a:defRPr>
            </a:lvl1pPr>
            <a:lvl2pPr marL="685663" indent="0">
              <a:buNone/>
              <a:defRPr sz="2999">
                <a:solidFill>
                  <a:schemeClr val="tx1">
                    <a:tint val="75000"/>
                  </a:schemeClr>
                </a:solidFill>
              </a:defRPr>
            </a:lvl2pPr>
            <a:lvl3pPr marL="1371326" indent="0">
              <a:buNone/>
              <a:defRPr sz="2699">
                <a:solidFill>
                  <a:schemeClr val="tx1">
                    <a:tint val="75000"/>
                  </a:schemeClr>
                </a:solidFill>
              </a:defRPr>
            </a:lvl3pPr>
            <a:lvl4pPr marL="2056989" indent="0">
              <a:buNone/>
              <a:defRPr sz="2400">
                <a:solidFill>
                  <a:schemeClr val="tx1">
                    <a:tint val="75000"/>
                  </a:schemeClr>
                </a:solidFill>
              </a:defRPr>
            </a:lvl4pPr>
            <a:lvl5pPr marL="2742651" indent="0">
              <a:buNone/>
              <a:defRPr sz="2400">
                <a:solidFill>
                  <a:schemeClr val="tx1">
                    <a:tint val="75000"/>
                  </a:schemeClr>
                </a:solidFill>
              </a:defRPr>
            </a:lvl5pPr>
            <a:lvl6pPr marL="3428314" indent="0">
              <a:buNone/>
              <a:defRPr sz="2400">
                <a:solidFill>
                  <a:schemeClr val="tx1">
                    <a:tint val="75000"/>
                  </a:schemeClr>
                </a:solidFill>
              </a:defRPr>
            </a:lvl6pPr>
            <a:lvl7pPr marL="4113977" indent="0">
              <a:buNone/>
              <a:defRPr sz="2400">
                <a:solidFill>
                  <a:schemeClr val="tx1">
                    <a:tint val="75000"/>
                  </a:schemeClr>
                </a:solidFill>
              </a:defRPr>
            </a:lvl7pPr>
            <a:lvl8pPr marL="4799640" indent="0">
              <a:buNone/>
              <a:defRPr sz="2400">
                <a:solidFill>
                  <a:schemeClr val="tx1">
                    <a:tint val="75000"/>
                  </a:schemeClr>
                </a:solidFill>
              </a:defRPr>
            </a:lvl8pPr>
            <a:lvl9pPr marL="5485303" indent="0">
              <a:buNone/>
              <a:defRPr sz="24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62716853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082" y="2738015"/>
            <a:ext cx="7771051"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56692" y="2738015"/>
            <a:ext cx="7771051"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12953968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463" y="547604"/>
            <a:ext cx="15770662" cy="198803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9464" y="2521356"/>
            <a:ext cx="7735337" cy="1235677"/>
          </a:xfrm>
        </p:spPr>
        <p:txBody>
          <a:bodyPr anchor="b"/>
          <a:lstStyle>
            <a:lvl1pPr marL="0" indent="0">
              <a:buNone/>
              <a:defRPr sz="3599" b="1"/>
            </a:lvl1pPr>
            <a:lvl2pPr marL="685663" indent="0">
              <a:buNone/>
              <a:defRPr sz="2999" b="1"/>
            </a:lvl2pPr>
            <a:lvl3pPr marL="1371326" indent="0">
              <a:buNone/>
              <a:defRPr sz="2699" b="1"/>
            </a:lvl3pPr>
            <a:lvl4pPr marL="2056989" indent="0">
              <a:buNone/>
              <a:defRPr sz="2400" b="1"/>
            </a:lvl4pPr>
            <a:lvl5pPr marL="2742651" indent="0">
              <a:buNone/>
              <a:defRPr sz="2400" b="1"/>
            </a:lvl5pPr>
            <a:lvl6pPr marL="3428314" indent="0">
              <a:buNone/>
              <a:defRPr sz="2400" b="1"/>
            </a:lvl6pPr>
            <a:lvl7pPr marL="4113977" indent="0">
              <a:buNone/>
              <a:defRPr sz="2400" b="1"/>
            </a:lvl7pPr>
            <a:lvl8pPr marL="4799640" indent="0">
              <a:buNone/>
              <a:defRPr sz="2400" b="1"/>
            </a:lvl8pPr>
            <a:lvl9pPr marL="5485303"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464" y="3757033"/>
            <a:ext cx="7735337"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256693" y="2521356"/>
            <a:ext cx="7773432" cy="1235677"/>
          </a:xfrm>
        </p:spPr>
        <p:txBody>
          <a:bodyPr anchor="b"/>
          <a:lstStyle>
            <a:lvl1pPr marL="0" indent="0">
              <a:buNone/>
              <a:defRPr sz="3599" b="1"/>
            </a:lvl1pPr>
            <a:lvl2pPr marL="685663" indent="0">
              <a:buNone/>
              <a:defRPr sz="2999" b="1"/>
            </a:lvl2pPr>
            <a:lvl3pPr marL="1371326" indent="0">
              <a:buNone/>
              <a:defRPr sz="2699" b="1"/>
            </a:lvl3pPr>
            <a:lvl4pPr marL="2056989" indent="0">
              <a:buNone/>
              <a:defRPr sz="2400" b="1"/>
            </a:lvl4pPr>
            <a:lvl5pPr marL="2742651" indent="0">
              <a:buNone/>
              <a:defRPr sz="2400" b="1"/>
            </a:lvl5pPr>
            <a:lvl6pPr marL="3428314" indent="0">
              <a:buNone/>
              <a:defRPr sz="2400" b="1"/>
            </a:lvl6pPr>
            <a:lvl7pPr marL="4113977" indent="0">
              <a:buNone/>
              <a:defRPr sz="2400" b="1"/>
            </a:lvl7pPr>
            <a:lvl8pPr marL="4799640" indent="0">
              <a:buNone/>
              <a:defRPr sz="2400" b="1"/>
            </a:lvl8pPr>
            <a:lvl9pPr marL="5485303"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6693" y="3757033"/>
            <a:ext cx="7773432"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5/23/2019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81394683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81420594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90622877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464" y="685694"/>
            <a:ext cx="5897331" cy="2399930"/>
          </a:xfrm>
        </p:spPr>
        <p:txBody>
          <a:bodyPr anchor="b"/>
          <a:lstStyle>
            <a:lvl1pPr>
              <a:defRPr sz="4799"/>
            </a:lvl1pPr>
          </a:lstStyle>
          <a:p>
            <a:r>
              <a:rPr lang="en-US" smtClean="0"/>
              <a:t>Click to edit Master title style</a:t>
            </a:r>
            <a:endParaRPr lang="en-US" dirty="0"/>
          </a:p>
        </p:txBody>
      </p:sp>
      <p:sp>
        <p:nvSpPr>
          <p:cNvPr id="3" name="Content Placeholder 2"/>
          <p:cNvSpPr>
            <a:spLocks noGrp="1"/>
          </p:cNvSpPr>
          <p:nvPr>
            <p:ph idx="1"/>
          </p:nvPr>
        </p:nvSpPr>
        <p:spPr>
          <a:xfrm>
            <a:off x="7773432" y="1480910"/>
            <a:ext cx="9256693" cy="7309310"/>
          </a:xfrm>
        </p:spPr>
        <p:txBody>
          <a:bodyPr/>
          <a:lstStyle>
            <a:lvl1pPr>
              <a:defRPr sz="4799"/>
            </a:lvl1pPr>
            <a:lvl2pPr>
              <a:defRPr sz="4199"/>
            </a:lvl2pPr>
            <a:lvl3pPr>
              <a:defRPr sz="3599"/>
            </a:lvl3pPr>
            <a:lvl4pPr>
              <a:defRPr sz="2999"/>
            </a:lvl4pPr>
            <a:lvl5pPr>
              <a:defRPr sz="2999"/>
            </a:lvl5pPr>
            <a:lvl6pPr>
              <a:defRPr sz="2999"/>
            </a:lvl6pPr>
            <a:lvl7pPr>
              <a:defRPr sz="2999"/>
            </a:lvl7pPr>
            <a:lvl8pPr>
              <a:defRPr sz="2999"/>
            </a:lvl8pPr>
            <a:lvl9pPr>
              <a:defRPr sz="299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59464" y="3085624"/>
            <a:ext cx="5897331" cy="5716500"/>
          </a:xfrm>
        </p:spPr>
        <p:txBody>
          <a:bodyPr/>
          <a:lstStyle>
            <a:lvl1pPr marL="0" indent="0">
              <a:buNone/>
              <a:defRPr sz="2400"/>
            </a:lvl1pPr>
            <a:lvl2pPr marL="685663" indent="0">
              <a:buNone/>
              <a:defRPr sz="2100"/>
            </a:lvl2pPr>
            <a:lvl3pPr marL="1371326" indent="0">
              <a:buNone/>
              <a:defRPr sz="1800"/>
            </a:lvl3pPr>
            <a:lvl4pPr marL="2056989" indent="0">
              <a:buNone/>
              <a:defRPr sz="1500"/>
            </a:lvl4pPr>
            <a:lvl5pPr marL="2742651" indent="0">
              <a:buNone/>
              <a:defRPr sz="1500"/>
            </a:lvl5pPr>
            <a:lvl6pPr marL="3428314" indent="0">
              <a:buNone/>
              <a:defRPr sz="1500"/>
            </a:lvl6pPr>
            <a:lvl7pPr marL="4113977" indent="0">
              <a:buNone/>
              <a:defRPr sz="1500"/>
            </a:lvl7pPr>
            <a:lvl8pPr marL="4799640" indent="0">
              <a:buNone/>
              <a:defRPr sz="1500"/>
            </a:lvl8pPr>
            <a:lvl9pPr marL="5485303"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531573687"/>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464" y="685694"/>
            <a:ext cx="5897331" cy="2399930"/>
          </a:xfrm>
        </p:spPr>
        <p:txBody>
          <a:bodyPr anchor="b"/>
          <a:lstStyle>
            <a:lvl1pPr>
              <a:defRPr sz="4799"/>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773432" y="1480910"/>
            <a:ext cx="9256693" cy="7309310"/>
          </a:xfrm>
        </p:spPr>
        <p:txBody>
          <a:bodyPr anchor="t"/>
          <a:lstStyle>
            <a:lvl1pPr marL="0" indent="0">
              <a:buNone/>
              <a:defRPr sz="4799"/>
            </a:lvl1pPr>
            <a:lvl2pPr marL="685663" indent="0">
              <a:buNone/>
              <a:defRPr sz="4199"/>
            </a:lvl2pPr>
            <a:lvl3pPr marL="1371326" indent="0">
              <a:buNone/>
              <a:defRPr sz="3599"/>
            </a:lvl3pPr>
            <a:lvl4pPr marL="2056989" indent="0">
              <a:buNone/>
              <a:defRPr sz="2999"/>
            </a:lvl4pPr>
            <a:lvl5pPr marL="2742651" indent="0">
              <a:buNone/>
              <a:defRPr sz="2999"/>
            </a:lvl5pPr>
            <a:lvl6pPr marL="3428314" indent="0">
              <a:buNone/>
              <a:defRPr sz="2999"/>
            </a:lvl6pPr>
            <a:lvl7pPr marL="4113977" indent="0">
              <a:buNone/>
              <a:defRPr sz="2999"/>
            </a:lvl7pPr>
            <a:lvl8pPr marL="4799640" indent="0">
              <a:buNone/>
              <a:defRPr sz="2999"/>
            </a:lvl8pPr>
            <a:lvl9pPr marL="5485303" indent="0">
              <a:buNone/>
              <a:defRPr sz="2999"/>
            </a:lvl9pPr>
          </a:lstStyle>
          <a:p>
            <a:r>
              <a:rPr lang="en-US" smtClean="0"/>
              <a:t>Click icon to add picture</a:t>
            </a:r>
            <a:endParaRPr lang="en-US" dirty="0"/>
          </a:p>
        </p:txBody>
      </p:sp>
      <p:sp>
        <p:nvSpPr>
          <p:cNvPr id="4" name="Text Placeholder 3"/>
          <p:cNvSpPr>
            <a:spLocks noGrp="1"/>
          </p:cNvSpPr>
          <p:nvPr>
            <p:ph type="body" sz="half" idx="2"/>
          </p:nvPr>
        </p:nvSpPr>
        <p:spPr>
          <a:xfrm>
            <a:off x="1259464" y="3085624"/>
            <a:ext cx="5897331" cy="5716500"/>
          </a:xfrm>
        </p:spPr>
        <p:txBody>
          <a:bodyPr/>
          <a:lstStyle>
            <a:lvl1pPr marL="0" indent="0">
              <a:buNone/>
              <a:defRPr sz="2400"/>
            </a:lvl1pPr>
            <a:lvl2pPr marL="685663" indent="0">
              <a:buNone/>
              <a:defRPr sz="2100"/>
            </a:lvl2pPr>
            <a:lvl3pPr marL="1371326" indent="0">
              <a:buNone/>
              <a:defRPr sz="1800"/>
            </a:lvl3pPr>
            <a:lvl4pPr marL="2056989" indent="0">
              <a:buNone/>
              <a:defRPr sz="1500"/>
            </a:lvl4pPr>
            <a:lvl5pPr marL="2742651" indent="0">
              <a:buNone/>
              <a:defRPr sz="1500"/>
            </a:lvl5pPr>
            <a:lvl6pPr marL="3428314" indent="0">
              <a:buNone/>
              <a:defRPr sz="1500"/>
            </a:lvl6pPr>
            <a:lvl7pPr marL="4113977" indent="0">
              <a:buNone/>
              <a:defRPr sz="1500"/>
            </a:lvl7pPr>
            <a:lvl8pPr marL="4799640" indent="0">
              <a:buNone/>
              <a:defRPr sz="1500"/>
            </a:lvl8pPr>
            <a:lvl9pPr marL="5485303"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87964042"/>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082" y="547604"/>
            <a:ext cx="15770662" cy="19880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57082" y="2738015"/>
            <a:ext cx="15770662" cy="652600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1257082" y="9533055"/>
            <a:ext cx="4114086"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5/23/2019</a:t>
            </a:fld>
            <a:endParaRPr lang="en-US" dirty="0"/>
          </a:p>
        </p:txBody>
      </p:sp>
      <p:sp>
        <p:nvSpPr>
          <p:cNvPr id="5" name="Footer Placeholder 4"/>
          <p:cNvSpPr>
            <a:spLocks noGrp="1"/>
          </p:cNvSpPr>
          <p:nvPr>
            <p:ph type="ftr" sz="quarter" idx="3"/>
          </p:nvPr>
        </p:nvSpPr>
        <p:spPr>
          <a:xfrm>
            <a:off x="6056849" y="9533055"/>
            <a:ext cx="6171128"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3657" y="9533055"/>
            <a:ext cx="4114086"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34448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2" r:id="rId12"/>
    <p:sldLayoutId id="2147483828" r:id="rId13"/>
    <p:sldLayoutId id="2147483831" r:id="rId14"/>
    <p:sldLayoutId id="2147483834" r:id="rId15"/>
    <p:sldLayoutId id="2147483840" r:id="rId16"/>
    <p:sldLayoutId id="2147483780" r:id="rId17"/>
    <p:sldLayoutId id="2147483793" r:id="rId18"/>
    <p:sldLayoutId id="2147483789" r:id="rId19"/>
    <p:sldLayoutId id="2147483784" r:id="rId20"/>
    <p:sldLayoutId id="2147483786" r:id="rId21"/>
    <p:sldLayoutId id="2147483699" r:id="rId22"/>
    <p:sldLayoutId id="2147483806" r:id="rId23"/>
    <p:sldLayoutId id="2147483752" r:id="rId24"/>
    <p:sldLayoutId id="2147483841" r:id="rId25"/>
  </p:sldLayoutIdLst>
  <p:hf hdr="0" dt="0"/>
  <p:txStyles>
    <p:titleStyle>
      <a:lvl1pPr algn="ctr" defTabSz="1371326" rtl="0" eaLnBrk="1" latinLnBrk="0" hangingPunct="1">
        <a:lnSpc>
          <a:spcPct val="90000"/>
        </a:lnSpc>
        <a:spcBef>
          <a:spcPct val="0"/>
        </a:spcBef>
        <a:buNone/>
        <a:defRPr sz="6599"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31" indent="-342831" algn="l" defTabSz="1371326"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Medium" panose="02000000000000000000" pitchFamily="2" charset="0"/>
          <a:cs typeface="+mn-cs"/>
        </a:defRPr>
      </a:lvl1pPr>
      <a:lvl2pPr marL="1428613" indent="-742950" algn="l" defTabSz="1371326" rtl="0" eaLnBrk="1" latinLnBrk="0" hangingPunct="1">
        <a:lnSpc>
          <a:spcPct val="90000"/>
        </a:lnSpc>
        <a:spcBef>
          <a:spcPts val="750"/>
        </a:spcBef>
        <a:buFont typeface="Calibri" panose="020F0502020204030204" pitchFamily="34" charset="0"/>
        <a:buChar char="̶"/>
        <a:defRPr sz="3599" kern="1200">
          <a:solidFill>
            <a:schemeClr val="tx1"/>
          </a:solidFill>
          <a:latin typeface="Franklin Gothic Book" panose="020B0503020102020204" pitchFamily="34" charset="0"/>
          <a:ea typeface="Roboto Medium" panose="02000000000000000000" pitchFamily="2" charset="0"/>
          <a:cs typeface="+mn-cs"/>
        </a:defRPr>
      </a:lvl2pPr>
      <a:lvl3pPr marL="1714157" indent="-342831" algn="l" defTabSz="1371326" rtl="0" eaLnBrk="1" latinLnBrk="0" hangingPunct="1">
        <a:lnSpc>
          <a:spcPct val="90000"/>
        </a:lnSpc>
        <a:spcBef>
          <a:spcPts val="750"/>
        </a:spcBef>
        <a:buFont typeface="Calibri" panose="020F0502020204030204" pitchFamily="34" charset="0"/>
        <a:buChar char="̶"/>
        <a:defRPr sz="2999" kern="1200">
          <a:solidFill>
            <a:schemeClr val="tx1"/>
          </a:solidFill>
          <a:latin typeface="Franklin Gothic Book" panose="020B0503020102020204" pitchFamily="34" charset="0"/>
          <a:ea typeface="Roboto Medium" panose="02000000000000000000" pitchFamily="2" charset="0"/>
          <a:cs typeface="+mn-cs"/>
        </a:defRPr>
      </a:lvl3pPr>
      <a:lvl4pPr marL="2399820"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Roboto Medium" panose="02000000000000000000" pitchFamily="2" charset="0"/>
          <a:ea typeface="Roboto Medium" panose="02000000000000000000" pitchFamily="2" charset="0"/>
          <a:cs typeface="+mn-cs"/>
        </a:defRPr>
      </a:lvl4pPr>
      <a:lvl5pPr marL="3085483"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Roboto Medium" panose="02000000000000000000" pitchFamily="2" charset="0"/>
          <a:ea typeface="Roboto Medium" panose="02000000000000000000" pitchFamily="2" charset="0"/>
          <a:cs typeface="+mn-cs"/>
        </a:defRPr>
      </a:lvl5pPr>
      <a:lvl6pPr marL="3771146"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6pPr>
      <a:lvl7pPr marL="4456808"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7pPr>
      <a:lvl8pPr marL="5142471"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8pPr>
      <a:lvl9pPr marL="5828134"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9pPr>
    </p:bodyStyle>
    <p:otherStyle>
      <a:defPPr>
        <a:defRPr lang="en-US"/>
      </a:defPPr>
      <a:lvl1pPr marL="0" algn="l" defTabSz="1371326" rtl="0" eaLnBrk="1" latinLnBrk="0" hangingPunct="1">
        <a:defRPr sz="2699" kern="1200">
          <a:solidFill>
            <a:schemeClr val="tx1"/>
          </a:solidFill>
          <a:latin typeface="+mn-lt"/>
          <a:ea typeface="+mn-ea"/>
          <a:cs typeface="+mn-cs"/>
        </a:defRPr>
      </a:lvl1pPr>
      <a:lvl2pPr marL="685663" algn="l" defTabSz="1371326" rtl="0" eaLnBrk="1" latinLnBrk="0" hangingPunct="1">
        <a:defRPr sz="2699" kern="1200">
          <a:solidFill>
            <a:schemeClr val="tx1"/>
          </a:solidFill>
          <a:latin typeface="+mn-lt"/>
          <a:ea typeface="+mn-ea"/>
          <a:cs typeface="+mn-cs"/>
        </a:defRPr>
      </a:lvl2pPr>
      <a:lvl3pPr marL="1371326" algn="l" defTabSz="1371326" rtl="0" eaLnBrk="1" latinLnBrk="0" hangingPunct="1">
        <a:defRPr sz="2699" kern="1200">
          <a:solidFill>
            <a:schemeClr val="tx1"/>
          </a:solidFill>
          <a:latin typeface="+mn-lt"/>
          <a:ea typeface="+mn-ea"/>
          <a:cs typeface="+mn-cs"/>
        </a:defRPr>
      </a:lvl3pPr>
      <a:lvl4pPr marL="2056989" algn="l" defTabSz="1371326" rtl="0" eaLnBrk="1" latinLnBrk="0" hangingPunct="1">
        <a:defRPr sz="2699" kern="1200">
          <a:solidFill>
            <a:schemeClr val="tx1"/>
          </a:solidFill>
          <a:latin typeface="+mn-lt"/>
          <a:ea typeface="+mn-ea"/>
          <a:cs typeface="+mn-cs"/>
        </a:defRPr>
      </a:lvl4pPr>
      <a:lvl5pPr marL="2742651" algn="l" defTabSz="1371326" rtl="0" eaLnBrk="1" latinLnBrk="0" hangingPunct="1">
        <a:defRPr sz="2699" kern="1200">
          <a:solidFill>
            <a:schemeClr val="tx1"/>
          </a:solidFill>
          <a:latin typeface="+mn-lt"/>
          <a:ea typeface="+mn-ea"/>
          <a:cs typeface="+mn-cs"/>
        </a:defRPr>
      </a:lvl5pPr>
      <a:lvl6pPr marL="3428314" algn="l" defTabSz="1371326" rtl="0" eaLnBrk="1" latinLnBrk="0" hangingPunct="1">
        <a:defRPr sz="2699" kern="1200">
          <a:solidFill>
            <a:schemeClr val="tx1"/>
          </a:solidFill>
          <a:latin typeface="+mn-lt"/>
          <a:ea typeface="+mn-ea"/>
          <a:cs typeface="+mn-cs"/>
        </a:defRPr>
      </a:lvl6pPr>
      <a:lvl7pPr marL="4113977" algn="l" defTabSz="1371326" rtl="0" eaLnBrk="1" latinLnBrk="0" hangingPunct="1">
        <a:defRPr sz="2699" kern="1200">
          <a:solidFill>
            <a:schemeClr val="tx1"/>
          </a:solidFill>
          <a:latin typeface="+mn-lt"/>
          <a:ea typeface="+mn-ea"/>
          <a:cs typeface="+mn-cs"/>
        </a:defRPr>
      </a:lvl7pPr>
      <a:lvl8pPr marL="4799640" algn="l" defTabSz="1371326" rtl="0" eaLnBrk="1" latinLnBrk="0" hangingPunct="1">
        <a:defRPr sz="2699" kern="1200">
          <a:solidFill>
            <a:schemeClr val="tx1"/>
          </a:solidFill>
          <a:latin typeface="+mn-lt"/>
          <a:ea typeface="+mn-ea"/>
          <a:cs typeface="+mn-cs"/>
        </a:defRPr>
      </a:lvl8pPr>
      <a:lvl9pPr marL="5485303" algn="l" defTabSz="1371326" rtl="0" eaLnBrk="1" latinLnBrk="0" hangingPunct="1">
        <a:defRPr sz="26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39" userDrawn="1">
          <p15:clr>
            <a:srgbClr val="F26B43"/>
          </p15:clr>
        </p15:guide>
        <p15:guide id="2" pos="5759" userDrawn="1">
          <p15:clr>
            <a:srgbClr val="F26B43"/>
          </p15:clr>
        </p15:guide>
        <p15:guide id="3" orient="horz" pos="881" userDrawn="1">
          <p15:clr>
            <a:srgbClr val="F26B43"/>
          </p15:clr>
        </p15:guide>
        <p15:guide id="4" orient="horz" pos="5598" userDrawn="1">
          <p15:clr>
            <a:srgbClr val="F26B43"/>
          </p15:clr>
        </p15:guide>
        <p15:guide id="5" pos="1224" userDrawn="1">
          <p15:clr>
            <a:srgbClr val="F26B43"/>
          </p15:clr>
        </p15:guide>
        <p15:guide id="6" pos="10294" userDrawn="1">
          <p15:clr>
            <a:srgbClr val="F26B43"/>
          </p15:clr>
        </p15:guide>
        <p15:guide id="7" pos="9614" userDrawn="1">
          <p15:clr>
            <a:srgbClr val="F26B43"/>
          </p15:clr>
        </p15:guide>
        <p15:guide id="8" pos="1904" userDrawn="1">
          <p15:clr>
            <a:srgbClr val="F26B43"/>
          </p15:clr>
        </p15:guide>
        <p15:guide id="9" pos="884" userDrawn="1">
          <p15:clr>
            <a:srgbClr val="F26B43"/>
          </p15:clr>
        </p15:guide>
        <p15:guide id="10" pos="10634" userDrawn="1">
          <p15:clr>
            <a:srgbClr val="F26B43"/>
          </p15:clr>
        </p15:guide>
        <p15:guide id="11" orient="horz" pos="2060" userDrawn="1">
          <p15:clr>
            <a:srgbClr val="F26B43"/>
          </p15:clr>
        </p15:guide>
        <p15:guide id="12" orient="horz" pos="4419" userDrawn="1">
          <p15:clr>
            <a:srgbClr val="F26B43"/>
          </p15:clr>
        </p15:guide>
        <p15:guide id="13" pos="7029" userDrawn="1">
          <p15:clr>
            <a:srgbClr val="F26B43"/>
          </p15:clr>
        </p15:guide>
        <p15:guide id="14" pos="4489" userDrawn="1">
          <p15:clr>
            <a:srgbClr val="F26B43"/>
          </p15:clr>
        </p15:guide>
        <p15:guide id="15" pos="410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ecology.wa.gov/Water-Shorelines/Water-supply/Streamflow-restoration" TargetMode="External"/><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ecology.wa.gov/Water-Shorelines/Water-supply/Streamflow-restoration" TargetMode="External"/><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hyperlink" Target="http://teams/sites/WR/srs/SFRPhotos/Forms/Thumbnails.aspx"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ummit Lake in foreground and Mount Rainier in background. Trees in foreground." title="Mount Rainier from Summit Lake"/>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solidFill>
            <a:schemeClr val="accent2"/>
          </a:solidFill>
        </p:spPr>
      </p:pic>
      <p:sp>
        <p:nvSpPr>
          <p:cNvPr id="4" name="Title 3"/>
          <p:cNvSpPr>
            <a:spLocks noGrp="1"/>
          </p:cNvSpPr>
          <p:nvPr>
            <p:ph type="title"/>
          </p:nvPr>
        </p:nvSpPr>
        <p:spPr>
          <a:xfrm>
            <a:off x="-1587" y="5954523"/>
            <a:ext cx="18287999" cy="1054484"/>
          </a:xfrm>
        </p:spPr>
        <p:txBody>
          <a:bodyPr/>
          <a:lstStyle/>
          <a:p>
            <a:r>
              <a:rPr lang="en-US" dirty="0" smtClean="0"/>
              <a:t>Plan Content and NEB</a:t>
            </a:r>
            <a:endParaRPr lang="en-US" dirty="0"/>
          </a:p>
        </p:txBody>
      </p:sp>
      <p:sp>
        <p:nvSpPr>
          <p:cNvPr id="5" name="Text Placeholder 4"/>
          <p:cNvSpPr>
            <a:spLocks noGrp="1"/>
          </p:cNvSpPr>
          <p:nvPr>
            <p:ph type="body" sz="quarter" idx="12"/>
          </p:nvPr>
        </p:nvSpPr>
        <p:spPr>
          <a:xfrm>
            <a:off x="2" y="7204827"/>
            <a:ext cx="18284823" cy="1663700"/>
          </a:xfrm>
        </p:spPr>
        <p:txBody>
          <a:bodyPr>
            <a:noAutofit/>
          </a:bodyPr>
          <a:lstStyle/>
          <a:p>
            <a:pPr>
              <a:lnSpc>
                <a:spcPct val="134000"/>
              </a:lnSpc>
            </a:pPr>
            <a:r>
              <a:rPr lang="en-US" sz="3600" dirty="0" smtClean="0">
                <a:solidFill>
                  <a:schemeClr val="tx1">
                    <a:lumMod val="65000"/>
                    <a:lumOff val="35000"/>
                  </a:schemeClr>
                </a:solidFill>
              </a:rPr>
              <a:t>Rebecca Brown</a:t>
            </a:r>
            <a:endParaRPr lang="en-US" sz="3600" dirty="0">
              <a:solidFill>
                <a:schemeClr val="tx1">
                  <a:lumMod val="65000"/>
                  <a:lumOff val="35000"/>
                </a:schemeClr>
              </a:solidFill>
            </a:endParaRPr>
          </a:p>
          <a:p>
            <a:pPr>
              <a:lnSpc>
                <a:spcPct val="134000"/>
              </a:lnSpc>
            </a:pPr>
            <a:r>
              <a:rPr lang="en-US" sz="2400" dirty="0" smtClean="0">
                <a:solidFill>
                  <a:schemeClr val="tx1">
                    <a:lumMod val="65000"/>
                    <a:lumOff val="35000"/>
                  </a:schemeClr>
                </a:solidFill>
              </a:rPr>
              <a:t>Streamflow Restoration Planner</a:t>
            </a:r>
            <a:endParaRPr lang="en-US" sz="2400" dirty="0">
              <a:solidFill>
                <a:schemeClr val="tx1">
                  <a:lumMod val="65000"/>
                  <a:lumOff val="35000"/>
                </a:schemeClr>
              </a:solidFill>
            </a:endParaRPr>
          </a:p>
          <a:p>
            <a:r>
              <a:rPr lang="en-US" sz="2400" dirty="0" smtClean="0">
                <a:solidFill>
                  <a:schemeClr val="tx1">
                    <a:lumMod val="65000"/>
                    <a:lumOff val="35000"/>
                  </a:schemeClr>
                </a:solidFill>
              </a:rPr>
              <a:t>5/8/2019</a:t>
            </a:r>
            <a:endParaRPr lang="en-US" sz="2400" dirty="0">
              <a:solidFill>
                <a:schemeClr val="tx1">
                  <a:lumMod val="65000"/>
                  <a:lumOff val="35000"/>
                </a:schemeClr>
              </a:solidFill>
            </a:endParaRPr>
          </a:p>
        </p:txBody>
      </p:sp>
      <p:sp>
        <p:nvSpPr>
          <p:cNvPr id="8" name="Rectangle 7" descr="shape"/>
          <p:cNvSpPr/>
          <p:nvPr/>
        </p:nvSpPr>
        <p:spPr>
          <a:xfrm>
            <a:off x="-1588" y="5753527"/>
            <a:ext cx="18288000" cy="120418"/>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
        <p:nvSpPr>
          <p:cNvPr id="9" name="Rectangle 8" descr="shape"/>
          <p:cNvSpPr/>
          <p:nvPr/>
        </p:nvSpPr>
        <p:spPr>
          <a:xfrm>
            <a:off x="-1588" y="5873945"/>
            <a:ext cx="18287999" cy="80579"/>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Tree>
    <p:extLst>
      <p:ext uri="{BB962C8B-B14F-4D97-AF65-F5344CB8AC3E}">
        <p14:creationId xmlns:p14="http://schemas.microsoft.com/office/powerpoint/2010/main" val="2182586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03107" y="-111706"/>
            <a:ext cx="6356153" cy="3648420"/>
          </a:xfrm>
        </p:spPr>
        <p:txBody>
          <a:bodyPr/>
          <a:lstStyle/>
          <a:p>
            <a:r>
              <a:rPr lang="en-US" dirty="0" smtClean="0"/>
              <a:t>Draft Net Ecological Benefits</a:t>
            </a:r>
            <a:endParaRPr lang="en-US" dirty="0"/>
          </a:p>
        </p:txBody>
      </p:sp>
      <p:sp>
        <p:nvSpPr>
          <p:cNvPr id="8" name="Slide Number Placeholder 7" descr="Washington State Department of Ecology logo" title="logo"/>
          <p:cNvSpPr>
            <a:spLocks noGrp="1"/>
          </p:cNvSpPr>
          <p:nvPr>
            <p:ph type="sldNum" sz="quarter" idx="10"/>
          </p:nvPr>
        </p:nvSpPr>
        <p:spPr/>
        <p:txBody>
          <a:bodyPr/>
          <a:lstStyle/>
          <a:p>
            <a:fld id="{B54AD89C-DF1E-4948-B597-5DD47B34A9CA}" type="slidenum">
              <a:rPr kumimoji="1" lang="ja-JP" altLang="en-US" smtClean="0"/>
              <a:pPr/>
              <a:t>10</a:t>
            </a:fld>
            <a:endParaRPr kumimoji="1" lang="ja-JP" altLang="en-US" dirty="0"/>
          </a:p>
        </p:txBody>
      </p:sp>
      <p:sp>
        <p:nvSpPr>
          <p:cNvPr id="13" name="Text Placeholder 12"/>
          <p:cNvSpPr>
            <a:spLocks noGrp="1"/>
          </p:cNvSpPr>
          <p:nvPr>
            <p:ph type="body" sz="quarter" idx="12"/>
          </p:nvPr>
        </p:nvSpPr>
        <p:spPr>
          <a:xfrm>
            <a:off x="1331260" y="3852354"/>
            <a:ext cx="4767391" cy="709344"/>
          </a:xfrm>
        </p:spPr>
        <p:txBody>
          <a:bodyPr>
            <a:normAutofit/>
          </a:bodyPr>
          <a:lstStyle/>
          <a:p>
            <a:pPr marL="0" indent="0" algn="l">
              <a:buNone/>
            </a:pPr>
            <a:r>
              <a:rPr kumimoji="1" lang="en-US" altLang="ja-JP" b="1" dirty="0" smtClean="0">
                <a:solidFill>
                  <a:schemeClr val="bg1"/>
                </a:solidFill>
              </a:rPr>
              <a:t>Provide Feedback</a:t>
            </a:r>
          </a:p>
          <a:p>
            <a:pPr marL="0" indent="0" algn="l">
              <a:buNone/>
            </a:pPr>
            <a:endParaRPr kumimoji="1" lang="ja-JP" altLang="en-US" b="1" dirty="0">
              <a:solidFill>
                <a:schemeClr val="bg1"/>
              </a:solidFill>
            </a:endParaRPr>
          </a:p>
        </p:txBody>
      </p:sp>
      <p:sp>
        <p:nvSpPr>
          <p:cNvPr id="16" name="Text Placeholder 14"/>
          <p:cNvSpPr txBox="1">
            <a:spLocks/>
          </p:cNvSpPr>
          <p:nvPr/>
        </p:nvSpPr>
        <p:spPr>
          <a:xfrm>
            <a:off x="1331260" y="4466793"/>
            <a:ext cx="4911084" cy="1746414"/>
          </a:xfrm>
          <a:prstGeom prst="rect">
            <a:avLst/>
          </a:prstGeom>
        </p:spPr>
        <p:txBody>
          <a:bodyPr vert="horz" lIns="91440" tIns="45720" rIns="91440" bIns="45720" rtlCol="0" anchor="t">
            <a:normAutofit/>
          </a:bodyPr>
          <a:lstStyle>
            <a:lvl1pPr marL="342884" indent="-342884" algn="just" defTabSz="1371417" rtl="0" eaLnBrk="1" latinLnBrk="0" hangingPunct="1">
              <a:lnSpc>
                <a:spcPct val="90000"/>
              </a:lnSpc>
              <a:spcBef>
                <a:spcPts val="0"/>
              </a:spcBef>
              <a:buFont typeface="Wingdings" panose="05000000000000000000" pitchFamily="2" charset="2"/>
              <a:buChar char="§"/>
              <a:defRPr sz="4199" kern="1200">
                <a:solidFill>
                  <a:schemeClr val="tx1"/>
                </a:solidFill>
                <a:latin typeface="Roboto" panose="02000000000000000000" pitchFamily="2" charset="0"/>
                <a:ea typeface="Roboto" panose="02000000000000000000" pitchFamily="2" charset="0"/>
                <a:cs typeface="+mn-cs"/>
              </a:defRPr>
            </a:lvl1pPr>
            <a:lvl2pPr marL="514256" indent="0" algn="l" defTabSz="1371417" rtl="0" eaLnBrk="1" latinLnBrk="0" hangingPunct="1">
              <a:lnSpc>
                <a:spcPct val="90000"/>
              </a:lnSpc>
              <a:spcBef>
                <a:spcPts val="750"/>
              </a:spcBef>
              <a:buFont typeface="Calibri" panose="020F0502020204030204" pitchFamily="34" charset="0"/>
              <a:buNone/>
              <a:defRPr sz="1350" kern="1200">
                <a:solidFill>
                  <a:schemeClr val="tx1"/>
                </a:solidFill>
                <a:latin typeface="Roboto" panose="02000000000000000000" pitchFamily="2" charset="0"/>
                <a:ea typeface="Roboto" panose="02000000000000000000" pitchFamily="2" charset="0"/>
                <a:cs typeface="+mn-cs"/>
              </a:defRPr>
            </a:lvl2pPr>
            <a:lvl3pPr marL="1028511"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3pPr>
            <a:lvl4pPr marL="1542767"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4pPr>
            <a:lvl5pPr marL="2057024"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l">
              <a:buNone/>
            </a:pPr>
            <a:r>
              <a:rPr lang="en-US" altLang="ja-JP" sz="2800" dirty="0" smtClean="0">
                <a:solidFill>
                  <a:schemeClr val="bg1"/>
                </a:solidFill>
              </a:rPr>
              <a:t>Available on the </a:t>
            </a:r>
            <a:r>
              <a:rPr lang="en-US" altLang="ja-JP" sz="2800" b="1" dirty="0" smtClean="0">
                <a:solidFill>
                  <a:schemeClr val="accent1">
                    <a:lumMod val="20000"/>
                    <a:lumOff val="80000"/>
                  </a:schemeClr>
                </a:solidFill>
                <a:hlinkClick r:id="rId3"/>
              </a:rPr>
              <a:t>S</a:t>
            </a:r>
            <a:r>
              <a:rPr lang="en-US" altLang="ja-JP" sz="2800" dirty="0">
                <a:solidFill>
                  <a:schemeClr val="bg1"/>
                </a:solidFill>
                <a:hlinkClick r:id="rId3"/>
              </a:rPr>
              <a:t>treamflow Restoration </a:t>
            </a:r>
            <a:r>
              <a:rPr lang="en-US" altLang="ja-JP" sz="2800" dirty="0" smtClean="0">
                <a:solidFill>
                  <a:schemeClr val="bg1"/>
                </a:solidFill>
              </a:rPr>
              <a:t>section of Ecology’s website.</a:t>
            </a:r>
            <a:endParaRPr lang="ja-JP" altLang="en-US" sz="2800" dirty="0">
              <a:solidFill>
                <a:schemeClr val="bg1"/>
              </a:solidFill>
            </a:endParaRPr>
          </a:p>
        </p:txBody>
      </p:sp>
      <p:sp>
        <p:nvSpPr>
          <p:cNvPr id="14" name="Text Placeholder 12"/>
          <p:cNvSpPr txBox="1">
            <a:spLocks/>
          </p:cNvSpPr>
          <p:nvPr/>
        </p:nvSpPr>
        <p:spPr>
          <a:xfrm>
            <a:off x="1331260" y="6465966"/>
            <a:ext cx="4767391" cy="702787"/>
          </a:xfrm>
          <a:prstGeom prst="rect">
            <a:avLst/>
          </a:prstGeom>
        </p:spPr>
        <p:txBody>
          <a:bodyPr vert="horz" lIns="91440" tIns="45720" rIns="91440" bIns="45720" rtlCol="0" anchor="t">
            <a:normAutofit/>
          </a:bodyPr>
          <a:lstStyle>
            <a:lvl1pPr marL="342884" indent="-342884" algn="just" defTabSz="1371417" rtl="0" eaLnBrk="1" latinLnBrk="0" hangingPunct="1">
              <a:lnSpc>
                <a:spcPct val="90000"/>
              </a:lnSpc>
              <a:spcBef>
                <a:spcPts val="0"/>
              </a:spcBef>
              <a:buFont typeface="Wingdings" panose="05000000000000000000" pitchFamily="2" charset="2"/>
              <a:buChar char="§"/>
              <a:defRPr sz="4199" kern="1200">
                <a:solidFill>
                  <a:schemeClr val="tx1"/>
                </a:solidFill>
                <a:latin typeface="Roboto" panose="02000000000000000000" pitchFamily="2" charset="0"/>
                <a:ea typeface="Roboto" panose="02000000000000000000" pitchFamily="2" charset="0"/>
                <a:cs typeface="+mn-cs"/>
              </a:defRPr>
            </a:lvl1pPr>
            <a:lvl2pPr marL="514256" indent="0" algn="l" defTabSz="1371417" rtl="0" eaLnBrk="1" latinLnBrk="0" hangingPunct="1">
              <a:lnSpc>
                <a:spcPct val="90000"/>
              </a:lnSpc>
              <a:spcBef>
                <a:spcPts val="750"/>
              </a:spcBef>
              <a:buFont typeface="Calibri" panose="020F0502020204030204" pitchFamily="34" charset="0"/>
              <a:buNone/>
              <a:defRPr sz="1350" kern="1200">
                <a:solidFill>
                  <a:schemeClr val="tx1"/>
                </a:solidFill>
                <a:latin typeface="Roboto" panose="02000000000000000000" pitchFamily="2" charset="0"/>
                <a:ea typeface="Roboto" panose="02000000000000000000" pitchFamily="2" charset="0"/>
                <a:cs typeface="+mn-cs"/>
              </a:defRPr>
            </a:lvl2pPr>
            <a:lvl3pPr marL="1028511"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3pPr>
            <a:lvl4pPr marL="1542767"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4pPr>
            <a:lvl5pPr marL="2057024"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l">
              <a:buNone/>
            </a:pPr>
            <a:r>
              <a:rPr kumimoji="1" lang="en-US" altLang="ja-JP" b="1" dirty="0" smtClean="0">
                <a:solidFill>
                  <a:schemeClr val="bg1"/>
                </a:solidFill>
              </a:rPr>
              <a:t>Comment Period</a:t>
            </a:r>
            <a:endParaRPr kumimoji="1" lang="en-US" altLang="ja-JP" b="1" dirty="0">
              <a:solidFill>
                <a:schemeClr val="bg1"/>
              </a:solidFill>
            </a:endParaRPr>
          </a:p>
          <a:p>
            <a:pPr marL="0" indent="0" algn="l">
              <a:buNone/>
            </a:pPr>
            <a:endParaRPr kumimoji="1" lang="ja-JP" altLang="en-US" b="1" dirty="0"/>
          </a:p>
        </p:txBody>
      </p:sp>
      <p:sp>
        <p:nvSpPr>
          <p:cNvPr id="15" name="Text Placeholder 14"/>
          <p:cNvSpPr txBox="1">
            <a:spLocks/>
          </p:cNvSpPr>
          <p:nvPr/>
        </p:nvSpPr>
        <p:spPr>
          <a:xfrm>
            <a:off x="1331260" y="7126511"/>
            <a:ext cx="4911084" cy="2007738"/>
          </a:xfrm>
          <a:prstGeom prst="rect">
            <a:avLst/>
          </a:prstGeom>
        </p:spPr>
        <p:txBody>
          <a:bodyPr vert="horz" lIns="91440" tIns="45720" rIns="91440" bIns="45720" rtlCol="0" anchor="t">
            <a:normAutofit/>
          </a:bodyPr>
          <a:lstStyle>
            <a:lvl1pPr marL="342884" indent="-342884" algn="just" defTabSz="1371417" rtl="0" eaLnBrk="1" latinLnBrk="0" hangingPunct="1">
              <a:lnSpc>
                <a:spcPct val="90000"/>
              </a:lnSpc>
              <a:spcBef>
                <a:spcPts val="0"/>
              </a:spcBef>
              <a:buFont typeface="Wingdings" panose="05000000000000000000" pitchFamily="2" charset="2"/>
              <a:buChar char="§"/>
              <a:defRPr sz="4199" kern="1200">
                <a:solidFill>
                  <a:schemeClr val="tx1"/>
                </a:solidFill>
                <a:latin typeface="Roboto" panose="02000000000000000000" pitchFamily="2" charset="0"/>
                <a:ea typeface="Roboto" panose="02000000000000000000" pitchFamily="2" charset="0"/>
                <a:cs typeface="+mn-cs"/>
              </a:defRPr>
            </a:lvl1pPr>
            <a:lvl2pPr marL="514256" indent="0" algn="l" defTabSz="1371417" rtl="0" eaLnBrk="1" latinLnBrk="0" hangingPunct="1">
              <a:lnSpc>
                <a:spcPct val="90000"/>
              </a:lnSpc>
              <a:spcBef>
                <a:spcPts val="750"/>
              </a:spcBef>
              <a:buFont typeface="Calibri" panose="020F0502020204030204" pitchFamily="34" charset="0"/>
              <a:buNone/>
              <a:defRPr sz="1350" kern="1200">
                <a:solidFill>
                  <a:schemeClr val="tx1"/>
                </a:solidFill>
                <a:latin typeface="Roboto" panose="02000000000000000000" pitchFamily="2" charset="0"/>
                <a:ea typeface="Roboto" panose="02000000000000000000" pitchFamily="2" charset="0"/>
                <a:cs typeface="+mn-cs"/>
              </a:defRPr>
            </a:lvl2pPr>
            <a:lvl3pPr marL="1028511"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3pPr>
            <a:lvl4pPr marL="1542767"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4pPr>
            <a:lvl5pPr marL="2057024"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l">
              <a:buNone/>
            </a:pPr>
            <a:r>
              <a:rPr lang="en-US" altLang="ja-JP" sz="2800" dirty="0" smtClean="0">
                <a:solidFill>
                  <a:schemeClr val="bg1"/>
                </a:solidFill>
              </a:rPr>
              <a:t>Now-June 7, 2019</a:t>
            </a:r>
            <a:endParaRPr lang="ja-JP" altLang="en-US" sz="2800" dirty="0">
              <a:solidFill>
                <a:schemeClr val="bg1"/>
              </a:solidFill>
            </a:endParaRPr>
          </a:p>
        </p:txBody>
      </p:sp>
      <p:pic>
        <p:nvPicPr>
          <p:cNvPr id="9" name="Picture Placeholder 4" descr="People in river fishing in the background. The foreground is river rocks along the shoreline." title="River shoreline"/>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a:xfrm>
            <a:off x="9142412" y="0"/>
            <a:ext cx="3815338" cy="4133851"/>
          </a:xfrm>
        </p:spPr>
      </p:pic>
      <p:pic>
        <p:nvPicPr>
          <p:cNvPr id="10" name="Picture Placeholder 8" descr="Mount Rainier in the background and Summit Lake in thr foreground." title="Mount Rainer from Summit Lake"/>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a:fillRect/>
          </a:stretch>
        </p:blipFill>
        <p:spPr>
          <a:xfrm>
            <a:off x="9142412" y="4232325"/>
            <a:ext cx="3815338" cy="6053089"/>
          </a:xfrm>
        </p:spPr>
      </p:pic>
      <p:pic>
        <p:nvPicPr>
          <p:cNvPr id="11" name="Picture Placeholder 9" descr="River in the foreground, North Cascades mountain range in the background." title="Central Washington river"/>
          <p:cNvPicPr>
            <a:picLocks noGrp="1" noChangeAspect="1"/>
          </p:cNvPicPr>
          <p:nvPr>
            <p:ph type="pic" sz="quarter" idx="16"/>
          </p:nvPr>
        </p:nvPicPr>
        <p:blipFill>
          <a:blip r:embed="rId6" cstate="email">
            <a:extLst>
              <a:ext uri="{28A0092B-C50C-407E-A947-70E740481C1C}">
                <a14:useLocalDpi xmlns:a14="http://schemas.microsoft.com/office/drawing/2010/main"/>
              </a:ext>
            </a:extLst>
          </a:blip>
          <a:srcRect/>
          <a:stretch>
            <a:fillRect/>
          </a:stretch>
        </p:blipFill>
        <p:spPr>
          <a:xfrm>
            <a:off x="13066381" y="1"/>
            <a:ext cx="3815338" cy="6053089"/>
          </a:xfrm>
        </p:spPr>
      </p:pic>
      <p:pic>
        <p:nvPicPr>
          <p:cNvPr id="12" name="Picture Placeholder 10" descr="Snow along shoreline in the foreground looking across expansive view of Puget Sound with sunset to the west." title="Puget Sound with snow"/>
          <p:cNvPicPr>
            <a:picLocks noGrp="1" noChangeAspect="1"/>
          </p:cNvPicPr>
          <p:nvPr>
            <p:ph type="pic" sz="quarter" idx="17"/>
          </p:nvPr>
        </p:nvPicPr>
        <p:blipFill>
          <a:blip r:embed="rId7" cstate="email">
            <a:extLst>
              <a:ext uri="{28A0092B-C50C-407E-A947-70E740481C1C}">
                <a14:useLocalDpi xmlns:a14="http://schemas.microsoft.com/office/drawing/2010/main"/>
              </a:ext>
            </a:extLst>
          </a:blip>
          <a:srcRect/>
          <a:stretch>
            <a:fillRect/>
          </a:stretch>
        </p:blipFill>
        <p:spPr>
          <a:xfrm>
            <a:off x="13066380" y="6151563"/>
            <a:ext cx="3815338" cy="4133851"/>
          </a:xfrm>
        </p:spPr>
      </p:pic>
      <p:cxnSp>
        <p:nvCxnSpPr>
          <p:cNvPr id="18" name="Straight Connector 17"/>
          <p:cNvCxnSpPr/>
          <p:nvPr/>
        </p:nvCxnSpPr>
        <p:spPr>
          <a:xfrm>
            <a:off x="1517388" y="3631618"/>
            <a:ext cx="7625025"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207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xfrm>
            <a:off x="0" y="1"/>
            <a:ext cx="18284825" cy="8147956"/>
          </a:xfrm>
        </p:spPr>
      </p:sp>
      <p:sp>
        <p:nvSpPr>
          <p:cNvPr id="3" name="Title 2" hidden="1"/>
          <p:cNvSpPr>
            <a:spLocks noGrp="1"/>
          </p:cNvSpPr>
          <p:nvPr>
            <p:ph type="title"/>
          </p:nvPr>
        </p:nvSpPr>
        <p:spPr/>
        <p:txBody>
          <a:bodyPr/>
          <a:lstStyle/>
          <a:p>
            <a:r>
              <a:rPr lang="en-US" dirty="0" smtClean="0"/>
              <a:t>Inspirational quote</a:t>
            </a:r>
            <a:endParaRPr lang="en-US" dirty="0"/>
          </a:p>
        </p:txBody>
      </p:sp>
      <p:sp>
        <p:nvSpPr>
          <p:cNvPr id="4" name="Text Placeholder 3" hidden="1"/>
          <p:cNvSpPr>
            <a:spLocks noGrp="1"/>
          </p:cNvSpPr>
          <p:nvPr>
            <p:ph type="body" sz="quarter" idx="12"/>
          </p:nvPr>
        </p:nvSpPr>
        <p:spPr/>
        <p:txBody>
          <a:bodyPr/>
          <a:lstStyle/>
          <a:p>
            <a:endParaRPr lang="en-US" dirty="0"/>
          </a:p>
        </p:txBody>
      </p:sp>
      <p:sp>
        <p:nvSpPr>
          <p:cNvPr id="5" name="TextBox 4"/>
          <p:cNvSpPr txBox="1"/>
          <p:nvPr/>
        </p:nvSpPr>
        <p:spPr>
          <a:xfrm>
            <a:off x="106135" y="2365819"/>
            <a:ext cx="18072554" cy="3416320"/>
          </a:xfrm>
          <a:prstGeom prst="rect">
            <a:avLst/>
          </a:prstGeom>
          <a:noFill/>
        </p:spPr>
        <p:txBody>
          <a:bodyPr wrap="square" rtlCol="0">
            <a:spAutoFit/>
          </a:bodyPr>
          <a:lstStyle/>
          <a:p>
            <a:pPr algn="ctr"/>
            <a:r>
              <a:rPr lang="en-US" sz="7200" i="1" dirty="0" smtClean="0">
                <a:solidFill>
                  <a:schemeClr val="bg1"/>
                </a:solidFill>
                <a:latin typeface="Franklin Gothic Book" panose="020B0503020102020204" pitchFamily="34" charset="0"/>
              </a:rPr>
              <a:t>“Committees make things happen. Committees are the lifeblood of our democracy.”</a:t>
            </a:r>
            <a:endParaRPr lang="en-US" sz="7200" i="1"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1406199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smtClean="0"/>
              <a:t>Committee Tasks</a:t>
            </a:r>
            <a:endParaRPr lang="en-US" dirty="0"/>
          </a:p>
        </p:txBody>
      </p:sp>
      <p:pic>
        <p:nvPicPr>
          <p:cNvPr id="11" name="Picture Placeholder 10" descr="Committes must quantify expected consumptive water use over 20 years, identify where it is possible to offset the quantity of water, and then Ecology must evalute whether the plan has acheived net ecological benefit."/>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81" b="81"/>
          <a:stretch>
            <a:fillRect/>
          </a:stretch>
        </p:blipFill>
        <p:spPr>
          <a:xfrm>
            <a:off x="2007696" y="0"/>
            <a:ext cx="14114849" cy="9529012"/>
          </a:xfrm>
        </p:spPr>
      </p:pic>
    </p:spTree>
    <p:extLst>
      <p:ext uri="{BB962C8B-B14F-4D97-AF65-F5344CB8AC3E}">
        <p14:creationId xmlns:p14="http://schemas.microsoft.com/office/powerpoint/2010/main" val="1974719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ja-JP" dirty="0" smtClean="0"/>
              <a:t>Required Plan Elements</a:t>
            </a:r>
            <a:endParaRPr lang="en-US" dirty="0"/>
          </a:p>
        </p:txBody>
      </p:sp>
      <p:sp>
        <p:nvSpPr>
          <p:cNvPr id="3" name="Text Placeholder 2"/>
          <p:cNvSpPr>
            <a:spLocks noGrp="1"/>
          </p:cNvSpPr>
          <p:nvPr>
            <p:ph type="body" sz="quarter" idx="15"/>
          </p:nvPr>
        </p:nvSpPr>
        <p:spPr>
          <a:xfrm>
            <a:off x="8239874" y="2620870"/>
            <a:ext cx="9349485" cy="5576300"/>
          </a:xfrm>
        </p:spPr>
        <p:txBody>
          <a:bodyPr/>
          <a:lstStyle/>
          <a:p>
            <a:pPr>
              <a:spcAft>
                <a:spcPts val="1200"/>
              </a:spcAft>
            </a:pPr>
            <a:r>
              <a:rPr lang="en-US" altLang="ja-JP" sz="4000" dirty="0" smtClean="0">
                <a:latin typeface="Roboto" panose="02000000000000000000" pitchFamily="2" charset="0"/>
                <a:ea typeface="Roboto" panose="02000000000000000000" pitchFamily="2" charset="0"/>
              </a:rPr>
              <a:t>Sub-basin delineation.</a:t>
            </a:r>
          </a:p>
          <a:p>
            <a:pPr>
              <a:spcAft>
                <a:spcPts val="1200"/>
              </a:spcAft>
            </a:pPr>
            <a:r>
              <a:rPr lang="en-US" altLang="ja-JP" sz="4000" dirty="0" smtClean="0">
                <a:latin typeface="Roboto" panose="02000000000000000000" pitchFamily="2" charset="0"/>
                <a:ea typeface="Roboto" panose="02000000000000000000" pitchFamily="2" charset="0"/>
              </a:rPr>
              <a:t>Consumptive water </a:t>
            </a:r>
            <a:r>
              <a:rPr lang="en-US" altLang="ja-JP" sz="4000" dirty="0">
                <a:latin typeface="Roboto" panose="02000000000000000000" pitchFamily="2" charset="0"/>
                <a:ea typeface="Roboto" panose="02000000000000000000" pitchFamily="2" charset="0"/>
              </a:rPr>
              <a:t>u</a:t>
            </a:r>
            <a:r>
              <a:rPr lang="en-US" altLang="ja-JP" sz="4000" dirty="0" smtClean="0">
                <a:latin typeface="Roboto" panose="02000000000000000000" pitchFamily="2" charset="0"/>
                <a:ea typeface="Roboto" panose="02000000000000000000" pitchFamily="2" charset="0"/>
              </a:rPr>
              <a:t>se estimate.</a:t>
            </a:r>
          </a:p>
          <a:p>
            <a:pPr>
              <a:spcAft>
                <a:spcPts val="1200"/>
              </a:spcAft>
            </a:pPr>
            <a:r>
              <a:rPr lang="en-US" altLang="ja-JP" sz="4000" dirty="0" smtClean="0">
                <a:latin typeface="Roboto" panose="02000000000000000000" pitchFamily="2" charset="0"/>
                <a:ea typeface="Roboto" panose="02000000000000000000" pitchFamily="2" charset="0"/>
              </a:rPr>
              <a:t>Time and place of consumptive use impacts.</a:t>
            </a:r>
          </a:p>
          <a:p>
            <a:pPr>
              <a:spcAft>
                <a:spcPts val="1200"/>
              </a:spcAft>
            </a:pPr>
            <a:r>
              <a:rPr lang="en-US" altLang="ja-JP" sz="4000" dirty="0" smtClean="0">
                <a:latin typeface="Roboto" panose="02000000000000000000" pitchFamily="2" charset="0"/>
                <a:ea typeface="Roboto" panose="02000000000000000000" pitchFamily="2" charset="0"/>
              </a:rPr>
              <a:t>Projects and actions.</a:t>
            </a:r>
            <a:r>
              <a:rPr lang="en-US" altLang="ja-JP" sz="3600" dirty="0">
                <a:latin typeface="Roboto" panose="02000000000000000000" pitchFamily="2" charset="0"/>
                <a:ea typeface="Roboto" panose="02000000000000000000" pitchFamily="2" charset="0"/>
              </a:rPr>
              <a:t> </a:t>
            </a:r>
            <a:endParaRPr lang="en-US" altLang="ja-JP" sz="3600" dirty="0" smtClean="0">
              <a:latin typeface="Roboto" panose="02000000000000000000" pitchFamily="2" charset="0"/>
              <a:ea typeface="Roboto" panose="02000000000000000000" pitchFamily="2" charset="0"/>
            </a:endParaRPr>
          </a:p>
          <a:p>
            <a:pPr>
              <a:spcAft>
                <a:spcPts val="1200"/>
              </a:spcAft>
            </a:pPr>
            <a:r>
              <a:rPr lang="en-US" altLang="ja-JP" sz="4000" dirty="0">
                <a:latin typeface="Roboto" panose="02000000000000000000" pitchFamily="2" charset="0"/>
                <a:ea typeface="Roboto" panose="02000000000000000000" pitchFamily="2" charset="0"/>
              </a:rPr>
              <a:t>Cost of offsetting consumptive use.</a:t>
            </a:r>
          </a:p>
          <a:p>
            <a:pPr>
              <a:spcAft>
                <a:spcPts val="1200"/>
              </a:spcAft>
            </a:pPr>
            <a:endParaRPr lang="en-US" altLang="ja-JP" sz="3400" dirty="0">
              <a:latin typeface="Roboto" panose="02000000000000000000" pitchFamily="2" charset="0"/>
              <a:ea typeface="Roboto" panose="02000000000000000000" pitchFamily="2" charset="0"/>
            </a:endParaRPr>
          </a:p>
          <a:p>
            <a:endParaRPr lang="en-US" dirty="0"/>
          </a:p>
        </p:txBody>
      </p:sp>
    </p:spTree>
    <p:extLst>
      <p:ext uri="{BB962C8B-B14F-4D97-AF65-F5344CB8AC3E}">
        <p14:creationId xmlns:p14="http://schemas.microsoft.com/office/powerpoint/2010/main" val="15248008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kumimoji="1" lang="en-US" altLang="ja-JP" dirty="0" smtClean="0"/>
              <a:t>What Does the Plan Look Like?</a:t>
            </a:r>
            <a:endParaRPr kumimoji="1" lang="ja-JP" altLang="en-US" dirty="0"/>
          </a:p>
        </p:txBody>
      </p:sp>
      <p:pic>
        <p:nvPicPr>
          <p:cNvPr id="5" name="Picture Placeholder 4" descr="View from Bear Mountain. Territorial view of the Cascade hills." title="Bear Mountain"/>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58504519"/>
      </p:ext>
    </p:extLst>
  </p:cSld>
  <p:clrMapOvr>
    <a:masterClrMapping/>
  </p:clrMapOvr>
  <mc:AlternateContent xmlns:mc="http://schemas.openxmlformats.org/markup-compatibility/2006" xmlns:p14="http://schemas.microsoft.com/office/powerpoint/2010/main">
    <mc:Choice Requires="p14">
      <p:transition p14:dur="0" advTm="3094"/>
    </mc:Choice>
    <mc:Fallback xmlns="">
      <p:transition advTm="309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03107" y="-111706"/>
            <a:ext cx="6356153" cy="3648420"/>
          </a:xfrm>
        </p:spPr>
        <p:txBody>
          <a:bodyPr/>
          <a:lstStyle/>
          <a:p>
            <a:r>
              <a:rPr lang="en-US" dirty="0" smtClean="0"/>
              <a:t>Draft Net Ecological Benefits</a:t>
            </a:r>
            <a:endParaRPr lang="en-US" dirty="0"/>
          </a:p>
        </p:txBody>
      </p:sp>
      <p:sp>
        <p:nvSpPr>
          <p:cNvPr id="8" name="Slide Number Placeholder 7" descr="Washington State Department of Ecology logo" title="logo"/>
          <p:cNvSpPr>
            <a:spLocks noGrp="1"/>
          </p:cNvSpPr>
          <p:nvPr>
            <p:ph type="sldNum" sz="quarter" idx="10"/>
          </p:nvPr>
        </p:nvSpPr>
        <p:spPr/>
        <p:txBody>
          <a:bodyPr/>
          <a:lstStyle/>
          <a:p>
            <a:fld id="{B54AD89C-DF1E-4948-B597-5DD47B34A9CA}" type="slidenum">
              <a:rPr kumimoji="1" lang="ja-JP" altLang="en-US" smtClean="0"/>
              <a:pPr/>
              <a:t>5</a:t>
            </a:fld>
            <a:endParaRPr kumimoji="1" lang="ja-JP" altLang="en-US" dirty="0"/>
          </a:p>
        </p:txBody>
      </p:sp>
      <p:sp>
        <p:nvSpPr>
          <p:cNvPr id="13" name="Text Placeholder 12"/>
          <p:cNvSpPr>
            <a:spLocks noGrp="1"/>
          </p:cNvSpPr>
          <p:nvPr>
            <p:ph type="body" sz="quarter" idx="12"/>
          </p:nvPr>
        </p:nvSpPr>
        <p:spPr>
          <a:xfrm>
            <a:off x="1331260" y="3852354"/>
            <a:ext cx="4767391" cy="709344"/>
          </a:xfrm>
        </p:spPr>
        <p:txBody>
          <a:bodyPr>
            <a:normAutofit/>
          </a:bodyPr>
          <a:lstStyle/>
          <a:p>
            <a:pPr marL="0" indent="0" algn="l">
              <a:buNone/>
            </a:pPr>
            <a:r>
              <a:rPr kumimoji="1" lang="en-US" altLang="ja-JP" b="1" dirty="0" smtClean="0">
                <a:solidFill>
                  <a:schemeClr val="bg1"/>
                </a:solidFill>
              </a:rPr>
              <a:t>Provide Feedback</a:t>
            </a:r>
          </a:p>
          <a:p>
            <a:pPr marL="0" indent="0" algn="l">
              <a:buNone/>
            </a:pPr>
            <a:endParaRPr kumimoji="1" lang="ja-JP" altLang="en-US" b="1" dirty="0">
              <a:solidFill>
                <a:schemeClr val="bg1"/>
              </a:solidFill>
            </a:endParaRPr>
          </a:p>
        </p:txBody>
      </p:sp>
      <p:sp>
        <p:nvSpPr>
          <p:cNvPr id="16" name="Text Placeholder 14"/>
          <p:cNvSpPr txBox="1">
            <a:spLocks/>
          </p:cNvSpPr>
          <p:nvPr/>
        </p:nvSpPr>
        <p:spPr>
          <a:xfrm>
            <a:off x="1331260" y="4466793"/>
            <a:ext cx="4911084" cy="1746414"/>
          </a:xfrm>
          <a:prstGeom prst="rect">
            <a:avLst/>
          </a:prstGeom>
        </p:spPr>
        <p:txBody>
          <a:bodyPr vert="horz" lIns="91440" tIns="45720" rIns="91440" bIns="45720" rtlCol="0" anchor="t">
            <a:normAutofit/>
          </a:bodyPr>
          <a:lstStyle>
            <a:lvl1pPr marL="342884" indent="-342884" algn="just" defTabSz="1371417" rtl="0" eaLnBrk="1" latinLnBrk="0" hangingPunct="1">
              <a:lnSpc>
                <a:spcPct val="90000"/>
              </a:lnSpc>
              <a:spcBef>
                <a:spcPts val="0"/>
              </a:spcBef>
              <a:buFont typeface="Wingdings" panose="05000000000000000000" pitchFamily="2" charset="2"/>
              <a:buChar char="§"/>
              <a:defRPr sz="4199" kern="1200">
                <a:solidFill>
                  <a:schemeClr val="tx1"/>
                </a:solidFill>
                <a:latin typeface="Roboto" panose="02000000000000000000" pitchFamily="2" charset="0"/>
                <a:ea typeface="Roboto" panose="02000000000000000000" pitchFamily="2" charset="0"/>
                <a:cs typeface="+mn-cs"/>
              </a:defRPr>
            </a:lvl1pPr>
            <a:lvl2pPr marL="514256" indent="0" algn="l" defTabSz="1371417" rtl="0" eaLnBrk="1" latinLnBrk="0" hangingPunct="1">
              <a:lnSpc>
                <a:spcPct val="90000"/>
              </a:lnSpc>
              <a:spcBef>
                <a:spcPts val="750"/>
              </a:spcBef>
              <a:buFont typeface="Calibri" panose="020F0502020204030204" pitchFamily="34" charset="0"/>
              <a:buNone/>
              <a:defRPr sz="1350" kern="1200">
                <a:solidFill>
                  <a:schemeClr val="tx1"/>
                </a:solidFill>
                <a:latin typeface="Roboto" panose="02000000000000000000" pitchFamily="2" charset="0"/>
                <a:ea typeface="Roboto" panose="02000000000000000000" pitchFamily="2" charset="0"/>
                <a:cs typeface="+mn-cs"/>
              </a:defRPr>
            </a:lvl2pPr>
            <a:lvl3pPr marL="1028511"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3pPr>
            <a:lvl4pPr marL="1542767"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4pPr>
            <a:lvl5pPr marL="2057024"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l">
              <a:buNone/>
            </a:pPr>
            <a:r>
              <a:rPr lang="en-US" altLang="ja-JP" sz="2800" dirty="0" smtClean="0">
                <a:solidFill>
                  <a:schemeClr val="bg1"/>
                </a:solidFill>
              </a:rPr>
              <a:t>Available on the </a:t>
            </a:r>
            <a:r>
              <a:rPr lang="en-US" altLang="ja-JP" sz="2800" b="1" dirty="0" smtClean="0">
                <a:solidFill>
                  <a:schemeClr val="accent1">
                    <a:lumMod val="20000"/>
                    <a:lumOff val="80000"/>
                  </a:schemeClr>
                </a:solidFill>
                <a:hlinkClick r:id="rId3"/>
              </a:rPr>
              <a:t>S</a:t>
            </a:r>
            <a:r>
              <a:rPr lang="en-US" altLang="ja-JP" sz="2800" dirty="0">
                <a:solidFill>
                  <a:schemeClr val="bg1"/>
                </a:solidFill>
                <a:hlinkClick r:id="rId3"/>
              </a:rPr>
              <a:t>treamflow Restoration </a:t>
            </a:r>
            <a:r>
              <a:rPr lang="en-US" altLang="ja-JP" sz="2800" dirty="0" smtClean="0">
                <a:solidFill>
                  <a:schemeClr val="bg1"/>
                </a:solidFill>
              </a:rPr>
              <a:t>section of Ecology’s website.</a:t>
            </a:r>
            <a:endParaRPr lang="ja-JP" altLang="en-US" sz="2800" dirty="0">
              <a:solidFill>
                <a:schemeClr val="bg1"/>
              </a:solidFill>
            </a:endParaRPr>
          </a:p>
        </p:txBody>
      </p:sp>
      <p:sp>
        <p:nvSpPr>
          <p:cNvPr id="14" name="Text Placeholder 12"/>
          <p:cNvSpPr txBox="1">
            <a:spLocks/>
          </p:cNvSpPr>
          <p:nvPr/>
        </p:nvSpPr>
        <p:spPr>
          <a:xfrm>
            <a:off x="1331260" y="6465966"/>
            <a:ext cx="4767391" cy="702787"/>
          </a:xfrm>
          <a:prstGeom prst="rect">
            <a:avLst/>
          </a:prstGeom>
        </p:spPr>
        <p:txBody>
          <a:bodyPr vert="horz" lIns="91440" tIns="45720" rIns="91440" bIns="45720" rtlCol="0" anchor="t">
            <a:normAutofit/>
          </a:bodyPr>
          <a:lstStyle>
            <a:lvl1pPr marL="342884" indent="-342884" algn="just" defTabSz="1371417" rtl="0" eaLnBrk="1" latinLnBrk="0" hangingPunct="1">
              <a:lnSpc>
                <a:spcPct val="90000"/>
              </a:lnSpc>
              <a:spcBef>
                <a:spcPts val="0"/>
              </a:spcBef>
              <a:buFont typeface="Wingdings" panose="05000000000000000000" pitchFamily="2" charset="2"/>
              <a:buChar char="§"/>
              <a:defRPr sz="4199" kern="1200">
                <a:solidFill>
                  <a:schemeClr val="tx1"/>
                </a:solidFill>
                <a:latin typeface="Roboto" panose="02000000000000000000" pitchFamily="2" charset="0"/>
                <a:ea typeface="Roboto" panose="02000000000000000000" pitchFamily="2" charset="0"/>
                <a:cs typeface="+mn-cs"/>
              </a:defRPr>
            </a:lvl1pPr>
            <a:lvl2pPr marL="514256" indent="0" algn="l" defTabSz="1371417" rtl="0" eaLnBrk="1" latinLnBrk="0" hangingPunct="1">
              <a:lnSpc>
                <a:spcPct val="90000"/>
              </a:lnSpc>
              <a:spcBef>
                <a:spcPts val="750"/>
              </a:spcBef>
              <a:buFont typeface="Calibri" panose="020F0502020204030204" pitchFamily="34" charset="0"/>
              <a:buNone/>
              <a:defRPr sz="1350" kern="1200">
                <a:solidFill>
                  <a:schemeClr val="tx1"/>
                </a:solidFill>
                <a:latin typeface="Roboto" panose="02000000000000000000" pitchFamily="2" charset="0"/>
                <a:ea typeface="Roboto" panose="02000000000000000000" pitchFamily="2" charset="0"/>
                <a:cs typeface="+mn-cs"/>
              </a:defRPr>
            </a:lvl2pPr>
            <a:lvl3pPr marL="1028511"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3pPr>
            <a:lvl4pPr marL="1542767"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4pPr>
            <a:lvl5pPr marL="2057024"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l">
              <a:buNone/>
            </a:pPr>
            <a:r>
              <a:rPr kumimoji="1" lang="en-US" altLang="ja-JP" b="1" dirty="0" smtClean="0">
                <a:solidFill>
                  <a:schemeClr val="bg1"/>
                </a:solidFill>
              </a:rPr>
              <a:t>Comment Period</a:t>
            </a:r>
            <a:endParaRPr kumimoji="1" lang="en-US" altLang="ja-JP" b="1" dirty="0">
              <a:solidFill>
                <a:schemeClr val="bg1"/>
              </a:solidFill>
            </a:endParaRPr>
          </a:p>
          <a:p>
            <a:pPr marL="0" indent="0" algn="l">
              <a:buNone/>
            </a:pPr>
            <a:endParaRPr kumimoji="1" lang="ja-JP" altLang="en-US" b="1" dirty="0"/>
          </a:p>
        </p:txBody>
      </p:sp>
      <p:sp>
        <p:nvSpPr>
          <p:cNvPr id="15" name="Text Placeholder 14"/>
          <p:cNvSpPr txBox="1">
            <a:spLocks/>
          </p:cNvSpPr>
          <p:nvPr/>
        </p:nvSpPr>
        <p:spPr>
          <a:xfrm>
            <a:off x="1331260" y="7126511"/>
            <a:ext cx="4911084" cy="2007738"/>
          </a:xfrm>
          <a:prstGeom prst="rect">
            <a:avLst/>
          </a:prstGeom>
        </p:spPr>
        <p:txBody>
          <a:bodyPr vert="horz" lIns="91440" tIns="45720" rIns="91440" bIns="45720" rtlCol="0" anchor="t">
            <a:normAutofit/>
          </a:bodyPr>
          <a:lstStyle>
            <a:lvl1pPr marL="342884" indent="-342884" algn="just" defTabSz="1371417" rtl="0" eaLnBrk="1" latinLnBrk="0" hangingPunct="1">
              <a:lnSpc>
                <a:spcPct val="90000"/>
              </a:lnSpc>
              <a:spcBef>
                <a:spcPts val="0"/>
              </a:spcBef>
              <a:buFont typeface="Wingdings" panose="05000000000000000000" pitchFamily="2" charset="2"/>
              <a:buChar char="§"/>
              <a:defRPr sz="4199" kern="1200">
                <a:solidFill>
                  <a:schemeClr val="tx1"/>
                </a:solidFill>
                <a:latin typeface="Roboto" panose="02000000000000000000" pitchFamily="2" charset="0"/>
                <a:ea typeface="Roboto" panose="02000000000000000000" pitchFamily="2" charset="0"/>
                <a:cs typeface="+mn-cs"/>
              </a:defRPr>
            </a:lvl1pPr>
            <a:lvl2pPr marL="514256" indent="0" algn="l" defTabSz="1371417" rtl="0" eaLnBrk="1" latinLnBrk="0" hangingPunct="1">
              <a:lnSpc>
                <a:spcPct val="90000"/>
              </a:lnSpc>
              <a:spcBef>
                <a:spcPts val="750"/>
              </a:spcBef>
              <a:buFont typeface="Calibri" panose="020F0502020204030204" pitchFamily="34" charset="0"/>
              <a:buNone/>
              <a:defRPr sz="1350" kern="1200">
                <a:solidFill>
                  <a:schemeClr val="tx1"/>
                </a:solidFill>
                <a:latin typeface="Roboto" panose="02000000000000000000" pitchFamily="2" charset="0"/>
                <a:ea typeface="Roboto" panose="02000000000000000000" pitchFamily="2" charset="0"/>
                <a:cs typeface="+mn-cs"/>
              </a:defRPr>
            </a:lvl2pPr>
            <a:lvl3pPr marL="1028511"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3pPr>
            <a:lvl4pPr marL="1542767"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4pPr>
            <a:lvl5pPr marL="2057024"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Roboto" panose="02000000000000000000" pitchFamily="2"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l">
              <a:buNone/>
            </a:pPr>
            <a:r>
              <a:rPr lang="en-US" altLang="ja-JP" sz="2800" dirty="0" smtClean="0">
                <a:solidFill>
                  <a:schemeClr val="bg1"/>
                </a:solidFill>
              </a:rPr>
              <a:t>Now-June 7, 2019</a:t>
            </a:r>
            <a:endParaRPr lang="ja-JP" altLang="en-US" sz="2800" dirty="0">
              <a:solidFill>
                <a:schemeClr val="bg1"/>
              </a:solidFill>
            </a:endParaRPr>
          </a:p>
        </p:txBody>
      </p:sp>
      <p:pic>
        <p:nvPicPr>
          <p:cNvPr id="9" name="Picture Placeholder 4" descr="People in river fishing in the background. The foreground is river rocks along the shoreline." title="River shoreline"/>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a:xfrm>
            <a:off x="9142412" y="0"/>
            <a:ext cx="3815338" cy="4133851"/>
          </a:xfrm>
        </p:spPr>
      </p:pic>
      <p:pic>
        <p:nvPicPr>
          <p:cNvPr id="10" name="Picture Placeholder 8" descr="Mount Rainier in the background and Summit Lake in thr foreground." title="Mount Rainer from Summit Lake"/>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a:fillRect/>
          </a:stretch>
        </p:blipFill>
        <p:spPr>
          <a:xfrm>
            <a:off x="9142412" y="4232325"/>
            <a:ext cx="3815338" cy="6053089"/>
          </a:xfrm>
        </p:spPr>
      </p:pic>
      <p:pic>
        <p:nvPicPr>
          <p:cNvPr id="11" name="Picture Placeholder 9" descr="River in the foreground, North Cascades mountain range in the background." title="Central Washington river"/>
          <p:cNvPicPr>
            <a:picLocks noGrp="1" noChangeAspect="1"/>
          </p:cNvPicPr>
          <p:nvPr>
            <p:ph type="pic" sz="quarter" idx="16"/>
          </p:nvPr>
        </p:nvPicPr>
        <p:blipFill>
          <a:blip r:embed="rId6" cstate="email">
            <a:extLst>
              <a:ext uri="{28A0092B-C50C-407E-A947-70E740481C1C}">
                <a14:useLocalDpi xmlns:a14="http://schemas.microsoft.com/office/drawing/2010/main"/>
              </a:ext>
            </a:extLst>
          </a:blip>
          <a:srcRect/>
          <a:stretch>
            <a:fillRect/>
          </a:stretch>
        </p:blipFill>
        <p:spPr>
          <a:xfrm>
            <a:off x="13066381" y="1"/>
            <a:ext cx="3815338" cy="6053089"/>
          </a:xfrm>
        </p:spPr>
      </p:pic>
      <p:pic>
        <p:nvPicPr>
          <p:cNvPr id="12" name="Picture Placeholder 10" descr="Snow along shoreline in the foreground looking across expansive view of Puget Sound with sunset to the west." title="Puget Sound with snow"/>
          <p:cNvPicPr>
            <a:picLocks noGrp="1" noChangeAspect="1"/>
          </p:cNvPicPr>
          <p:nvPr>
            <p:ph type="pic" sz="quarter" idx="17"/>
          </p:nvPr>
        </p:nvPicPr>
        <p:blipFill>
          <a:blip r:embed="rId7" cstate="email">
            <a:extLst>
              <a:ext uri="{28A0092B-C50C-407E-A947-70E740481C1C}">
                <a14:useLocalDpi xmlns:a14="http://schemas.microsoft.com/office/drawing/2010/main"/>
              </a:ext>
            </a:extLst>
          </a:blip>
          <a:srcRect/>
          <a:stretch>
            <a:fillRect/>
          </a:stretch>
        </p:blipFill>
        <p:spPr>
          <a:xfrm>
            <a:off x="13066380" y="6151563"/>
            <a:ext cx="3815338" cy="4133851"/>
          </a:xfrm>
        </p:spPr>
      </p:pic>
      <p:cxnSp>
        <p:nvCxnSpPr>
          <p:cNvPr id="18" name="Straight Connector 17" descr="line"/>
          <p:cNvCxnSpPr/>
          <p:nvPr/>
        </p:nvCxnSpPr>
        <p:spPr>
          <a:xfrm>
            <a:off x="1517388" y="3631618"/>
            <a:ext cx="7625025"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104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105" y="3331028"/>
            <a:ext cx="4517695" cy="1983740"/>
          </a:xfrm>
        </p:spPr>
        <p:txBody>
          <a:bodyPr/>
          <a:lstStyle/>
          <a:p>
            <a:r>
              <a:rPr lang="en-US" dirty="0" smtClean="0"/>
              <a:t>Final NEB Guidance</a:t>
            </a:r>
            <a:endParaRPr lang="en-US" dirty="0"/>
          </a:p>
        </p:txBody>
      </p:sp>
      <p:sp>
        <p:nvSpPr>
          <p:cNvPr id="6" name="Text Placeholder 5"/>
          <p:cNvSpPr>
            <a:spLocks noGrp="1"/>
          </p:cNvSpPr>
          <p:nvPr>
            <p:ph type="body" sz="quarter" idx="24"/>
          </p:nvPr>
        </p:nvSpPr>
        <p:spPr>
          <a:xfrm>
            <a:off x="1403105" y="5676968"/>
            <a:ext cx="5258952" cy="3200399"/>
          </a:xfrm>
        </p:spPr>
        <p:txBody>
          <a:bodyPr>
            <a:normAutofit/>
          </a:bodyPr>
          <a:lstStyle/>
          <a:p>
            <a:pPr algn="l"/>
            <a:r>
              <a:rPr lang="en-US" dirty="0" smtClean="0"/>
              <a:t>Provides more detail</a:t>
            </a:r>
            <a:r>
              <a:rPr lang="en-US" dirty="0"/>
              <a:t> </a:t>
            </a:r>
            <a:r>
              <a:rPr lang="en-US" dirty="0" smtClean="0"/>
              <a:t>than interim guidance.</a:t>
            </a:r>
          </a:p>
          <a:p>
            <a:pPr algn="l"/>
            <a:r>
              <a:rPr lang="en-US" dirty="0" smtClean="0"/>
              <a:t>Defines working terms.</a:t>
            </a:r>
          </a:p>
          <a:p>
            <a:pPr algn="l"/>
            <a:r>
              <a:rPr lang="en-US" dirty="0" smtClean="0"/>
              <a:t>Contains project examples.</a:t>
            </a:r>
          </a:p>
          <a:p>
            <a:pPr algn="l"/>
            <a:r>
              <a:rPr lang="en-US" dirty="0" smtClean="0"/>
              <a:t>Detailed appendices.</a:t>
            </a:r>
          </a:p>
          <a:p>
            <a:pPr algn="l"/>
            <a:endParaRPr lang="en-US" dirty="0" smtClean="0"/>
          </a:p>
        </p:txBody>
      </p:sp>
      <p:pic>
        <p:nvPicPr>
          <p:cNvPr id="7" name="Picture Placeholder 6" descr="Chambers Creek"/>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085" r="1085"/>
          <a:stretch>
            <a:fillRect/>
          </a:stretch>
        </p:blipFill>
        <p:spPr>
          <a:xfrm>
            <a:off x="7134031" y="1404256"/>
            <a:ext cx="9747687" cy="7473111"/>
          </a:xfrm>
        </p:spPr>
      </p:pic>
    </p:spTree>
    <p:extLst>
      <p:ext uri="{BB962C8B-B14F-4D97-AF65-F5344CB8AC3E}">
        <p14:creationId xmlns:p14="http://schemas.microsoft.com/office/powerpoint/2010/main" val="14371583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105" y="2579913"/>
            <a:ext cx="4517695" cy="1983740"/>
          </a:xfrm>
        </p:spPr>
        <p:txBody>
          <a:bodyPr/>
          <a:lstStyle/>
          <a:p>
            <a:r>
              <a:rPr lang="en-US" dirty="0" smtClean="0"/>
              <a:t>Final NEB Guidance</a:t>
            </a:r>
            <a:endParaRPr lang="en-US" dirty="0"/>
          </a:p>
        </p:txBody>
      </p:sp>
      <p:sp>
        <p:nvSpPr>
          <p:cNvPr id="6" name="Text Placeholder 5"/>
          <p:cNvSpPr>
            <a:spLocks noGrp="1"/>
          </p:cNvSpPr>
          <p:nvPr>
            <p:ph type="body" sz="quarter" idx="24"/>
          </p:nvPr>
        </p:nvSpPr>
        <p:spPr>
          <a:xfrm>
            <a:off x="1403105" y="4767943"/>
            <a:ext cx="5258952" cy="4109423"/>
          </a:xfrm>
        </p:spPr>
        <p:txBody>
          <a:bodyPr>
            <a:normAutofit/>
          </a:bodyPr>
          <a:lstStyle/>
          <a:p>
            <a:pPr algn="l"/>
            <a:r>
              <a:rPr lang="en-US" dirty="0" smtClean="0"/>
              <a:t>Definitions of NEB and others are different.</a:t>
            </a:r>
          </a:p>
          <a:p>
            <a:pPr algn="l"/>
            <a:r>
              <a:rPr lang="en-US" dirty="0" smtClean="0"/>
              <a:t>Sets expectations on what should and must be included in the plan.</a:t>
            </a:r>
          </a:p>
          <a:p>
            <a:pPr algn="l">
              <a:buFont typeface="Arial" panose="020B0604020202020204" pitchFamily="34" charset="0"/>
              <a:buChar char="•"/>
            </a:pPr>
            <a:r>
              <a:rPr lang="en-US" dirty="0" smtClean="0"/>
              <a:t>Guides Ecology’s NEB evaluation.</a:t>
            </a:r>
            <a:r>
              <a:rPr lang="en-US" dirty="0">
                <a:hlinkClick r:id="rId3"/>
              </a:rPr>
              <a:t> </a:t>
            </a:r>
            <a:endParaRPr lang="en-US" dirty="0" smtClean="0"/>
          </a:p>
        </p:txBody>
      </p:sp>
      <p:sp>
        <p:nvSpPr>
          <p:cNvPr id="8" name="Rectangle 5"/>
          <p:cNvSpPr>
            <a:spLocks noChangeArrowheads="1"/>
          </p:cNvSpPr>
          <p:nvPr/>
        </p:nvSpPr>
        <p:spPr bwMode="auto">
          <a:xfrm>
            <a:off x="9305365" y="5446059"/>
            <a:ext cx="18284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262626"/>
                </a:solidFill>
                <a:effectLst/>
                <a:latin typeface="Segoe UI Light" panose="020B0502040204020203" pitchFamily="34" charset="0"/>
                <a:cs typeface="Segoe UI Light" panose="020B0502040204020203" pitchFamily="34" charset="0"/>
                <a:hlinkClick r:id="rId3"/>
              </a:rPr>
              <a:t>  </a:t>
            </a:r>
            <a:r>
              <a:rPr kumimoji="0" lang="en-US" altLang="en-US" sz="9000" b="0" i="0" u="none" strike="noStrike" cap="none" normalizeH="0" baseline="0" smtClean="0">
                <a:ln>
                  <a:noFill/>
                </a:ln>
                <a:solidFill>
                  <a:srgbClr val="262626"/>
                </a:solidFill>
                <a:effectLst/>
                <a:latin typeface="Segoe UI Light" panose="020B0502040204020203" pitchFamily="34" charset="0"/>
                <a:cs typeface="Segoe UI Light" panose="020B0502040204020203" pitchFamily="34" charset="0"/>
              </a:rPr>
              <a:t> </a:t>
            </a:r>
            <a:r>
              <a:rPr kumimoji="0" lang="en-US" altLang="en-US" sz="1800" b="0" i="0" u="none" strike="noStrike" cap="none" normalizeH="0" baseline="0" smtClean="0">
                <a:ln>
                  <a:noFill/>
                </a:ln>
                <a:solidFill>
                  <a:srgbClr val="262626"/>
                </a:solidFill>
                <a:effectLst/>
                <a:latin typeface="Segoe UI Light" panose="020B0502040204020203" pitchFamily="34" charset="0"/>
                <a:cs typeface="Segoe UI Light"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rgbClr val="262626"/>
                </a:solidFill>
                <a:effectLst/>
                <a:latin typeface="Segoe UI Light" panose="020B0502040204020203" pitchFamily="34" charset="0"/>
                <a:cs typeface="Segoe UI Light" panose="020B0502040204020203" pitchFamily="34" charset="0"/>
                <a:hlinkClick r:id="rId3"/>
              </a:rPr>
              <a:t>River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rgbClr val="262626"/>
                </a:solidFill>
                <a:effectLst/>
                <a:latin typeface="Segoe UI Light" panose="020B0502040204020203" pitchFamily="34" charset="0"/>
                <a:cs typeface="Segoe UI Light" panose="020B0502040204020203" pitchFamily="34" charset="0"/>
                <a:hlinkClick r:id="rId3"/>
              </a:rPr>
              <a:t>jpg 2288 x 1712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262626"/>
                </a:solidFill>
                <a:effectLst/>
                <a:latin typeface="Segoe UI Light" panose="020B0502040204020203" pitchFamily="34" charset="0"/>
                <a:cs typeface="Segoe UI Light" panose="020B0502040204020203" pitchFamily="34" charset="0"/>
                <a:hlinkClick r:id="rId3"/>
              </a:rPr>
              <a:t>475 KB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rgbClr val="262626"/>
              </a:solidFill>
              <a:effectLst/>
              <a:latin typeface="Segoe UI Light" panose="020B0502040204020203" pitchFamily="34" charset="0"/>
              <a:cs typeface="Segoe UI Light" panose="020B0502040204020203" pitchFamily="34" charset="0"/>
            </a:endParaRPr>
          </a:p>
        </p:txBody>
      </p:sp>
      <p:pic>
        <p:nvPicPr>
          <p:cNvPr id="1030" name="Picture 6" descr="River">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459353" y="4210984"/>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9" descr="River"/>
          <p:cNvPicPr>
            <a:picLocks noGrp="1" noChangeAspect="1"/>
          </p:cNvPicPr>
          <p:nvPr>
            <p:ph type="pic" sz="quarter" idx="15"/>
          </p:nvPr>
        </p:nvPicPr>
        <p:blipFill>
          <a:blip r:embed="rId5" cstate="screen">
            <a:extLst>
              <a:ext uri="{28A0092B-C50C-407E-A947-70E740481C1C}">
                <a14:useLocalDpi xmlns:a14="http://schemas.microsoft.com/office/drawing/2010/main" val="0"/>
              </a:ext>
            </a:extLst>
          </a:blip>
          <a:srcRect l="1085" r="1085"/>
          <a:stretch>
            <a:fillRect/>
          </a:stretch>
        </p:blipFill>
        <p:spPr/>
      </p:pic>
    </p:spTree>
    <p:extLst>
      <p:ext uri="{BB962C8B-B14F-4D97-AF65-F5344CB8AC3E}">
        <p14:creationId xmlns:p14="http://schemas.microsoft.com/office/powerpoint/2010/main" val="349087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kumimoji="1" lang="en-US" altLang="ja-JP" dirty="0" smtClean="0"/>
              <a:t>NEB Definition</a:t>
            </a:r>
            <a:endParaRPr kumimoji="1" lang="ja-JP" altLang="en-US" dirty="0"/>
          </a:p>
        </p:txBody>
      </p:sp>
      <p:pic>
        <p:nvPicPr>
          <p:cNvPr id="3" name="Picture Placeholder 2" descr="View from park bench looking across Capitol Lake on a sunny day. The state Capitol is in teh background." title="Capitol Lake, Olympia, Washington"/>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10" name="Text Placeholder 9"/>
          <p:cNvSpPr>
            <a:spLocks noGrp="1"/>
          </p:cNvSpPr>
          <p:nvPr>
            <p:ph type="body" sz="quarter" idx="14"/>
          </p:nvPr>
        </p:nvSpPr>
        <p:spPr>
          <a:xfrm>
            <a:off x="11167711" y="3990685"/>
            <a:ext cx="5715961" cy="586241"/>
          </a:xfrm>
        </p:spPr>
        <p:txBody>
          <a:bodyPr/>
          <a:lstStyle/>
          <a:p>
            <a:r>
              <a:rPr lang="en-US" altLang="ja-JP" dirty="0" smtClean="0"/>
              <a:t>From the draft final NEB guidance:</a:t>
            </a:r>
            <a:endParaRPr kumimoji="1" lang="ja-JP" altLang="en-US" dirty="0"/>
          </a:p>
        </p:txBody>
      </p:sp>
      <p:sp>
        <p:nvSpPr>
          <p:cNvPr id="8" name="Text Placeholder 7"/>
          <p:cNvSpPr>
            <a:spLocks noGrp="1"/>
          </p:cNvSpPr>
          <p:nvPr>
            <p:ph type="body" sz="quarter" idx="12"/>
          </p:nvPr>
        </p:nvSpPr>
        <p:spPr>
          <a:xfrm>
            <a:off x="11167711" y="4576926"/>
            <a:ext cx="6663089" cy="2656631"/>
          </a:xfrm>
        </p:spPr>
        <p:txBody>
          <a:bodyPr>
            <a:noAutofit/>
          </a:bodyPr>
          <a:lstStyle/>
          <a:p>
            <a:r>
              <a:rPr lang="en-US" altLang="ja-JP" sz="3200" dirty="0" smtClean="0"/>
              <a:t>The outcome that is anticipated to occur through implementation of projects in a plan to yield offsets that exceed impacts within the planning horizon and WRIA boundary.</a:t>
            </a:r>
            <a:endParaRPr kumimoji="1" lang="ja-JP" altLang="en-US" sz="3200" dirty="0"/>
          </a:p>
        </p:txBody>
      </p:sp>
    </p:spTree>
    <p:extLst>
      <p:ext uri="{BB962C8B-B14F-4D97-AF65-F5344CB8AC3E}">
        <p14:creationId xmlns:p14="http://schemas.microsoft.com/office/powerpoint/2010/main" val="4130812526"/>
      </p:ext>
    </p:extLst>
  </p:cSld>
  <p:clrMapOvr>
    <a:masterClrMapping/>
  </p:clrMapOvr>
  <mc:AlternateContent xmlns:mc="http://schemas.openxmlformats.org/markup-compatibility/2006" xmlns:p14="http://schemas.microsoft.com/office/powerpoint/2010/main">
    <mc:Choice Requires="p14">
      <p:transition p14:dur="0" advTm="6863"/>
    </mc:Choice>
    <mc:Fallback xmlns="">
      <p:transition advTm="686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777" y="3629326"/>
            <a:ext cx="4517695" cy="3018343"/>
          </a:xfrm>
        </p:spPr>
        <p:txBody>
          <a:bodyPr/>
          <a:lstStyle/>
          <a:p>
            <a:r>
              <a:rPr lang="en-US" dirty="0" smtClean="0"/>
              <a:t>What is our role?</a:t>
            </a:r>
            <a:endParaRPr lang="en-US" dirty="0"/>
          </a:p>
        </p:txBody>
      </p:sp>
      <p:graphicFrame>
        <p:nvGraphicFramePr>
          <p:cNvPr id="5" name="Diagram 4" descr="Committee Evalutes NEB and Approves plan.&#10;&#10;Ecology Determines NEB and Adopts Plan."/>
          <p:cNvGraphicFramePr/>
          <p:nvPr>
            <p:extLst>
              <p:ext uri="{D42A27DB-BD31-4B8C-83A1-F6EECF244321}">
                <p14:modId xmlns:p14="http://schemas.microsoft.com/office/powerpoint/2010/main" val="3689575187"/>
              </p:ext>
            </p:extLst>
          </p:nvPr>
        </p:nvGraphicFramePr>
        <p:xfrm>
          <a:off x="7635799" y="1077686"/>
          <a:ext cx="8986687" cy="8121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5362801"/>
      </p:ext>
    </p:extLst>
  </p:cSld>
  <p:clrMapOvr>
    <a:masterClrMapping/>
  </p:clrMapOvr>
</p:sld>
</file>

<file path=ppt/theme/theme1.xml><?xml version="1.0" encoding="utf-8"?>
<a:theme xmlns:a="http://schemas.openxmlformats.org/drawingml/2006/main" name="Contents">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DEEBF6"/>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0065_z83 xmlns="79fe015f-d5a9-4081-8a73-b52e74bb0737">WRIA 12</_x0065_z83>
    <_x0061_hb9 xmlns="79fe015f-d5a9-4081-8a73-b52e74bb0737" xsi:nil="true"/>
    <xy0b xmlns="79fe015f-d5a9-4081-8a73-b52e74bb0737" xsi:nil="true"/>
    <qmds xmlns="79fe015f-d5a9-4081-8a73-b52e74bb0737">
      <UserInfo>
        <DisplayName>Brown, Rebecca (ECY)</DisplayName>
        <AccountId>6476</AccountId>
        <AccountType/>
      </UserInfo>
    </qmds>
    <qryy xmlns="79fe015f-d5a9-4081-8a73-b52e74bb073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632297254D52448953820B9E57E305" ma:contentTypeVersion="6" ma:contentTypeDescription="Create a new document." ma:contentTypeScope="" ma:versionID="a9c70921f168db99d65702cf1153dfca">
  <xsd:schema xmlns:xsd="http://www.w3.org/2001/XMLSchema" xmlns:xs="http://www.w3.org/2001/XMLSchema" xmlns:p="http://schemas.microsoft.com/office/2006/metadata/properties" xmlns:ns2="fa9a4940-7a8b-4399-b0b9-597dee2fdc40" xmlns:ns3="79fe015f-d5a9-4081-8a73-b52e74bb0737" targetNamespace="http://schemas.microsoft.com/office/2006/metadata/properties" ma:root="true" ma:fieldsID="6528eb9a5a7b7fc9c18a30affcd12280" ns2:_="" ns3:_="">
    <xsd:import namespace="fa9a4940-7a8b-4399-b0b9-597dee2fdc40"/>
    <xsd:import namespace="79fe015f-d5a9-4081-8a73-b52e74bb0737"/>
    <xsd:element name="properties">
      <xsd:complexType>
        <xsd:sequence>
          <xsd:element name="documentManagement">
            <xsd:complexType>
              <xsd:all>
                <xsd:element ref="ns2:SharedWithUsers" minOccurs="0"/>
                <xsd:element ref="ns3:qmds" minOccurs="0"/>
                <xsd:element ref="ns3:_x0065_z83" minOccurs="0"/>
                <xsd:element ref="ns3:_x0061_hb9" minOccurs="0"/>
                <xsd:element ref="ns3:qryy" minOccurs="0"/>
                <xsd:element ref="ns3:xy0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9fe015f-d5a9-4081-8a73-b52e74bb0737" elementFormDefault="qualified">
    <xsd:import namespace="http://schemas.microsoft.com/office/2006/documentManagement/types"/>
    <xsd:import namespace="http://schemas.microsoft.com/office/infopath/2007/PartnerControls"/>
    <xsd:element name="qmds" ma:index="9" nillable="true" ma:displayName="Person or Group" ma:list="UserInfo" ma:internalName="qmd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65_z83" ma:index="10" nillable="true" ma:displayName="Category" ma:internalName="_x0065_z83">
      <xsd:simpleType>
        <xsd:restriction base="dms:Text">
          <xsd:maxLength value="255"/>
        </xsd:restriction>
      </xsd:simpleType>
    </xsd:element>
    <xsd:element name="_x0061_hb9" ma:index="11" nillable="true" ma:displayName="Year" ma:internalName="_x0061_hb9">
      <xsd:simpleType>
        <xsd:restriction base="dms:DateTime"/>
      </xsd:simpleType>
    </xsd:element>
    <xsd:element name="qryy" ma:index="12" nillable="true" ma:displayName="Month and Year" ma:internalName="qryy">
      <xsd:simpleType>
        <xsd:restriction base="dms:Text"/>
      </xsd:simpleType>
    </xsd:element>
    <xsd:element name="xy0b" ma:index="13" nillable="true" ma:displayName="Date and Time" ma:internalName="xy0b">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B2D787-B64E-4A58-B20C-2C4557E3921E}">
  <ds:schemaRefs>
    <ds:schemaRef ds:uri="http://schemas.microsoft.com/sharepoint/v3/contenttype/forms"/>
  </ds:schemaRefs>
</ds:datastoreItem>
</file>

<file path=customXml/itemProps2.xml><?xml version="1.0" encoding="utf-8"?>
<ds:datastoreItem xmlns:ds="http://schemas.openxmlformats.org/officeDocument/2006/customXml" ds:itemID="{4A8AE616-04A2-426E-9D8D-46738D1D12B3}">
  <ds:schemaRefs>
    <ds:schemaRef ds:uri="http://purl.org/dc/terms/"/>
    <ds:schemaRef ds:uri="http://schemas.microsoft.com/office/2006/documentManagement/types"/>
    <ds:schemaRef ds:uri="http://schemas.microsoft.com/office/infopath/2007/PartnerControls"/>
    <ds:schemaRef ds:uri="http://purl.org/dc/dcmitype/"/>
    <ds:schemaRef ds:uri="fa9a4940-7a8b-4399-b0b9-597dee2fdc40"/>
    <ds:schemaRef ds:uri="http://purl.org/dc/elements/1.1/"/>
    <ds:schemaRef ds:uri="http://schemas.microsoft.com/office/2006/metadata/properties"/>
    <ds:schemaRef ds:uri="79fe015f-d5a9-4081-8a73-b52e74bb0737"/>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3B606D2-A030-48F5-BD7D-03CAAF96B4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9a4940-7a8b-4399-b0b9-597dee2fdc40"/>
    <ds:schemaRef ds:uri="79fe015f-d5a9-4081-8a73-b52e74bb07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7534</TotalTime>
  <Words>1059</Words>
  <Application>Microsoft Office PowerPoint</Application>
  <PresentationFormat>Custom</PresentationFormat>
  <Paragraphs>84</Paragraphs>
  <Slides>11</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Roboto</vt:lpstr>
      <vt:lpstr>Franklin Gothic Medium</vt:lpstr>
      <vt:lpstr>Segoe UI Light</vt:lpstr>
      <vt:lpstr>Franklin Gothic Book</vt:lpstr>
      <vt:lpstr>Calibri Light</vt:lpstr>
      <vt:lpstr>Arial</vt:lpstr>
      <vt:lpstr>Calibri</vt:lpstr>
      <vt:lpstr>Yu Gothic</vt:lpstr>
      <vt:lpstr>Roboto Medium</vt:lpstr>
      <vt:lpstr>Wingdings</vt:lpstr>
      <vt:lpstr>Contents</vt:lpstr>
      <vt:lpstr>Plan Content and NEB</vt:lpstr>
      <vt:lpstr>Committee Tasks</vt:lpstr>
      <vt:lpstr>Required Plan Elements</vt:lpstr>
      <vt:lpstr>What Does the Plan Look Like?</vt:lpstr>
      <vt:lpstr>Draft Net Ecological Benefits</vt:lpstr>
      <vt:lpstr>Final NEB Guidance</vt:lpstr>
      <vt:lpstr>Final NEB Guidance</vt:lpstr>
      <vt:lpstr>NEB Definition</vt:lpstr>
      <vt:lpstr>What is our role?</vt:lpstr>
      <vt:lpstr>Draft Net Ecological Benefits</vt:lpstr>
      <vt:lpstr>Inspirational quote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PowerPoint wide template</dc:title>
  <dc:creator>Camille St. Onge</dc:creator>
  <cp:lastModifiedBy>Medcalf, RiAnne (ECY)</cp:lastModifiedBy>
  <cp:revision>386</cp:revision>
  <cp:lastPrinted>2019-01-10T20:44:52Z</cp:lastPrinted>
  <dcterms:created xsi:type="dcterms:W3CDTF">2016-10-08T14:15:50Z</dcterms:created>
  <dcterms:modified xsi:type="dcterms:W3CDTF">2019-05-23T22:47:26Z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0x01010059632297254D52448953820B9E57E305</vt:lpwstr>
  </property>
  <property fmtid="{D5CDD505-2E9C-101B-9397-08002B2CF9AE}" pid="3" name="Order">
    <vt:r8>122500</vt:r8>
  </property>
  <property fmtid="{D5CDD505-2E9C-101B-9397-08002B2CF9AE}" pid="4" name="xd_ProgID">
    <vt:lpwstr/>
  </property>
  <property fmtid="{D5CDD505-2E9C-101B-9397-08002B2CF9AE}" pid="5" name="TemplateUrl">
    <vt:lpwstr/>
  </property>
</Properties>
</file>