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4" r:id="rId4"/>
  </p:sldMasterIdLst>
  <p:notesMasterIdLst>
    <p:notesMasterId r:id="rId14"/>
  </p:notesMasterIdLst>
  <p:sldIdLst>
    <p:sldId id="257" r:id="rId5"/>
    <p:sldId id="476" r:id="rId6"/>
    <p:sldId id="479" r:id="rId7"/>
    <p:sldId id="477" r:id="rId8"/>
    <p:sldId id="492" r:id="rId9"/>
    <p:sldId id="494" r:id="rId10"/>
    <p:sldId id="493" r:id="rId11"/>
    <p:sldId id="495" r:id="rId12"/>
    <p:sldId id="40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ohnson-Waggoner, Kristin (ECY)" initials="JK(" lastIdx="2" clrIdx="0">
    <p:extLst>
      <p:ext uri="{19B8F6BF-5375-455C-9EA6-DF929625EA0E}">
        <p15:presenceInfo xmlns:p15="http://schemas.microsoft.com/office/powerpoint/2012/main" userId="S-1-5-21-2487942767-1439223106-4058045846-41736" providerId="AD"/>
      </p:ext>
    </p:extLst>
  </p:cmAuthor>
  <p:cmAuthor id="2" name="Sessions, Carrie (ECY)" initials="SC(" lastIdx="3" clrIdx="1">
    <p:extLst>
      <p:ext uri="{19B8F6BF-5375-455C-9EA6-DF929625EA0E}">
        <p15:presenceInfo xmlns:p15="http://schemas.microsoft.com/office/powerpoint/2012/main" userId="S-1-5-21-2487942767-1439223106-4058045846-40260" providerId="AD"/>
      </p:ext>
    </p:extLst>
  </p:cmAuthor>
  <p:cmAuthor id="3" name="Vynne McKinstry, Stacy J. (ECY)" initials="VMSJ(" lastIdx="3" clrIdx="2">
    <p:extLst>
      <p:ext uri="{19B8F6BF-5375-455C-9EA6-DF929625EA0E}">
        <p15:presenceInfo xmlns:p15="http://schemas.microsoft.com/office/powerpoint/2012/main" userId="S-1-5-21-2487942767-1439223106-4058045846-61436" providerId="AD"/>
      </p:ext>
    </p:extLst>
  </p:cmAuthor>
  <p:cmAuthor id="4" name="Covert, John J. (ECY)" initials="CJJ(" lastIdx="1" clrIdx="3">
    <p:extLst>
      <p:ext uri="{19B8F6BF-5375-455C-9EA6-DF929625EA0E}">
        <p15:presenceInfo xmlns:p15="http://schemas.microsoft.com/office/powerpoint/2012/main" userId="S-1-5-21-2487942767-1439223106-4058045846-319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B5711"/>
    <a:srgbClr val="FF7C80"/>
    <a:srgbClr val="CCECFF"/>
    <a:srgbClr val="FF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75" autoAdjust="0"/>
    <p:restoredTop sz="90295" autoAdjust="0"/>
  </p:normalViewPr>
  <p:slideViewPr>
    <p:cSldViewPr snapToGrid="0">
      <p:cViewPr varScale="1">
        <p:scale>
          <a:sx n="87" d="100"/>
          <a:sy n="87" d="100"/>
        </p:scale>
        <p:origin x="120" y="70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8" d="100"/>
        <a:sy n="68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9172488-68F6-4A1F-93D9-66445FE175BE}" type="doc">
      <dgm:prSet loTypeId="urn:microsoft.com/office/officeart/2005/8/layout/hProcess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897D32A-94EB-403B-AFAC-111EF88B4CEA}">
      <dgm:prSet phldrT="[Text]" custT="1"/>
      <dgm:spPr>
        <a:solidFill>
          <a:srgbClr val="AB5711"/>
        </a:solidFill>
      </dgm:spPr>
      <dgm:t>
        <a:bodyPr/>
        <a:lstStyle/>
        <a:p>
          <a:r>
            <a:rPr lang="en-US" sz="1600" dirty="0" smtClean="0"/>
            <a:t>April</a:t>
          </a:r>
          <a:endParaRPr lang="en-US" sz="1600" dirty="0"/>
        </a:p>
      </dgm:t>
    </dgm:pt>
    <dgm:pt modelId="{38C2785A-3597-4CB9-94DA-4991884CF31F}" type="parTrans" cxnId="{0D676C11-0BD1-4155-A192-DAF8D7FC6FC2}">
      <dgm:prSet/>
      <dgm:spPr/>
      <dgm:t>
        <a:bodyPr/>
        <a:lstStyle/>
        <a:p>
          <a:endParaRPr lang="en-US" sz="1800"/>
        </a:p>
      </dgm:t>
    </dgm:pt>
    <dgm:pt modelId="{984424F8-F091-414C-B652-8755E2918325}" type="sibTrans" cxnId="{0D676C11-0BD1-4155-A192-DAF8D7FC6FC2}">
      <dgm:prSet/>
      <dgm:spPr/>
      <dgm:t>
        <a:bodyPr/>
        <a:lstStyle/>
        <a:p>
          <a:endParaRPr lang="en-US" sz="1800"/>
        </a:p>
      </dgm:t>
    </dgm:pt>
    <dgm:pt modelId="{9A719BAC-8A85-4315-B898-9B4A0D7CD6CF}">
      <dgm:prSet phldrT="[Text]" custT="1"/>
      <dgm:spPr>
        <a:solidFill>
          <a:srgbClr val="AB5711"/>
        </a:solidFill>
      </dgm:spPr>
      <dgm:t>
        <a:bodyPr/>
        <a:lstStyle/>
        <a:p>
          <a:r>
            <a:rPr lang="en-US" sz="800" dirty="0" smtClean="0"/>
            <a:t>Committee Meeting</a:t>
          </a:r>
          <a:endParaRPr lang="en-US" sz="800" dirty="0"/>
        </a:p>
      </dgm:t>
    </dgm:pt>
    <dgm:pt modelId="{1ABA8542-F184-4A8D-B794-A610DDCB8EDF}" type="parTrans" cxnId="{90FCF42E-551D-4C96-85A9-7594B127EC35}">
      <dgm:prSet/>
      <dgm:spPr/>
      <dgm:t>
        <a:bodyPr/>
        <a:lstStyle/>
        <a:p>
          <a:endParaRPr lang="en-US" sz="1800"/>
        </a:p>
      </dgm:t>
    </dgm:pt>
    <dgm:pt modelId="{82687AAF-1131-4594-8729-0BCB1D626638}" type="sibTrans" cxnId="{90FCF42E-551D-4C96-85A9-7594B127EC35}">
      <dgm:prSet/>
      <dgm:spPr/>
      <dgm:t>
        <a:bodyPr/>
        <a:lstStyle/>
        <a:p>
          <a:endParaRPr lang="en-US" sz="1800"/>
        </a:p>
      </dgm:t>
    </dgm:pt>
    <dgm:pt modelId="{F86D9994-7350-4170-8561-352621BBE267}">
      <dgm:prSet phldrT="[Text]" custT="1"/>
      <dgm:spPr>
        <a:solidFill>
          <a:srgbClr val="AB5711"/>
        </a:solidFill>
      </dgm:spPr>
      <dgm:t>
        <a:bodyPr/>
        <a:lstStyle/>
        <a:p>
          <a:r>
            <a:rPr lang="en-US" sz="800" dirty="0" smtClean="0"/>
            <a:t>Workgroup Meeting</a:t>
          </a:r>
          <a:endParaRPr lang="en-US" sz="800" dirty="0"/>
        </a:p>
      </dgm:t>
    </dgm:pt>
    <dgm:pt modelId="{186761A7-1948-40EF-BEE5-26996C6BF225}" type="parTrans" cxnId="{51C69382-6515-4C91-8015-8789B180799F}">
      <dgm:prSet/>
      <dgm:spPr/>
      <dgm:t>
        <a:bodyPr/>
        <a:lstStyle/>
        <a:p>
          <a:endParaRPr lang="en-US" sz="1800"/>
        </a:p>
      </dgm:t>
    </dgm:pt>
    <dgm:pt modelId="{3B8760F4-3DA9-4D2E-B1A8-F8F7543A9FA9}" type="sibTrans" cxnId="{51C69382-6515-4C91-8015-8789B180799F}">
      <dgm:prSet/>
      <dgm:spPr/>
      <dgm:t>
        <a:bodyPr/>
        <a:lstStyle/>
        <a:p>
          <a:endParaRPr lang="en-US" sz="1800"/>
        </a:p>
      </dgm:t>
    </dgm:pt>
    <dgm:pt modelId="{8B3D99B6-D145-4231-B3D6-DBAE9065801A}">
      <dgm:prSet phldrT="[Text]" custT="1"/>
      <dgm:spPr>
        <a:solidFill>
          <a:srgbClr val="AB5711"/>
        </a:solidFill>
      </dgm:spPr>
      <dgm:t>
        <a:bodyPr/>
        <a:lstStyle/>
        <a:p>
          <a:r>
            <a:rPr lang="en-US" sz="1800" dirty="0" smtClean="0"/>
            <a:t>May</a:t>
          </a:r>
          <a:endParaRPr lang="en-US" sz="1800" dirty="0"/>
        </a:p>
      </dgm:t>
    </dgm:pt>
    <dgm:pt modelId="{A1566B4B-DE0B-485F-A5C7-B6CD9018C72D}" type="parTrans" cxnId="{30C660ED-3110-486E-9C5D-A168F5B3AD0A}">
      <dgm:prSet/>
      <dgm:spPr/>
      <dgm:t>
        <a:bodyPr/>
        <a:lstStyle/>
        <a:p>
          <a:endParaRPr lang="en-US" sz="1800"/>
        </a:p>
      </dgm:t>
    </dgm:pt>
    <dgm:pt modelId="{4F8D0A06-1274-416E-8EBE-15AB82571809}" type="sibTrans" cxnId="{30C660ED-3110-486E-9C5D-A168F5B3AD0A}">
      <dgm:prSet/>
      <dgm:spPr/>
      <dgm:t>
        <a:bodyPr/>
        <a:lstStyle/>
        <a:p>
          <a:endParaRPr lang="en-US" sz="1800"/>
        </a:p>
      </dgm:t>
    </dgm:pt>
    <dgm:pt modelId="{A35B9502-3DC9-4016-A020-75C4AA627A6A}">
      <dgm:prSet phldrT="[Text]" custT="1"/>
      <dgm:spPr>
        <a:solidFill>
          <a:srgbClr val="AB5711"/>
        </a:solidFill>
      </dgm:spPr>
      <dgm:t>
        <a:bodyPr/>
        <a:lstStyle/>
        <a:p>
          <a:r>
            <a:rPr lang="en-US" sz="700" dirty="0" smtClean="0"/>
            <a:t>Committee Meeting</a:t>
          </a:r>
          <a:endParaRPr lang="en-US" sz="700" dirty="0"/>
        </a:p>
      </dgm:t>
    </dgm:pt>
    <dgm:pt modelId="{9B3D7273-91A7-471F-BE17-33D172262320}" type="parTrans" cxnId="{9FF2D500-7B7A-4727-835B-249E9CD82D5A}">
      <dgm:prSet/>
      <dgm:spPr/>
      <dgm:t>
        <a:bodyPr/>
        <a:lstStyle/>
        <a:p>
          <a:endParaRPr lang="en-US" sz="1800"/>
        </a:p>
      </dgm:t>
    </dgm:pt>
    <dgm:pt modelId="{7BE0933E-E30C-41A6-9120-3F4EF06EDB43}" type="sibTrans" cxnId="{9FF2D500-7B7A-4727-835B-249E9CD82D5A}">
      <dgm:prSet/>
      <dgm:spPr/>
      <dgm:t>
        <a:bodyPr/>
        <a:lstStyle/>
        <a:p>
          <a:endParaRPr lang="en-US" sz="1800"/>
        </a:p>
      </dgm:t>
    </dgm:pt>
    <dgm:pt modelId="{FD6D9EF0-92EF-4B0E-A948-D27A953128BA}">
      <dgm:prSet phldrT="[Text]" custT="1"/>
      <dgm:spPr>
        <a:solidFill>
          <a:srgbClr val="AB5711"/>
        </a:solidFill>
      </dgm:spPr>
      <dgm:t>
        <a:bodyPr/>
        <a:lstStyle/>
        <a:p>
          <a:r>
            <a:rPr lang="en-US" sz="700" dirty="0" smtClean="0"/>
            <a:t>Workgroup Meeting</a:t>
          </a:r>
          <a:endParaRPr lang="en-US" sz="700" dirty="0"/>
        </a:p>
      </dgm:t>
    </dgm:pt>
    <dgm:pt modelId="{7EBBA84A-9775-4585-A59A-E7F2498F6010}" type="parTrans" cxnId="{5CD7ED2E-5B03-414C-B1DF-5C470BF645C8}">
      <dgm:prSet/>
      <dgm:spPr/>
      <dgm:t>
        <a:bodyPr/>
        <a:lstStyle/>
        <a:p>
          <a:endParaRPr lang="en-US" sz="1800"/>
        </a:p>
      </dgm:t>
    </dgm:pt>
    <dgm:pt modelId="{120F57DD-8667-4DAD-834F-35DC4882E9EB}" type="sibTrans" cxnId="{5CD7ED2E-5B03-414C-B1DF-5C470BF645C8}">
      <dgm:prSet/>
      <dgm:spPr/>
      <dgm:t>
        <a:bodyPr/>
        <a:lstStyle/>
        <a:p>
          <a:endParaRPr lang="en-US" sz="1800"/>
        </a:p>
      </dgm:t>
    </dgm:pt>
    <dgm:pt modelId="{443B0F4F-32C9-4C79-B8D3-9B2967A77354}">
      <dgm:prSet phldrT="[Text]" custT="1"/>
      <dgm:spPr>
        <a:solidFill>
          <a:srgbClr val="AB5711"/>
        </a:solidFill>
      </dgm:spPr>
      <dgm:t>
        <a:bodyPr/>
        <a:lstStyle/>
        <a:p>
          <a:r>
            <a:rPr lang="en-US" sz="1600" dirty="0" smtClean="0"/>
            <a:t>June</a:t>
          </a:r>
          <a:endParaRPr lang="en-US" sz="600" dirty="0"/>
        </a:p>
      </dgm:t>
    </dgm:pt>
    <dgm:pt modelId="{E3D66A13-8BEE-45DC-98DF-4206CD53F392}" type="parTrans" cxnId="{6279C12E-3E57-42F3-9B56-72B432AA6A8A}">
      <dgm:prSet/>
      <dgm:spPr/>
      <dgm:t>
        <a:bodyPr/>
        <a:lstStyle/>
        <a:p>
          <a:endParaRPr lang="en-US" sz="1800"/>
        </a:p>
      </dgm:t>
    </dgm:pt>
    <dgm:pt modelId="{99EFB478-8B9A-403B-AAF5-767703A1E6BD}" type="sibTrans" cxnId="{6279C12E-3E57-42F3-9B56-72B432AA6A8A}">
      <dgm:prSet/>
      <dgm:spPr/>
      <dgm:t>
        <a:bodyPr/>
        <a:lstStyle/>
        <a:p>
          <a:endParaRPr lang="en-US" sz="1800"/>
        </a:p>
      </dgm:t>
    </dgm:pt>
    <dgm:pt modelId="{EF58F7BB-E87E-4E44-A258-46793089AE2A}">
      <dgm:prSet phldrT="[Text]" custT="1"/>
      <dgm:spPr>
        <a:solidFill>
          <a:srgbClr val="AB5711"/>
        </a:solidFill>
      </dgm:spPr>
      <dgm:t>
        <a:bodyPr/>
        <a:lstStyle/>
        <a:p>
          <a:r>
            <a:rPr lang="en-US" sz="700" dirty="0" smtClean="0"/>
            <a:t>Committee Meeting</a:t>
          </a:r>
          <a:endParaRPr lang="en-US" sz="700" dirty="0"/>
        </a:p>
      </dgm:t>
    </dgm:pt>
    <dgm:pt modelId="{A330FCF8-6A52-4E88-97A1-BA84D6700C4D}" type="parTrans" cxnId="{922122EF-FFC1-4A8C-8242-8EE7926EB9E3}">
      <dgm:prSet/>
      <dgm:spPr/>
      <dgm:t>
        <a:bodyPr/>
        <a:lstStyle/>
        <a:p>
          <a:endParaRPr lang="en-US" sz="1800"/>
        </a:p>
      </dgm:t>
    </dgm:pt>
    <dgm:pt modelId="{BE70EB5C-F2D8-4BAB-8A31-F91D72D2BDB1}" type="sibTrans" cxnId="{922122EF-FFC1-4A8C-8242-8EE7926EB9E3}">
      <dgm:prSet/>
      <dgm:spPr/>
      <dgm:t>
        <a:bodyPr/>
        <a:lstStyle/>
        <a:p>
          <a:endParaRPr lang="en-US" sz="1800"/>
        </a:p>
      </dgm:t>
    </dgm:pt>
    <dgm:pt modelId="{A41F39B7-E000-4E58-98A0-E1444AD012E1}">
      <dgm:prSet phldrT="[Text]" custT="1"/>
      <dgm:spPr>
        <a:solidFill>
          <a:srgbClr val="AB5711"/>
        </a:solidFill>
      </dgm:spPr>
      <dgm:t>
        <a:bodyPr/>
        <a:lstStyle/>
        <a:p>
          <a:r>
            <a:rPr lang="en-US" sz="700" dirty="0" smtClean="0"/>
            <a:t>Workgroup Meeting</a:t>
          </a:r>
          <a:endParaRPr lang="en-US" sz="700" dirty="0"/>
        </a:p>
      </dgm:t>
    </dgm:pt>
    <dgm:pt modelId="{B9B32FF2-DCDE-4D59-816A-644F6B230CDA}" type="parTrans" cxnId="{18F29619-620D-43F9-B247-7B6B899FD9DC}">
      <dgm:prSet/>
      <dgm:spPr/>
      <dgm:t>
        <a:bodyPr/>
        <a:lstStyle/>
        <a:p>
          <a:endParaRPr lang="en-US" sz="1800"/>
        </a:p>
      </dgm:t>
    </dgm:pt>
    <dgm:pt modelId="{1D108C98-F77F-49E2-A15F-3BA5994DE76C}" type="sibTrans" cxnId="{18F29619-620D-43F9-B247-7B6B899FD9DC}">
      <dgm:prSet/>
      <dgm:spPr/>
      <dgm:t>
        <a:bodyPr/>
        <a:lstStyle/>
        <a:p>
          <a:endParaRPr lang="en-US" sz="1800"/>
        </a:p>
      </dgm:t>
    </dgm:pt>
    <dgm:pt modelId="{6240043A-D40A-4F59-B0C9-AB44CFDE34E1}">
      <dgm:prSet phldrT="[Text]" custT="1"/>
      <dgm:spPr>
        <a:solidFill>
          <a:srgbClr val="AB5711"/>
        </a:solidFill>
      </dgm:spPr>
      <dgm:t>
        <a:bodyPr/>
        <a:lstStyle/>
        <a:p>
          <a:r>
            <a:rPr lang="en-US" sz="1400" dirty="0" smtClean="0"/>
            <a:t>Jul/ Aug</a:t>
          </a:r>
          <a:endParaRPr lang="en-US" sz="1400" dirty="0"/>
        </a:p>
      </dgm:t>
    </dgm:pt>
    <dgm:pt modelId="{A8EE66D2-F50D-430A-BDA0-C7928AE3D247}" type="parTrans" cxnId="{87DD46CB-7CF3-4D10-B96F-ABA24CEE2C21}">
      <dgm:prSet/>
      <dgm:spPr/>
      <dgm:t>
        <a:bodyPr/>
        <a:lstStyle/>
        <a:p>
          <a:endParaRPr lang="en-US" sz="1800"/>
        </a:p>
      </dgm:t>
    </dgm:pt>
    <dgm:pt modelId="{E75015E9-BC88-427B-BB9E-75D033D466E6}" type="sibTrans" cxnId="{87DD46CB-7CF3-4D10-B96F-ABA24CEE2C21}">
      <dgm:prSet/>
      <dgm:spPr/>
      <dgm:t>
        <a:bodyPr/>
        <a:lstStyle/>
        <a:p>
          <a:endParaRPr lang="en-US" sz="1800"/>
        </a:p>
      </dgm:t>
    </dgm:pt>
    <dgm:pt modelId="{1BABDC5E-3258-4509-821B-6B9214C1545B}">
      <dgm:prSet phldrT="[Text]" custT="1"/>
      <dgm:spPr>
        <a:solidFill>
          <a:srgbClr val="AB5711"/>
        </a:solidFill>
      </dgm:spPr>
      <dgm:t>
        <a:bodyPr/>
        <a:lstStyle/>
        <a:p>
          <a:r>
            <a:rPr lang="en-US" sz="700" dirty="0" smtClean="0"/>
            <a:t>Site Visits</a:t>
          </a:r>
          <a:endParaRPr lang="en-US" sz="700" dirty="0"/>
        </a:p>
      </dgm:t>
    </dgm:pt>
    <dgm:pt modelId="{88D8C660-447B-493B-A3C4-47D1537D8673}" type="parTrans" cxnId="{835AD7C1-BFCE-4B42-842A-7520DAA8EF77}">
      <dgm:prSet/>
      <dgm:spPr/>
      <dgm:t>
        <a:bodyPr/>
        <a:lstStyle/>
        <a:p>
          <a:endParaRPr lang="en-US" sz="1800"/>
        </a:p>
      </dgm:t>
    </dgm:pt>
    <dgm:pt modelId="{C9EF73E1-5283-4120-BAFD-48A3BF3AE0D0}" type="sibTrans" cxnId="{835AD7C1-BFCE-4B42-842A-7520DAA8EF77}">
      <dgm:prSet/>
      <dgm:spPr/>
      <dgm:t>
        <a:bodyPr/>
        <a:lstStyle/>
        <a:p>
          <a:endParaRPr lang="en-US" sz="1800"/>
        </a:p>
      </dgm:t>
    </dgm:pt>
    <dgm:pt modelId="{044C5E0E-6B43-4F27-B1DD-E35E7AC935F9}">
      <dgm:prSet phldrT="[Text]" custT="1"/>
      <dgm:spPr>
        <a:solidFill>
          <a:srgbClr val="AB5711"/>
        </a:solidFill>
      </dgm:spPr>
      <dgm:t>
        <a:bodyPr/>
        <a:lstStyle/>
        <a:p>
          <a:r>
            <a:rPr lang="en-US" sz="700" dirty="0" smtClean="0"/>
            <a:t>Workgroup Meetings</a:t>
          </a:r>
          <a:endParaRPr lang="en-US" sz="700" dirty="0"/>
        </a:p>
      </dgm:t>
    </dgm:pt>
    <dgm:pt modelId="{E48BD10C-3CEE-40A8-BE18-0CF3F03F6628}" type="parTrans" cxnId="{C9D7A96E-8108-496C-BC50-A3573050EC9A}">
      <dgm:prSet/>
      <dgm:spPr/>
      <dgm:t>
        <a:bodyPr/>
        <a:lstStyle/>
        <a:p>
          <a:endParaRPr lang="en-US" sz="1800"/>
        </a:p>
      </dgm:t>
    </dgm:pt>
    <dgm:pt modelId="{8A87047F-DC97-4A1E-A3AB-FF44AFE19774}" type="sibTrans" cxnId="{C9D7A96E-8108-496C-BC50-A3573050EC9A}">
      <dgm:prSet/>
      <dgm:spPr/>
      <dgm:t>
        <a:bodyPr/>
        <a:lstStyle/>
        <a:p>
          <a:endParaRPr lang="en-US" sz="1800"/>
        </a:p>
      </dgm:t>
    </dgm:pt>
    <dgm:pt modelId="{5E9A1214-B5AA-4BC4-80A3-B00A85910C9E}">
      <dgm:prSet phldrT="[Text]" custT="1"/>
      <dgm:spPr>
        <a:solidFill>
          <a:srgbClr val="AB5711"/>
        </a:solidFill>
      </dgm:spPr>
      <dgm:t>
        <a:bodyPr/>
        <a:lstStyle/>
        <a:p>
          <a:r>
            <a:rPr lang="en-US" sz="1600" dirty="0" smtClean="0"/>
            <a:t>Sept</a:t>
          </a:r>
          <a:endParaRPr lang="en-US" sz="1600" dirty="0"/>
        </a:p>
      </dgm:t>
    </dgm:pt>
    <dgm:pt modelId="{A3FA6125-486D-4228-B960-9E2E5998ACA3}" type="parTrans" cxnId="{227D5386-BB14-4B81-98FD-7BE677FCF040}">
      <dgm:prSet/>
      <dgm:spPr/>
      <dgm:t>
        <a:bodyPr/>
        <a:lstStyle/>
        <a:p>
          <a:endParaRPr lang="en-US" sz="1800"/>
        </a:p>
      </dgm:t>
    </dgm:pt>
    <dgm:pt modelId="{FD3351C4-96DC-45D5-BDA3-313AE4380771}" type="sibTrans" cxnId="{227D5386-BB14-4B81-98FD-7BE677FCF040}">
      <dgm:prSet/>
      <dgm:spPr/>
      <dgm:t>
        <a:bodyPr/>
        <a:lstStyle/>
        <a:p>
          <a:endParaRPr lang="en-US" sz="1800"/>
        </a:p>
      </dgm:t>
    </dgm:pt>
    <dgm:pt modelId="{456822AF-A375-4C5F-9B07-13251178AA7E}">
      <dgm:prSet phldrT="[Text]" custT="1"/>
      <dgm:spPr>
        <a:solidFill>
          <a:srgbClr val="AB5711"/>
        </a:solidFill>
      </dgm:spPr>
      <dgm:t>
        <a:bodyPr/>
        <a:lstStyle/>
        <a:p>
          <a:r>
            <a:rPr lang="en-US" sz="700" dirty="0" smtClean="0"/>
            <a:t>Committee Meeting</a:t>
          </a:r>
          <a:endParaRPr lang="en-US" sz="700" dirty="0"/>
        </a:p>
      </dgm:t>
    </dgm:pt>
    <dgm:pt modelId="{C4E3C628-130D-485B-8643-57E4428ADB8E}" type="parTrans" cxnId="{36743BD4-76C9-4045-B757-4361EBAF5648}">
      <dgm:prSet/>
      <dgm:spPr/>
      <dgm:t>
        <a:bodyPr/>
        <a:lstStyle/>
        <a:p>
          <a:endParaRPr lang="en-US" sz="1800"/>
        </a:p>
      </dgm:t>
    </dgm:pt>
    <dgm:pt modelId="{91C6E6F0-969E-4340-AA5B-F28FE58B6243}" type="sibTrans" cxnId="{36743BD4-76C9-4045-B757-4361EBAF5648}">
      <dgm:prSet/>
      <dgm:spPr/>
      <dgm:t>
        <a:bodyPr/>
        <a:lstStyle/>
        <a:p>
          <a:endParaRPr lang="en-US" sz="1800"/>
        </a:p>
      </dgm:t>
    </dgm:pt>
    <dgm:pt modelId="{90A15830-B1A6-4578-983A-7DD4CDCD1BF7}">
      <dgm:prSet phldrT="[Text]" custT="1"/>
      <dgm:spPr>
        <a:solidFill>
          <a:srgbClr val="AB5711"/>
        </a:solidFill>
      </dgm:spPr>
      <dgm:t>
        <a:bodyPr/>
        <a:lstStyle/>
        <a:p>
          <a:r>
            <a:rPr lang="en-US" sz="700" dirty="0" smtClean="0"/>
            <a:t>Workgroup Meeting</a:t>
          </a:r>
          <a:endParaRPr lang="en-US" sz="700" dirty="0"/>
        </a:p>
      </dgm:t>
    </dgm:pt>
    <dgm:pt modelId="{7A37A456-E7C1-458A-9C1C-3548247E8793}" type="parTrans" cxnId="{033909A1-3181-42EB-9AC2-BD93B3B7F621}">
      <dgm:prSet/>
      <dgm:spPr/>
      <dgm:t>
        <a:bodyPr/>
        <a:lstStyle/>
        <a:p>
          <a:endParaRPr lang="en-US" sz="1800"/>
        </a:p>
      </dgm:t>
    </dgm:pt>
    <dgm:pt modelId="{A97F3FCA-49DD-4BE3-B0DE-FC46DA646B20}" type="sibTrans" cxnId="{033909A1-3181-42EB-9AC2-BD93B3B7F621}">
      <dgm:prSet/>
      <dgm:spPr/>
      <dgm:t>
        <a:bodyPr/>
        <a:lstStyle/>
        <a:p>
          <a:endParaRPr lang="en-US" sz="1800"/>
        </a:p>
      </dgm:t>
    </dgm:pt>
    <dgm:pt modelId="{4E9DAC52-F7A2-4208-BAE2-74B4FF593A58}">
      <dgm:prSet phldrT="[Text]" custT="1"/>
      <dgm:spPr>
        <a:solidFill>
          <a:srgbClr val="AB5711"/>
        </a:solidFill>
      </dgm:spPr>
      <dgm:t>
        <a:bodyPr/>
        <a:lstStyle/>
        <a:p>
          <a:r>
            <a:rPr lang="en-US" sz="1600" dirty="0" smtClean="0"/>
            <a:t>Oct</a:t>
          </a:r>
          <a:endParaRPr lang="en-US" sz="1600" dirty="0"/>
        </a:p>
      </dgm:t>
    </dgm:pt>
    <dgm:pt modelId="{5C73F2BD-402A-441E-9114-8318D29AC26C}" type="parTrans" cxnId="{EE9BE9F7-5A0F-4C92-980B-135D36C22254}">
      <dgm:prSet/>
      <dgm:spPr/>
      <dgm:t>
        <a:bodyPr/>
        <a:lstStyle/>
        <a:p>
          <a:endParaRPr lang="en-US" sz="1800"/>
        </a:p>
      </dgm:t>
    </dgm:pt>
    <dgm:pt modelId="{06EB24CA-399A-4CE3-8DEC-98D2109D70C5}" type="sibTrans" cxnId="{EE9BE9F7-5A0F-4C92-980B-135D36C22254}">
      <dgm:prSet/>
      <dgm:spPr/>
      <dgm:t>
        <a:bodyPr/>
        <a:lstStyle/>
        <a:p>
          <a:endParaRPr lang="en-US" sz="1800"/>
        </a:p>
      </dgm:t>
    </dgm:pt>
    <dgm:pt modelId="{808568D0-B7B5-4CE2-8148-DA313AD096ED}">
      <dgm:prSet phldrT="[Text]" custT="1"/>
      <dgm:spPr>
        <a:solidFill>
          <a:srgbClr val="AB5711"/>
        </a:solidFill>
      </dgm:spPr>
      <dgm:t>
        <a:bodyPr/>
        <a:lstStyle/>
        <a:p>
          <a:r>
            <a:rPr lang="en-US" sz="700" dirty="0" smtClean="0"/>
            <a:t>Committee Meeting</a:t>
          </a:r>
          <a:endParaRPr lang="en-US" sz="700" dirty="0"/>
        </a:p>
      </dgm:t>
    </dgm:pt>
    <dgm:pt modelId="{0DD7702C-4499-4C0E-B785-A8A4B5A73BF9}" type="parTrans" cxnId="{1B1B0930-F60A-45D0-A3C5-5D7C3D7E7F6A}">
      <dgm:prSet/>
      <dgm:spPr/>
      <dgm:t>
        <a:bodyPr/>
        <a:lstStyle/>
        <a:p>
          <a:endParaRPr lang="en-US" sz="1800"/>
        </a:p>
      </dgm:t>
    </dgm:pt>
    <dgm:pt modelId="{8A9E5A86-C3B0-492F-A58F-0CA97FDF9107}" type="sibTrans" cxnId="{1B1B0930-F60A-45D0-A3C5-5D7C3D7E7F6A}">
      <dgm:prSet/>
      <dgm:spPr/>
      <dgm:t>
        <a:bodyPr/>
        <a:lstStyle/>
        <a:p>
          <a:endParaRPr lang="en-US" sz="1800"/>
        </a:p>
      </dgm:t>
    </dgm:pt>
    <dgm:pt modelId="{B485317E-2576-4D80-9B4B-5888D6B25EE4}">
      <dgm:prSet phldrT="[Text]" custT="1"/>
      <dgm:spPr>
        <a:solidFill>
          <a:srgbClr val="AB5711"/>
        </a:solidFill>
      </dgm:spPr>
      <dgm:t>
        <a:bodyPr/>
        <a:lstStyle/>
        <a:p>
          <a:r>
            <a:rPr lang="en-US" sz="700" dirty="0" smtClean="0"/>
            <a:t>Workgroup Meeting</a:t>
          </a:r>
          <a:endParaRPr lang="en-US" sz="700" dirty="0"/>
        </a:p>
      </dgm:t>
    </dgm:pt>
    <dgm:pt modelId="{E700C76C-717C-49DD-A1B8-02151C0C0AF2}" type="parTrans" cxnId="{B1D994B8-8E81-4344-8E00-F44A2D273EB3}">
      <dgm:prSet/>
      <dgm:spPr/>
      <dgm:t>
        <a:bodyPr/>
        <a:lstStyle/>
        <a:p>
          <a:endParaRPr lang="en-US" sz="1800"/>
        </a:p>
      </dgm:t>
    </dgm:pt>
    <dgm:pt modelId="{BC1829B7-9DB1-423B-9D60-A759225F2405}" type="sibTrans" cxnId="{B1D994B8-8E81-4344-8E00-F44A2D273EB3}">
      <dgm:prSet/>
      <dgm:spPr/>
      <dgm:t>
        <a:bodyPr/>
        <a:lstStyle/>
        <a:p>
          <a:endParaRPr lang="en-US" sz="1800"/>
        </a:p>
      </dgm:t>
    </dgm:pt>
    <dgm:pt modelId="{96E648F6-7095-47E1-9F86-1CF4007C0CFE}">
      <dgm:prSet phldrT="[Text]" custT="1"/>
      <dgm:spPr>
        <a:solidFill>
          <a:srgbClr val="AB5711"/>
        </a:solidFill>
      </dgm:spPr>
      <dgm:t>
        <a:bodyPr/>
        <a:lstStyle/>
        <a:p>
          <a:r>
            <a:rPr lang="en-US" sz="1200" dirty="0" smtClean="0"/>
            <a:t>Nov/ Dec</a:t>
          </a:r>
          <a:endParaRPr lang="en-US" sz="1200" dirty="0"/>
        </a:p>
      </dgm:t>
    </dgm:pt>
    <dgm:pt modelId="{20453117-4946-4576-A17D-7CB6944B3A35}" type="parTrans" cxnId="{3B6EF126-73A7-416B-AED0-54CBAED3969B}">
      <dgm:prSet/>
      <dgm:spPr/>
      <dgm:t>
        <a:bodyPr/>
        <a:lstStyle/>
        <a:p>
          <a:endParaRPr lang="en-US" sz="1800"/>
        </a:p>
      </dgm:t>
    </dgm:pt>
    <dgm:pt modelId="{411CCE40-D9CA-40C3-B836-594A76366E52}" type="sibTrans" cxnId="{3B6EF126-73A7-416B-AED0-54CBAED3969B}">
      <dgm:prSet/>
      <dgm:spPr/>
      <dgm:t>
        <a:bodyPr/>
        <a:lstStyle/>
        <a:p>
          <a:endParaRPr lang="en-US" sz="1800"/>
        </a:p>
      </dgm:t>
    </dgm:pt>
    <dgm:pt modelId="{1048CA8F-7128-4D5D-9431-A2798190B82B}">
      <dgm:prSet phldrT="[Text]" custT="1"/>
      <dgm:spPr>
        <a:solidFill>
          <a:srgbClr val="AB5711"/>
        </a:solidFill>
      </dgm:spPr>
      <dgm:t>
        <a:bodyPr/>
        <a:lstStyle/>
        <a:p>
          <a:r>
            <a:rPr lang="en-US" sz="700" dirty="0" smtClean="0"/>
            <a:t>Committee Meeting</a:t>
          </a:r>
          <a:endParaRPr lang="en-US" sz="700" dirty="0"/>
        </a:p>
      </dgm:t>
    </dgm:pt>
    <dgm:pt modelId="{AFCACCC5-6330-472E-BEEF-D170EDED2455}" type="parTrans" cxnId="{60E30C95-5730-44A1-A831-73CEC0177F96}">
      <dgm:prSet/>
      <dgm:spPr/>
      <dgm:t>
        <a:bodyPr/>
        <a:lstStyle/>
        <a:p>
          <a:endParaRPr lang="en-US" sz="1800"/>
        </a:p>
      </dgm:t>
    </dgm:pt>
    <dgm:pt modelId="{B4687ADB-E863-4546-B649-044A6245D3EF}" type="sibTrans" cxnId="{60E30C95-5730-44A1-A831-73CEC0177F96}">
      <dgm:prSet/>
      <dgm:spPr/>
      <dgm:t>
        <a:bodyPr/>
        <a:lstStyle/>
        <a:p>
          <a:endParaRPr lang="en-US" sz="1800"/>
        </a:p>
      </dgm:t>
    </dgm:pt>
    <dgm:pt modelId="{7DF89C81-FFB6-49E7-9046-615461598D93}">
      <dgm:prSet phldrT="[Text]" custT="1"/>
      <dgm:spPr>
        <a:solidFill>
          <a:srgbClr val="AB5711"/>
        </a:solidFill>
      </dgm:spPr>
      <dgm:t>
        <a:bodyPr/>
        <a:lstStyle/>
        <a:p>
          <a:r>
            <a:rPr lang="en-US" sz="700" dirty="0" smtClean="0"/>
            <a:t>Workgroup Meetings</a:t>
          </a:r>
          <a:endParaRPr lang="en-US" sz="700" dirty="0"/>
        </a:p>
      </dgm:t>
    </dgm:pt>
    <dgm:pt modelId="{19756184-FFF6-432E-8279-0DD641946575}" type="parTrans" cxnId="{5CC6A8B4-909D-43BA-8E5B-E1BA9187A33F}">
      <dgm:prSet/>
      <dgm:spPr/>
      <dgm:t>
        <a:bodyPr/>
        <a:lstStyle/>
        <a:p>
          <a:endParaRPr lang="en-US" sz="1800"/>
        </a:p>
      </dgm:t>
    </dgm:pt>
    <dgm:pt modelId="{B5689FAF-5C33-420B-9E3A-0E6549057C81}" type="sibTrans" cxnId="{5CC6A8B4-909D-43BA-8E5B-E1BA9187A33F}">
      <dgm:prSet/>
      <dgm:spPr/>
      <dgm:t>
        <a:bodyPr/>
        <a:lstStyle/>
        <a:p>
          <a:endParaRPr lang="en-US" sz="1800"/>
        </a:p>
      </dgm:t>
    </dgm:pt>
    <dgm:pt modelId="{F1CF963D-1173-4114-A66C-A392AAC366D4}">
      <dgm:prSet phldrT="[Text]" custT="1"/>
      <dgm:spPr>
        <a:solidFill>
          <a:srgbClr val="AB5711"/>
        </a:solidFill>
      </dgm:spPr>
      <dgm:t>
        <a:bodyPr/>
        <a:lstStyle/>
        <a:p>
          <a:r>
            <a:rPr lang="en-US" sz="700" dirty="0" smtClean="0"/>
            <a:t>Site Visits</a:t>
          </a:r>
          <a:endParaRPr lang="en-US" sz="700" dirty="0"/>
        </a:p>
      </dgm:t>
    </dgm:pt>
    <dgm:pt modelId="{C4EE8497-5AED-47DF-BC5B-72E7945E852A}" type="parTrans" cxnId="{78DA5804-3BE2-4621-80F0-1DEF73A4A861}">
      <dgm:prSet/>
      <dgm:spPr/>
      <dgm:t>
        <a:bodyPr/>
        <a:lstStyle/>
        <a:p>
          <a:endParaRPr lang="en-US" sz="1800"/>
        </a:p>
      </dgm:t>
    </dgm:pt>
    <dgm:pt modelId="{033BDFB3-AE7A-44AB-A51F-698ADB53A7FC}" type="sibTrans" cxnId="{78DA5804-3BE2-4621-80F0-1DEF73A4A861}">
      <dgm:prSet/>
      <dgm:spPr/>
      <dgm:t>
        <a:bodyPr/>
        <a:lstStyle/>
        <a:p>
          <a:endParaRPr lang="en-US" sz="1800"/>
        </a:p>
      </dgm:t>
    </dgm:pt>
    <dgm:pt modelId="{4B271496-DE87-491C-B532-20D963553DAF}" type="pres">
      <dgm:prSet presAssocID="{C9172488-68F6-4A1F-93D9-66445FE175BE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77580F3-0568-430E-9833-0EBA215D188A}" type="pres">
      <dgm:prSet presAssocID="{6897D32A-94EB-403B-AFAC-111EF88B4CEA}" presName="compNode" presStyleCnt="0"/>
      <dgm:spPr/>
    </dgm:pt>
    <dgm:pt modelId="{A372837A-ADB1-4015-A7C7-FE4B3E9778AB}" type="pres">
      <dgm:prSet presAssocID="{6897D32A-94EB-403B-AFAC-111EF88B4CEA}" presName="noGeometry" presStyleCnt="0"/>
      <dgm:spPr/>
    </dgm:pt>
    <dgm:pt modelId="{6C4AD497-810C-45DA-B9EE-504AA253E6F2}" type="pres">
      <dgm:prSet presAssocID="{6897D32A-94EB-403B-AFAC-111EF88B4CEA}" presName="childTextVisible" presStyleLbl="bgAccFollow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05BE17C-57A2-4954-984E-F5A0ABB4CAE7}" type="pres">
      <dgm:prSet presAssocID="{6897D32A-94EB-403B-AFAC-111EF88B4CEA}" presName="childTextHidden" presStyleLbl="bgAccFollowNode1" presStyleIdx="0" presStyleCnt="7"/>
      <dgm:spPr/>
      <dgm:t>
        <a:bodyPr/>
        <a:lstStyle/>
        <a:p>
          <a:endParaRPr lang="en-US"/>
        </a:p>
      </dgm:t>
    </dgm:pt>
    <dgm:pt modelId="{1FCE6B0E-02C1-4F80-9CE5-F2AABE801064}" type="pres">
      <dgm:prSet presAssocID="{6897D32A-94EB-403B-AFAC-111EF88B4CEA}" presName="parentText" presStyleLbl="node1" presStyleIdx="0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79BA11-E0A6-44B3-B175-3835DCEA6397}" type="pres">
      <dgm:prSet presAssocID="{6897D32A-94EB-403B-AFAC-111EF88B4CEA}" presName="aSpace" presStyleCnt="0"/>
      <dgm:spPr/>
    </dgm:pt>
    <dgm:pt modelId="{875D257B-0667-43C5-A7E1-4EFBFC88517C}" type="pres">
      <dgm:prSet presAssocID="{8B3D99B6-D145-4231-B3D6-DBAE9065801A}" presName="compNode" presStyleCnt="0"/>
      <dgm:spPr/>
    </dgm:pt>
    <dgm:pt modelId="{8D24E0C9-3ECE-42EC-BCB7-B0DEDD52D363}" type="pres">
      <dgm:prSet presAssocID="{8B3D99B6-D145-4231-B3D6-DBAE9065801A}" presName="noGeometry" presStyleCnt="0"/>
      <dgm:spPr/>
    </dgm:pt>
    <dgm:pt modelId="{6325250E-6702-460C-A078-61A19B6E5C01}" type="pres">
      <dgm:prSet presAssocID="{8B3D99B6-D145-4231-B3D6-DBAE9065801A}" presName="childTextVisible" presStyleLbl="bgAccFollow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22D94DD-F4BB-40FB-908E-F09C79293DC6}" type="pres">
      <dgm:prSet presAssocID="{8B3D99B6-D145-4231-B3D6-DBAE9065801A}" presName="childTextHidden" presStyleLbl="bgAccFollowNode1" presStyleIdx="1" presStyleCnt="7"/>
      <dgm:spPr/>
      <dgm:t>
        <a:bodyPr/>
        <a:lstStyle/>
        <a:p>
          <a:endParaRPr lang="en-US"/>
        </a:p>
      </dgm:t>
    </dgm:pt>
    <dgm:pt modelId="{2CFCF8CE-6132-4208-9311-5A93E8ECA88B}" type="pres">
      <dgm:prSet presAssocID="{8B3D99B6-D145-4231-B3D6-DBAE9065801A}" presName="parentText" presStyleLbl="node1" presStyleIdx="1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5097CF2-E661-4622-9A86-4EADA8D7FDAE}" type="pres">
      <dgm:prSet presAssocID="{8B3D99B6-D145-4231-B3D6-DBAE9065801A}" presName="aSpace" presStyleCnt="0"/>
      <dgm:spPr/>
    </dgm:pt>
    <dgm:pt modelId="{FAF1C6A5-E39B-402F-AEB9-5597A8224C1B}" type="pres">
      <dgm:prSet presAssocID="{443B0F4F-32C9-4C79-B8D3-9B2967A77354}" presName="compNode" presStyleCnt="0"/>
      <dgm:spPr/>
    </dgm:pt>
    <dgm:pt modelId="{9245F6D2-1AE2-4686-8815-674BD211E882}" type="pres">
      <dgm:prSet presAssocID="{443B0F4F-32C9-4C79-B8D3-9B2967A77354}" presName="noGeometry" presStyleCnt="0"/>
      <dgm:spPr/>
    </dgm:pt>
    <dgm:pt modelId="{76C70728-79CE-4B27-9D07-C0D03900FEC0}" type="pres">
      <dgm:prSet presAssocID="{443B0F4F-32C9-4C79-B8D3-9B2967A77354}" presName="childTextVisible" presStyleLbl="bgAccFollow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C3F0611-551F-496B-B6E4-69DF2866F0DD}" type="pres">
      <dgm:prSet presAssocID="{443B0F4F-32C9-4C79-B8D3-9B2967A77354}" presName="childTextHidden" presStyleLbl="bgAccFollowNode1" presStyleIdx="2" presStyleCnt="7"/>
      <dgm:spPr/>
      <dgm:t>
        <a:bodyPr/>
        <a:lstStyle/>
        <a:p>
          <a:endParaRPr lang="en-US"/>
        </a:p>
      </dgm:t>
    </dgm:pt>
    <dgm:pt modelId="{0A5E1D85-3AD7-4177-8BAD-795FA5409ABE}" type="pres">
      <dgm:prSet presAssocID="{443B0F4F-32C9-4C79-B8D3-9B2967A77354}" presName="parentText" presStyleLbl="node1" presStyleIdx="2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49D2450-9F99-4E3A-ACB2-D0AB5D001349}" type="pres">
      <dgm:prSet presAssocID="{443B0F4F-32C9-4C79-B8D3-9B2967A77354}" presName="aSpace" presStyleCnt="0"/>
      <dgm:spPr/>
    </dgm:pt>
    <dgm:pt modelId="{F841C064-551E-4970-8A72-72665A3537C5}" type="pres">
      <dgm:prSet presAssocID="{6240043A-D40A-4F59-B0C9-AB44CFDE34E1}" presName="compNode" presStyleCnt="0"/>
      <dgm:spPr/>
    </dgm:pt>
    <dgm:pt modelId="{4AEC3907-E7B4-45C5-B297-F996CC50AB5A}" type="pres">
      <dgm:prSet presAssocID="{6240043A-D40A-4F59-B0C9-AB44CFDE34E1}" presName="noGeometry" presStyleCnt="0"/>
      <dgm:spPr/>
    </dgm:pt>
    <dgm:pt modelId="{284E2EB8-0B45-4EB6-A286-38C4A161A6FE}" type="pres">
      <dgm:prSet presAssocID="{6240043A-D40A-4F59-B0C9-AB44CFDE34E1}" presName="childTextVisible" presStyleLbl="bgAccFollow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BE02D2B-C086-42BA-94FD-047E674081FF}" type="pres">
      <dgm:prSet presAssocID="{6240043A-D40A-4F59-B0C9-AB44CFDE34E1}" presName="childTextHidden" presStyleLbl="bgAccFollowNode1" presStyleIdx="3" presStyleCnt="7"/>
      <dgm:spPr/>
      <dgm:t>
        <a:bodyPr/>
        <a:lstStyle/>
        <a:p>
          <a:endParaRPr lang="en-US"/>
        </a:p>
      </dgm:t>
    </dgm:pt>
    <dgm:pt modelId="{F8FE70C3-0856-465D-AD59-1AD16A452F8A}" type="pres">
      <dgm:prSet presAssocID="{6240043A-D40A-4F59-B0C9-AB44CFDE34E1}" presName="parentText" presStyleLbl="node1" presStyleIdx="3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7C65FE3-ED98-4C7E-B00D-9CD365B3C8B2}" type="pres">
      <dgm:prSet presAssocID="{6240043A-D40A-4F59-B0C9-AB44CFDE34E1}" presName="aSpace" presStyleCnt="0"/>
      <dgm:spPr/>
    </dgm:pt>
    <dgm:pt modelId="{43BAB302-4091-4184-BFFF-A40D47903FE5}" type="pres">
      <dgm:prSet presAssocID="{5E9A1214-B5AA-4BC4-80A3-B00A85910C9E}" presName="compNode" presStyleCnt="0"/>
      <dgm:spPr/>
    </dgm:pt>
    <dgm:pt modelId="{1F5F00DA-457D-44F6-BDA1-8C28D3635EA4}" type="pres">
      <dgm:prSet presAssocID="{5E9A1214-B5AA-4BC4-80A3-B00A85910C9E}" presName="noGeometry" presStyleCnt="0"/>
      <dgm:spPr/>
    </dgm:pt>
    <dgm:pt modelId="{5496DA8C-2251-4F6B-860E-4AD7BAD0D3A4}" type="pres">
      <dgm:prSet presAssocID="{5E9A1214-B5AA-4BC4-80A3-B00A85910C9E}" presName="childTextVisible" presStyleLbl="bgAccFollow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39FCEAB-83B4-4443-9B88-1CF2A6F67A2E}" type="pres">
      <dgm:prSet presAssocID="{5E9A1214-B5AA-4BC4-80A3-B00A85910C9E}" presName="childTextHidden" presStyleLbl="bgAccFollowNode1" presStyleIdx="4" presStyleCnt="7"/>
      <dgm:spPr/>
      <dgm:t>
        <a:bodyPr/>
        <a:lstStyle/>
        <a:p>
          <a:endParaRPr lang="en-US"/>
        </a:p>
      </dgm:t>
    </dgm:pt>
    <dgm:pt modelId="{5A91B67C-7EB9-4D5A-8F44-9CE98E03A163}" type="pres">
      <dgm:prSet presAssocID="{5E9A1214-B5AA-4BC4-80A3-B00A85910C9E}" presName="parentText" presStyleLbl="node1" presStyleIdx="4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5FF5B4-3AEB-46AC-9C3C-383C9C9CA23C}" type="pres">
      <dgm:prSet presAssocID="{5E9A1214-B5AA-4BC4-80A3-B00A85910C9E}" presName="aSpace" presStyleCnt="0"/>
      <dgm:spPr/>
    </dgm:pt>
    <dgm:pt modelId="{CF1BF0DC-632E-4B72-BD3F-13A66594D258}" type="pres">
      <dgm:prSet presAssocID="{4E9DAC52-F7A2-4208-BAE2-74B4FF593A58}" presName="compNode" presStyleCnt="0"/>
      <dgm:spPr/>
    </dgm:pt>
    <dgm:pt modelId="{BA66D19F-C7DD-4D42-9034-0B4B34BFEDB7}" type="pres">
      <dgm:prSet presAssocID="{4E9DAC52-F7A2-4208-BAE2-74B4FF593A58}" presName="noGeometry" presStyleCnt="0"/>
      <dgm:spPr/>
    </dgm:pt>
    <dgm:pt modelId="{1FF8F921-D207-4B3D-A00A-68ECA659EF4F}" type="pres">
      <dgm:prSet presAssocID="{4E9DAC52-F7A2-4208-BAE2-74B4FF593A58}" presName="childTextVisible" presStyleLbl="bgAccFollow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2C8330-88CD-43FE-8AF8-242381D5730C}" type="pres">
      <dgm:prSet presAssocID="{4E9DAC52-F7A2-4208-BAE2-74B4FF593A58}" presName="childTextHidden" presStyleLbl="bgAccFollowNode1" presStyleIdx="5" presStyleCnt="7"/>
      <dgm:spPr/>
      <dgm:t>
        <a:bodyPr/>
        <a:lstStyle/>
        <a:p>
          <a:endParaRPr lang="en-US"/>
        </a:p>
      </dgm:t>
    </dgm:pt>
    <dgm:pt modelId="{0688B1B4-0A4B-4375-9AAE-53A69CC6E611}" type="pres">
      <dgm:prSet presAssocID="{4E9DAC52-F7A2-4208-BAE2-74B4FF593A58}" presName="parentText" presStyleLbl="node1" presStyleIdx="5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D3AA782-EA58-4D10-8B9B-9BDD1C7E46D2}" type="pres">
      <dgm:prSet presAssocID="{4E9DAC52-F7A2-4208-BAE2-74B4FF593A58}" presName="aSpace" presStyleCnt="0"/>
      <dgm:spPr/>
    </dgm:pt>
    <dgm:pt modelId="{EC29AC76-E513-4F38-B6EF-D4ACB39DB49A}" type="pres">
      <dgm:prSet presAssocID="{96E648F6-7095-47E1-9F86-1CF4007C0CFE}" presName="compNode" presStyleCnt="0"/>
      <dgm:spPr/>
    </dgm:pt>
    <dgm:pt modelId="{78F845A6-4799-4B71-8699-A962232EC552}" type="pres">
      <dgm:prSet presAssocID="{96E648F6-7095-47E1-9F86-1CF4007C0CFE}" presName="noGeometry" presStyleCnt="0"/>
      <dgm:spPr/>
    </dgm:pt>
    <dgm:pt modelId="{D871D009-B9B4-47C5-9602-2D46613D3274}" type="pres">
      <dgm:prSet presAssocID="{96E648F6-7095-47E1-9F86-1CF4007C0CFE}" presName="childTextVisible" presStyleLbl="bgAccFollow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B89AB50-672C-4F54-8325-85D5F78482F4}" type="pres">
      <dgm:prSet presAssocID="{96E648F6-7095-47E1-9F86-1CF4007C0CFE}" presName="childTextHidden" presStyleLbl="bgAccFollowNode1" presStyleIdx="6" presStyleCnt="7"/>
      <dgm:spPr/>
      <dgm:t>
        <a:bodyPr/>
        <a:lstStyle/>
        <a:p>
          <a:endParaRPr lang="en-US"/>
        </a:p>
      </dgm:t>
    </dgm:pt>
    <dgm:pt modelId="{8C802FAD-BAAA-4361-A92F-97C3A597D93C}" type="pres">
      <dgm:prSet presAssocID="{96E648F6-7095-47E1-9F86-1CF4007C0CFE}" presName="parentText" presStyleLbl="node1" presStyleIdx="6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CD7ED2E-5B03-414C-B1DF-5C470BF645C8}" srcId="{8B3D99B6-D145-4231-B3D6-DBAE9065801A}" destId="{FD6D9EF0-92EF-4B0E-A948-D27A953128BA}" srcOrd="1" destOrd="0" parTransId="{7EBBA84A-9775-4585-A59A-E7F2498F6010}" sibTransId="{120F57DD-8667-4DAD-834F-35DC4882E9EB}"/>
    <dgm:cxn modelId="{36743BD4-76C9-4045-B757-4361EBAF5648}" srcId="{5E9A1214-B5AA-4BC4-80A3-B00A85910C9E}" destId="{456822AF-A375-4C5F-9B07-13251178AA7E}" srcOrd="0" destOrd="0" parTransId="{C4E3C628-130D-485B-8643-57E4428ADB8E}" sibTransId="{91C6E6F0-969E-4340-AA5B-F28FE58B6243}"/>
    <dgm:cxn modelId="{412CE809-FD0A-4A24-B4AB-055ECA11646E}" type="presOf" srcId="{8B3D99B6-D145-4231-B3D6-DBAE9065801A}" destId="{2CFCF8CE-6132-4208-9311-5A93E8ECA88B}" srcOrd="0" destOrd="0" presId="urn:microsoft.com/office/officeart/2005/8/layout/hProcess6"/>
    <dgm:cxn modelId="{99E97405-6613-411B-A596-AC091A2F2A95}" type="presOf" srcId="{044C5E0E-6B43-4F27-B1DD-E35E7AC935F9}" destId="{EBE02D2B-C086-42BA-94FD-047E674081FF}" srcOrd="1" destOrd="1" presId="urn:microsoft.com/office/officeart/2005/8/layout/hProcess6"/>
    <dgm:cxn modelId="{9FF2D500-7B7A-4727-835B-249E9CD82D5A}" srcId="{8B3D99B6-D145-4231-B3D6-DBAE9065801A}" destId="{A35B9502-3DC9-4016-A020-75C4AA627A6A}" srcOrd="0" destOrd="0" parTransId="{9B3D7273-91A7-471F-BE17-33D172262320}" sibTransId="{7BE0933E-E30C-41A6-9120-3F4EF06EDB43}"/>
    <dgm:cxn modelId="{51C69382-6515-4C91-8015-8789B180799F}" srcId="{6897D32A-94EB-403B-AFAC-111EF88B4CEA}" destId="{F86D9994-7350-4170-8561-352621BBE267}" srcOrd="1" destOrd="0" parTransId="{186761A7-1948-40EF-BEE5-26996C6BF225}" sibTransId="{3B8760F4-3DA9-4D2E-B1A8-F8F7543A9FA9}"/>
    <dgm:cxn modelId="{1B1B0930-F60A-45D0-A3C5-5D7C3D7E7F6A}" srcId="{4E9DAC52-F7A2-4208-BAE2-74B4FF593A58}" destId="{808568D0-B7B5-4CE2-8148-DA313AD096ED}" srcOrd="0" destOrd="0" parTransId="{0DD7702C-4499-4C0E-B785-A8A4B5A73BF9}" sibTransId="{8A9E5A86-C3B0-492F-A58F-0CA97FDF9107}"/>
    <dgm:cxn modelId="{87DD46CB-7CF3-4D10-B96F-ABA24CEE2C21}" srcId="{C9172488-68F6-4A1F-93D9-66445FE175BE}" destId="{6240043A-D40A-4F59-B0C9-AB44CFDE34E1}" srcOrd="3" destOrd="0" parTransId="{A8EE66D2-F50D-430A-BDA0-C7928AE3D247}" sibTransId="{E75015E9-BC88-427B-BB9E-75D033D466E6}"/>
    <dgm:cxn modelId="{B569EEE0-EEB2-45E4-8E49-F14DD1206A1F}" type="presOf" srcId="{808568D0-B7B5-4CE2-8148-DA313AD096ED}" destId="{1FF8F921-D207-4B3D-A00A-68ECA659EF4F}" srcOrd="0" destOrd="0" presId="urn:microsoft.com/office/officeart/2005/8/layout/hProcess6"/>
    <dgm:cxn modelId="{78DA5804-3BE2-4621-80F0-1DEF73A4A861}" srcId="{96E648F6-7095-47E1-9F86-1CF4007C0CFE}" destId="{F1CF963D-1173-4114-A66C-A392AAC366D4}" srcOrd="2" destOrd="0" parTransId="{C4EE8497-5AED-47DF-BC5B-72E7945E852A}" sibTransId="{033BDFB3-AE7A-44AB-A51F-698ADB53A7FC}"/>
    <dgm:cxn modelId="{6F52A3C8-019D-43B1-A1E5-8697CBD83256}" type="presOf" srcId="{B485317E-2576-4D80-9B4B-5888D6B25EE4}" destId="{292C8330-88CD-43FE-8AF8-242381D5730C}" srcOrd="1" destOrd="1" presId="urn:microsoft.com/office/officeart/2005/8/layout/hProcess6"/>
    <dgm:cxn modelId="{B1D994B8-8E81-4344-8E00-F44A2D273EB3}" srcId="{4E9DAC52-F7A2-4208-BAE2-74B4FF593A58}" destId="{B485317E-2576-4D80-9B4B-5888D6B25EE4}" srcOrd="1" destOrd="0" parTransId="{E700C76C-717C-49DD-A1B8-02151C0C0AF2}" sibTransId="{BC1829B7-9DB1-423B-9D60-A759225F2405}"/>
    <dgm:cxn modelId="{19F9D73F-FA16-42E5-95A6-39FE21D73402}" type="presOf" srcId="{1048CA8F-7128-4D5D-9431-A2798190B82B}" destId="{D871D009-B9B4-47C5-9602-2D46613D3274}" srcOrd="0" destOrd="0" presId="urn:microsoft.com/office/officeart/2005/8/layout/hProcess6"/>
    <dgm:cxn modelId="{FEB95B2E-A498-4E63-9A53-9A224D0A9B6D}" type="presOf" srcId="{90A15830-B1A6-4578-983A-7DD4CDCD1BF7}" destId="{5496DA8C-2251-4F6B-860E-4AD7BAD0D3A4}" srcOrd="0" destOrd="1" presId="urn:microsoft.com/office/officeart/2005/8/layout/hProcess6"/>
    <dgm:cxn modelId="{6279C12E-3E57-42F3-9B56-72B432AA6A8A}" srcId="{C9172488-68F6-4A1F-93D9-66445FE175BE}" destId="{443B0F4F-32C9-4C79-B8D3-9B2967A77354}" srcOrd="2" destOrd="0" parTransId="{E3D66A13-8BEE-45DC-98DF-4206CD53F392}" sibTransId="{99EFB478-8B9A-403B-AAF5-767703A1E6BD}"/>
    <dgm:cxn modelId="{B6F5FFAE-D491-4DE9-BE1B-3B5B64ACD2BD}" type="presOf" srcId="{F86D9994-7350-4170-8561-352621BBE267}" destId="{005BE17C-57A2-4954-984E-F5A0ABB4CAE7}" srcOrd="1" destOrd="1" presId="urn:microsoft.com/office/officeart/2005/8/layout/hProcess6"/>
    <dgm:cxn modelId="{9F28E476-D8F5-4F88-A50F-BC9815C4EC6B}" type="presOf" srcId="{9A719BAC-8A85-4315-B898-9B4A0D7CD6CF}" destId="{005BE17C-57A2-4954-984E-F5A0ABB4CAE7}" srcOrd="1" destOrd="0" presId="urn:microsoft.com/office/officeart/2005/8/layout/hProcess6"/>
    <dgm:cxn modelId="{8596998E-1DD4-45E1-B80B-C14BC8048400}" type="presOf" srcId="{F86D9994-7350-4170-8561-352621BBE267}" destId="{6C4AD497-810C-45DA-B9EE-504AA253E6F2}" srcOrd="0" destOrd="1" presId="urn:microsoft.com/office/officeart/2005/8/layout/hProcess6"/>
    <dgm:cxn modelId="{90FCF42E-551D-4C96-85A9-7594B127EC35}" srcId="{6897D32A-94EB-403B-AFAC-111EF88B4CEA}" destId="{9A719BAC-8A85-4315-B898-9B4A0D7CD6CF}" srcOrd="0" destOrd="0" parTransId="{1ABA8542-F184-4A8D-B794-A610DDCB8EDF}" sibTransId="{82687AAF-1131-4594-8729-0BCB1D626638}"/>
    <dgm:cxn modelId="{5188DA23-B340-47EA-8A72-2ED28B15A6EA}" type="presOf" srcId="{FD6D9EF0-92EF-4B0E-A948-D27A953128BA}" destId="{6325250E-6702-460C-A078-61A19B6E5C01}" srcOrd="0" destOrd="1" presId="urn:microsoft.com/office/officeart/2005/8/layout/hProcess6"/>
    <dgm:cxn modelId="{72E692CD-EC7A-4D1D-B1B3-21CD8C48398B}" type="presOf" srcId="{6240043A-D40A-4F59-B0C9-AB44CFDE34E1}" destId="{F8FE70C3-0856-465D-AD59-1AD16A452F8A}" srcOrd="0" destOrd="0" presId="urn:microsoft.com/office/officeart/2005/8/layout/hProcess6"/>
    <dgm:cxn modelId="{BCC1A494-E749-473D-A4CE-C8A60A1A09CB}" type="presOf" srcId="{7DF89C81-FFB6-49E7-9046-615461598D93}" destId="{CB89AB50-672C-4F54-8325-85D5F78482F4}" srcOrd="1" destOrd="1" presId="urn:microsoft.com/office/officeart/2005/8/layout/hProcess6"/>
    <dgm:cxn modelId="{0D676C11-0BD1-4155-A192-DAF8D7FC6FC2}" srcId="{C9172488-68F6-4A1F-93D9-66445FE175BE}" destId="{6897D32A-94EB-403B-AFAC-111EF88B4CEA}" srcOrd="0" destOrd="0" parTransId="{38C2785A-3597-4CB9-94DA-4991884CF31F}" sibTransId="{984424F8-F091-414C-B652-8755E2918325}"/>
    <dgm:cxn modelId="{9FC7F7C0-EB92-407D-9F0F-85D49B72DB74}" type="presOf" srcId="{EF58F7BB-E87E-4E44-A258-46793089AE2A}" destId="{CC3F0611-551F-496B-B6E4-69DF2866F0DD}" srcOrd="1" destOrd="0" presId="urn:microsoft.com/office/officeart/2005/8/layout/hProcess6"/>
    <dgm:cxn modelId="{32F6B34F-C711-4C2F-B2B9-184DD5E17597}" type="presOf" srcId="{1BABDC5E-3258-4509-821B-6B9214C1545B}" destId="{284E2EB8-0B45-4EB6-A286-38C4A161A6FE}" srcOrd="0" destOrd="0" presId="urn:microsoft.com/office/officeart/2005/8/layout/hProcess6"/>
    <dgm:cxn modelId="{7025B69C-7539-44F7-BB36-9DE6E47623A6}" type="presOf" srcId="{F1CF963D-1173-4114-A66C-A392AAC366D4}" destId="{D871D009-B9B4-47C5-9602-2D46613D3274}" srcOrd="0" destOrd="2" presId="urn:microsoft.com/office/officeart/2005/8/layout/hProcess6"/>
    <dgm:cxn modelId="{979F0979-B70F-4BC3-9D0C-26E53948F217}" type="presOf" srcId="{456822AF-A375-4C5F-9B07-13251178AA7E}" destId="{5496DA8C-2251-4F6B-860E-4AD7BAD0D3A4}" srcOrd="0" destOrd="0" presId="urn:microsoft.com/office/officeart/2005/8/layout/hProcess6"/>
    <dgm:cxn modelId="{5CC6A8B4-909D-43BA-8E5B-E1BA9187A33F}" srcId="{96E648F6-7095-47E1-9F86-1CF4007C0CFE}" destId="{7DF89C81-FFB6-49E7-9046-615461598D93}" srcOrd="1" destOrd="0" parTransId="{19756184-FFF6-432E-8279-0DD641946575}" sibTransId="{B5689FAF-5C33-420B-9E3A-0E6549057C81}"/>
    <dgm:cxn modelId="{835AD7C1-BFCE-4B42-842A-7520DAA8EF77}" srcId="{6240043A-D40A-4F59-B0C9-AB44CFDE34E1}" destId="{1BABDC5E-3258-4509-821B-6B9214C1545B}" srcOrd="0" destOrd="0" parTransId="{88D8C660-447B-493B-A3C4-47D1537D8673}" sibTransId="{C9EF73E1-5283-4120-BAFD-48A3BF3AE0D0}"/>
    <dgm:cxn modelId="{4D709E91-1890-4E23-9F19-97CBE608429F}" type="presOf" srcId="{B485317E-2576-4D80-9B4B-5888D6B25EE4}" destId="{1FF8F921-D207-4B3D-A00A-68ECA659EF4F}" srcOrd="0" destOrd="1" presId="urn:microsoft.com/office/officeart/2005/8/layout/hProcess6"/>
    <dgm:cxn modelId="{60E30C95-5730-44A1-A831-73CEC0177F96}" srcId="{96E648F6-7095-47E1-9F86-1CF4007C0CFE}" destId="{1048CA8F-7128-4D5D-9431-A2798190B82B}" srcOrd="0" destOrd="0" parTransId="{AFCACCC5-6330-472E-BEEF-D170EDED2455}" sibTransId="{B4687ADB-E863-4546-B649-044A6245D3EF}"/>
    <dgm:cxn modelId="{218C80AF-B677-42B8-9DAA-D5161F46E9AC}" type="presOf" srcId="{EF58F7BB-E87E-4E44-A258-46793089AE2A}" destId="{76C70728-79CE-4B27-9D07-C0D03900FEC0}" srcOrd="0" destOrd="0" presId="urn:microsoft.com/office/officeart/2005/8/layout/hProcess6"/>
    <dgm:cxn modelId="{42B4CDB6-0C6D-4431-A9B2-B620AF574637}" type="presOf" srcId="{F1CF963D-1173-4114-A66C-A392AAC366D4}" destId="{CB89AB50-672C-4F54-8325-85D5F78482F4}" srcOrd="1" destOrd="2" presId="urn:microsoft.com/office/officeart/2005/8/layout/hProcess6"/>
    <dgm:cxn modelId="{5BC89473-3020-4DB1-A125-17D67732519F}" type="presOf" srcId="{1048CA8F-7128-4D5D-9431-A2798190B82B}" destId="{CB89AB50-672C-4F54-8325-85D5F78482F4}" srcOrd="1" destOrd="0" presId="urn:microsoft.com/office/officeart/2005/8/layout/hProcess6"/>
    <dgm:cxn modelId="{30C660ED-3110-486E-9C5D-A168F5B3AD0A}" srcId="{C9172488-68F6-4A1F-93D9-66445FE175BE}" destId="{8B3D99B6-D145-4231-B3D6-DBAE9065801A}" srcOrd="1" destOrd="0" parTransId="{A1566B4B-DE0B-485F-A5C7-B6CD9018C72D}" sibTransId="{4F8D0A06-1274-416E-8EBE-15AB82571809}"/>
    <dgm:cxn modelId="{033909A1-3181-42EB-9AC2-BD93B3B7F621}" srcId="{5E9A1214-B5AA-4BC4-80A3-B00A85910C9E}" destId="{90A15830-B1A6-4578-983A-7DD4CDCD1BF7}" srcOrd="1" destOrd="0" parTransId="{7A37A456-E7C1-458A-9C1C-3548247E8793}" sibTransId="{A97F3FCA-49DD-4BE3-B0DE-FC46DA646B20}"/>
    <dgm:cxn modelId="{519222CB-DB1D-4551-8321-3F2F6FF39A04}" type="presOf" srcId="{044C5E0E-6B43-4F27-B1DD-E35E7AC935F9}" destId="{284E2EB8-0B45-4EB6-A286-38C4A161A6FE}" srcOrd="0" destOrd="1" presId="urn:microsoft.com/office/officeart/2005/8/layout/hProcess6"/>
    <dgm:cxn modelId="{7064F65D-C6BD-4626-BB9B-41AF471D70B7}" type="presOf" srcId="{4E9DAC52-F7A2-4208-BAE2-74B4FF593A58}" destId="{0688B1B4-0A4B-4375-9AAE-53A69CC6E611}" srcOrd="0" destOrd="0" presId="urn:microsoft.com/office/officeart/2005/8/layout/hProcess6"/>
    <dgm:cxn modelId="{4CD110AC-C357-47DE-8AAD-39FAB9650306}" type="presOf" srcId="{456822AF-A375-4C5F-9B07-13251178AA7E}" destId="{B39FCEAB-83B4-4443-9B88-1CF2A6F67A2E}" srcOrd="1" destOrd="0" presId="urn:microsoft.com/office/officeart/2005/8/layout/hProcess6"/>
    <dgm:cxn modelId="{8088BE6D-B21D-4E9E-8DCC-D6D604420833}" type="presOf" srcId="{9A719BAC-8A85-4315-B898-9B4A0D7CD6CF}" destId="{6C4AD497-810C-45DA-B9EE-504AA253E6F2}" srcOrd="0" destOrd="0" presId="urn:microsoft.com/office/officeart/2005/8/layout/hProcess6"/>
    <dgm:cxn modelId="{B845B21D-07DC-41A2-854F-33A1CFE8EB55}" type="presOf" srcId="{A35B9502-3DC9-4016-A020-75C4AA627A6A}" destId="{B22D94DD-F4BB-40FB-908E-F09C79293DC6}" srcOrd="1" destOrd="0" presId="urn:microsoft.com/office/officeart/2005/8/layout/hProcess6"/>
    <dgm:cxn modelId="{9D0C6E47-7EE7-42B1-A285-9116327B112E}" type="presOf" srcId="{7DF89C81-FFB6-49E7-9046-615461598D93}" destId="{D871D009-B9B4-47C5-9602-2D46613D3274}" srcOrd="0" destOrd="1" presId="urn:microsoft.com/office/officeart/2005/8/layout/hProcess6"/>
    <dgm:cxn modelId="{8CEAE6B3-0B17-4F92-AD65-C350A1B80EBD}" type="presOf" srcId="{FD6D9EF0-92EF-4B0E-A948-D27A953128BA}" destId="{B22D94DD-F4BB-40FB-908E-F09C79293DC6}" srcOrd="1" destOrd="1" presId="urn:microsoft.com/office/officeart/2005/8/layout/hProcess6"/>
    <dgm:cxn modelId="{227D5386-BB14-4B81-98FD-7BE677FCF040}" srcId="{C9172488-68F6-4A1F-93D9-66445FE175BE}" destId="{5E9A1214-B5AA-4BC4-80A3-B00A85910C9E}" srcOrd="4" destOrd="0" parTransId="{A3FA6125-486D-4228-B960-9E2E5998ACA3}" sibTransId="{FD3351C4-96DC-45D5-BDA3-313AE4380771}"/>
    <dgm:cxn modelId="{E917EFA8-60C3-42BE-A8C1-9C3A8694A84E}" type="presOf" srcId="{90A15830-B1A6-4578-983A-7DD4CDCD1BF7}" destId="{B39FCEAB-83B4-4443-9B88-1CF2A6F67A2E}" srcOrd="1" destOrd="1" presId="urn:microsoft.com/office/officeart/2005/8/layout/hProcess6"/>
    <dgm:cxn modelId="{2C3A9E3C-E3E0-49D5-A8D7-30243EE4E744}" type="presOf" srcId="{808568D0-B7B5-4CE2-8148-DA313AD096ED}" destId="{292C8330-88CD-43FE-8AF8-242381D5730C}" srcOrd="1" destOrd="0" presId="urn:microsoft.com/office/officeart/2005/8/layout/hProcess6"/>
    <dgm:cxn modelId="{A7DD29E1-B305-49E3-B4C3-D862A6CD27A3}" type="presOf" srcId="{A35B9502-3DC9-4016-A020-75C4AA627A6A}" destId="{6325250E-6702-460C-A078-61A19B6E5C01}" srcOrd="0" destOrd="0" presId="urn:microsoft.com/office/officeart/2005/8/layout/hProcess6"/>
    <dgm:cxn modelId="{B3E935DF-BCC6-4CE2-B274-C3414573B83D}" type="presOf" srcId="{A41F39B7-E000-4E58-98A0-E1444AD012E1}" destId="{CC3F0611-551F-496B-B6E4-69DF2866F0DD}" srcOrd="1" destOrd="1" presId="urn:microsoft.com/office/officeart/2005/8/layout/hProcess6"/>
    <dgm:cxn modelId="{E200EA42-477D-414D-B0B4-E7063C2B941C}" type="presOf" srcId="{443B0F4F-32C9-4C79-B8D3-9B2967A77354}" destId="{0A5E1D85-3AD7-4177-8BAD-795FA5409ABE}" srcOrd="0" destOrd="0" presId="urn:microsoft.com/office/officeart/2005/8/layout/hProcess6"/>
    <dgm:cxn modelId="{E3635787-8914-415C-93C1-960C12456141}" type="presOf" srcId="{1BABDC5E-3258-4509-821B-6B9214C1545B}" destId="{EBE02D2B-C086-42BA-94FD-047E674081FF}" srcOrd="1" destOrd="0" presId="urn:microsoft.com/office/officeart/2005/8/layout/hProcess6"/>
    <dgm:cxn modelId="{10404DAF-2B63-4E49-AEAC-0DAFC9A3F74D}" type="presOf" srcId="{5E9A1214-B5AA-4BC4-80A3-B00A85910C9E}" destId="{5A91B67C-7EB9-4D5A-8F44-9CE98E03A163}" srcOrd="0" destOrd="0" presId="urn:microsoft.com/office/officeart/2005/8/layout/hProcess6"/>
    <dgm:cxn modelId="{AFF30015-2F32-4489-93AB-61ACE7D47FF2}" type="presOf" srcId="{96E648F6-7095-47E1-9F86-1CF4007C0CFE}" destId="{8C802FAD-BAAA-4361-A92F-97C3A597D93C}" srcOrd="0" destOrd="0" presId="urn:microsoft.com/office/officeart/2005/8/layout/hProcess6"/>
    <dgm:cxn modelId="{727F6221-554F-44B0-A94C-F53D94C6567A}" type="presOf" srcId="{6897D32A-94EB-403B-AFAC-111EF88B4CEA}" destId="{1FCE6B0E-02C1-4F80-9CE5-F2AABE801064}" srcOrd="0" destOrd="0" presId="urn:microsoft.com/office/officeart/2005/8/layout/hProcess6"/>
    <dgm:cxn modelId="{A4E7ADF6-F8CA-40BC-AF36-65907D617D66}" type="presOf" srcId="{A41F39B7-E000-4E58-98A0-E1444AD012E1}" destId="{76C70728-79CE-4B27-9D07-C0D03900FEC0}" srcOrd="0" destOrd="1" presId="urn:microsoft.com/office/officeart/2005/8/layout/hProcess6"/>
    <dgm:cxn modelId="{3B6EF126-73A7-416B-AED0-54CBAED3969B}" srcId="{C9172488-68F6-4A1F-93D9-66445FE175BE}" destId="{96E648F6-7095-47E1-9F86-1CF4007C0CFE}" srcOrd="6" destOrd="0" parTransId="{20453117-4946-4576-A17D-7CB6944B3A35}" sibTransId="{411CCE40-D9CA-40C3-B836-594A76366E52}"/>
    <dgm:cxn modelId="{C9D7A96E-8108-496C-BC50-A3573050EC9A}" srcId="{6240043A-D40A-4F59-B0C9-AB44CFDE34E1}" destId="{044C5E0E-6B43-4F27-B1DD-E35E7AC935F9}" srcOrd="1" destOrd="0" parTransId="{E48BD10C-3CEE-40A8-BE18-0CF3F03F6628}" sibTransId="{8A87047F-DC97-4A1E-A3AB-FF44AFE19774}"/>
    <dgm:cxn modelId="{7E472045-38F0-453C-8F7A-776C3854E9D2}" type="presOf" srcId="{C9172488-68F6-4A1F-93D9-66445FE175BE}" destId="{4B271496-DE87-491C-B532-20D963553DAF}" srcOrd="0" destOrd="0" presId="urn:microsoft.com/office/officeart/2005/8/layout/hProcess6"/>
    <dgm:cxn modelId="{EE9BE9F7-5A0F-4C92-980B-135D36C22254}" srcId="{C9172488-68F6-4A1F-93D9-66445FE175BE}" destId="{4E9DAC52-F7A2-4208-BAE2-74B4FF593A58}" srcOrd="5" destOrd="0" parTransId="{5C73F2BD-402A-441E-9114-8318D29AC26C}" sibTransId="{06EB24CA-399A-4CE3-8DEC-98D2109D70C5}"/>
    <dgm:cxn modelId="{922122EF-FFC1-4A8C-8242-8EE7926EB9E3}" srcId="{443B0F4F-32C9-4C79-B8D3-9B2967A77354}" destId="{EF58F7BB-E87E-4E44-A258-46793089AE2A}" srcOrd="0" destOrd="0" parTransId="{A330FCF8-6A52-4E88-97A1-BA84D6700C4D}" sibTransId="{BE70EB5C-F2D8-4BAB-8A31-F91D72D2BDB1}"/>
    <dgm:cxn modelId="{18F29619-620D-43F9-B247-7B6B899FD9DC}" srcId="{443B0F4F-32C9-4C79-B8D3-9B2967A77354}" destId="{A41F39B7-E000-4E58-98A0-E1444AD012E1}" srcOrd="1" destOrd="0" parTransId="{B9B32FF2-DCDE-4D59-816A-644F6B230CDA}" sibTransId="{1D108C98-F77F-49E2-A15F-3BA5994DE76C}"/>
    <dgm:cxn modelId="{582441F0-2D6C-4FE3-B812-B75926557ECD}" type="presParOf" srcId="{4B271496-DE87-491C-B532-20D963553DAF}" destId="{C77580F3-0568-430E-9833-0EBA215D188A}" srcOrd="0" destOrd="0" presId="urn:microsoft.com/office/officeart/2005/8/layout/hProcess6"/>
    <dgm:cxn modelId="{7AAB372B-CDB4-4085-976C-97BF99B3AE03}" type="presParOf" srcId="{C77580F3-0568-430E-9833-0EBA215D188A}" destId="{A372837A-ADB1-4015-A7C7-FE4B3E9778AB}" srcOrd="0" destOrd="0" presId="urn:microsoft.com/office/officeart/2005/8/layout/hProcess6"/>
    <dgm:cxn modelId="{96610A51-9362-46A1-8BCE-4D445AC2F332}" type="presParOf" srcId="{C77580F3-0568-430E-9833-0EBA215D188A}" destId="{6C4AD497-810C-45DA-B9EE-504AA253E6F2}" srcOrd="1" destOrd="0" presId="urn:microsoft.com/office/officeart/2005/8/layout/hProcess6"/>
    <dgm:cxn modelId="{3E1E8A6B-0E94-4074-9C21-44075D7008EF}" type="presParOf" srcId="{C77580F3-0568-430E-9833-0EBA215D188A}" destId="{005BE17C-57A2-4954-984E-F5A0ABB4CAE7}" srcOrd="2" destOrd="0" presId="urn:microsoft.com/office/officeart/2005/8/layout/hProcess6"/>
    <dgm:cxn modelId="{A869D3FE-E93C-4B9C-A77C-966A22E2EC50}" type="presParOf" srcId="{C77580F3-0568-430E-9833-0EBA215D188A}" destId="{1FCE6B0E-02C1-4F80-9CE5-F2AABE801064}" srcOrd="3" destOrd="0" presId="urn:microsoft.com/office/officeart/2005/8/layout/hProcess6"/>
    <dgm:cxn modelId="{DC3CD60D-5902-4E4A-8B16-E52D499CAD75}" type="presParOf" srcId="{4B271496-DE87-491C-B532-20D963553DAF}" destId="{9979BA11-E0A6-44B3-B175-3835DCEA6397}" srcOrd="1" destOrd="0" presId="urn:microsoft.com/office/officeart/2005/8/layout/hProcess6"/>
    <dgm:cxn modelId="{BBF54830-1D83-4133-A587-4EA82E819117}" type="presParOf" srcId="{4B271496-DE87-491C-B532-20D963553DAF}" destId="{875D257B-0667-43C5-A7E1-4EFBFC88517C}" srcOrd="2" destOrd="0" presId="urn:microsoft.com/office/officeart/2005/8/layout/hProcess6"/>
    <dgm:cxn modelId="{CC5F5C23-5C11-481A-B89C-65DE915367F7}" type="presParOf" srcId="{875D257B-0667-43C5-A7E1-4EFBFC88517C}" destId="{8D24E0C9-3ECE-42EC-BCB7-B0DEDD52D363}" srcOrd="0" destOrd="0" presId="urn:microsoft.com/office/officeart/2005/8/layout/hProcess6"/>
    <dgm:cxn modelId="{137D3950-B659-47E2-88E8-48C2BD8DAE16}" type="presParOf" srcId="{875D257B-0667-43C5-A7E1-4EFBFC88517C}" destId="{6325250E-6702-460C-A078-61A19B6E5C01}" srcOrd="1" destOrd="0" presId="urn:microsoft.com/office/officeart/2005/8/layout/hProcess6"/>
    <dgm:cxn modelId="{ED2E7979-D79B-42BF-BB36-F713774B3692}" type="presParOf" srcId="{875D257B-0667-43C5-A7E1-4EFBFC88517C}" destId="{B22D94DD-F4BB-40FB-908E-F09C79293DC6}" srcOrd="2" destOrd="0" presId="urn:microsoft.com/office/officeart/2005/8/layout/hProcess6"/>
    <dgm:cxn modelId="{CD0F47BE-A754-416A-A127-80B4F1729AA1}" type="presParOf" srcId="{875D257B-0667-43C5-A7E1-4EFBFC88517C}" destId="{2CFCF8CE-6132-4208-9311-5A93E8ECA88B}" srcOrd="3" destOrd="0" presId="urn:microsoft.com/office/officeart/2005/8/layout/hProcess6"/>
    <dgm:cxn modelId="{EE0FC1DA-943E-4170-AC71-C7E711BB668C}" type="presParOf" srcId="{4B271496-DE87-491C-B532-20D963553DAF}" destId="{05097CF2-E661-4622-9A86-4EADA8D7FDAE}" srcOrd="3" destOrd="0" presId="urn:microsoft.com/office/officeart/2005/8/layout/hProcess6"/>
    <dgm:cxn modelId="{E2F0F19C-3972-47C1-A464-20D3C6BEA6D6}" type="presParOf" srcId="{4B271496-DE87-491C-B532-20D963553DAF}" destId="{FAF1C6A5-E39B-402F-AEB9-5597A8224C1B}" srcOrd="4" destOrd="0" presId="urn:microsoft.com/office/officeart/2005/8/layout/hProcess6"/>
    <dgm:cxn modelId="{7A103E99-4149-4510-807D-68D45F8900CF}" type="presParOf" srcId="{FAF1C6A5-E39B-402F-AEB9-5597A8224C1B}" destId="{9245F6D2-1AE2-4686-8815-674BD211E882}" srcOrd="0" destOrd="0" presId="urn:microsoft.com/office/officeart/2005/8/layout/hProcess6"/>
    <dgm:cxn modelId="{C624AC1C-A8B6-478B-881C-ACFE86C162BF}" type="presParOf" srcId="{FAF1C6A5-E39B-402F-AEB9-5597A8224C1B}" destId="{76C70728-79CE-4B27-9D07-C0D03900FEC0}" srcOrd="1" destOrd="0" presId="urn:microsoft.com/office/officeart/2005/8/layout/hProcess6"/>
    <dgm:cxn modelId="{50E005A5-7D44-4DB5-BF73-050D3886D9EA}" type="presParOf" srcId="{FAF1C6A5-E39B-402F-AEB9-5597A8224C1B}" destId="{CC3F0611-551F-496B-B6E4-69DF2866F0DD}" srcOrd="2" destOrd="0" presId="urn:microsoft.com/office/officeart/2005/8/layout/hProcess6"/>
    <dgm:cxn modelId="{1E15C7E4-A1C1-4786-89E1-B919B706F70B}" type="presParOf" srcId="{FAF1C6A5-E39B-402F-AEB9-5597A8224C1B}" destId="{0A5E1D85-3AD7-4177-8BAD-795FA5409ABE}" srcOrd="3" destOrd="0" presId="urn:microsoft.com/office/officeart/2005/8/layout/hProcess6"/>
    <dgm:cxn modelId="{961D8C4C-65DC-45F6-A154-240BAA253634}" type="presParOf" srcId="{4B271496-DE87-491C-B532-20D963553DAF}" destId="{849D2450-9F99-4E3A-ACB2-D0AB5D001349}" srcOrd="5" destOrd="0" presId="urn:microsoft.com/office/officeart/2005/8/layout/hProcess6"/>
    <dgm:cxn modelId="{01B54CAC-DE3E-45B2-BEF1-916C9114C463}" type="presParOf" srcId="{4B271496-DE87-491C-B532-20D963553DAF}" destId="{F841C064-551E-4970-8A72-72665A3537C5}" srcOrd="6" destOrd="0" presId="urn:microsoft.com/office/officeart/2005/8/layout/hProcess6"/>
    <dgm:cxn modelId="{02433FDB-E145-482A-AC07-ABF2CC4E3B1C}" type="presParOf" srcId="{F841C064-551E-4970-8A72-72665A3537C5}" destId="{4AEC3907-E7B4-45C5-B297-F996CC50AB5A}" srcOrd="0" destOrd="0" presId="urn:microsoft.com/office/officeart/2005/8/layout/hProcess6"/>
    <dgm:cxn modelId="{F2682C98-748F-4559-BFB7-2927D8D451FE}" type="presParOf" srcId="{F841C064-551E-4970-8A72-72665A3537C5}" destId="{284E2EB8-0B45-4EB6-A286-38C4A161A6FE}" srcOrd="1" destOrd="0" presId="urn:microsoft.com/office/officeart/2005/8/layout/hProcess6"/>
    <dgm:cxn modelId="{AC1682FB-0348-4891-B4E4-3495B9EB2439}" type="presParOf" srcId="{F841C064-551E-4970-8A72-72665A3537C5}" destId="{EBE02D2B-C086-42BA-94FD-047E674081FF}" srcOrd="2" destOrd="0" presId="urn:microsoft.com/office/officeart/2005/8/layout/hProcess6"/>
    <dgm:cxn modelId="{BB02F5FD-EDB1-43AE-A619-3AD5AAE8B33C}" type="presParOf" srcId="{F841C064-551E-4970-8A72-72665A3537C5}" destId="{F8FE70C3-0856-465D-AD59-1AD16A452F8A}" srcOrd="3" destOrd="0" presId="urn:microsoft.com/office/officeart/2005/8/layout/hProcess6"/>
    <dgm:cxn modelId="{5AD3FA61-5EB7-4596-949F-8BCE66EBD6AA}" type="presParOf" srcId="{4B271496-DE87-491C-B532-20D963553DAF}" destId="{C7C65FE3-ED98-4C7E-B00D-9CD365B3C8B2}" srcOrd="7" destOrd="0" presId="urn:microsoft.com/office/officeart/2005/8/layout/hProcess6"/>
    <dgm:cxn modelId="{4060EEA9-DBEE-4422-98A5-167FD445F258}" type="presParOf" srcId="{4B271496-DE87-491C-B532-20D963553DAF}" destId="{43BAB302-4091-4184-BFFF-A40D47903FE5}" srcOrd="8" destOrd="0" presId="urn:microsoft.com/office/officeart/2005/8/layout/hProcess6"/>
    <dgm:cxn modelId="{52CD0A27-486C-42B4-9585-FB97B7A41C2C}" type="presParOf" srcId="{43BAB302-4091-4184-BFFF-A40D47903FE5}" destId="{1F5F00DA-457D-44F6-BDA1-8C28D3635EA4}" srcOrd="0" destOrd="0" presId="urn:microsoft.com/office/officeart/2005/8/layout/hProcess6"/>
    <dgm:cxn modelId="{C1BBA104-71B1-4119-9781-015E39F648D5}" type="presParOf" srcId="{43BAB302-4091-4184-BFFF-A40D47903FE5}" destId="{5496DA8C-2251-4F6B-860E-4AD7BAD0D3A4}" srcOrd="1" destOrd="0" presId="urn:microsoft.com/office/officeart/2005/8/layout/hProcess6"/>
    <dgm:cxn modelId="{5E4CE0D0-A2F0-4EDA-9A4E-4CD7A3D225C2}" type="presParOf" srcId="{43BAB302-4091-4184-BFFF-A40D47903FE5}" destId="{B39FCEAB-83B4-4443-9B88-1CF2A6F67A2E}" srcOrd="2" destOrd="0" presId="urn:microsoft.com/office/officeart/2005/8/layout/hProcess6"/>
    <dgm:cxn modelId="{AA64428B-5487-407A-BDAA-9321C27BB239}" type="presParOf" srcId="{43BAB302-4091-4184-BFFF-A40D47903FE5}" destId="{5A91B67C-7EB9-4D5A-8F44-9CE98E03A163}" srcOrd="3" destOrd="0" presId="urn:microsoft.com/office/officeart/2005/8/layout/hProcess6"/>
    <dgm:cxn modelId="{0BF1F728-4D38-4FD6-B87A-0645D2CD9EA5}" type="presParOf" srcId="{4B271496-DE87-491C-B532-20D963553DAF}" destId="{A15FF5B4-3AEB-46AC-9C3C-383C9C9CA23C}" srcOrd="9" destOrd="0" presId="urn:microsoft.com/office/officeart/2005/8/layout/hProcess6"/>
    <dgm:cxn modelId="{8B081977-F158-4D73-9DDB-6865E47C2F7F}" type="presParOf" srcId="{4B271496-DE87-491C-B532-20D963553DAF}" destId="{CF1BF0DC-632E-4B72-BD3F-13A66594D258}" srcOrd="10" destOrd="0" presId="urn:microsoft.com/office/officeart/2005/8/layout/hProcess6"/>
    <dgm:cxn modelId="{7F91C9C3-3E05-4128-B2A2-A2DC2714000F}" type="presParOf" srcId="{CF1BF0DC-632E-4B72-BD3F-13A66594D258}" destId="{BA66D19F-C7DD-4D42-9034-0B4B34BFEDB7}" srcOrd="0" destOrd="0" presId="urn:microsoft.com/office/officeart/2005/8/layout/hProcess6"/>
    <dgm:cxn modelId="{82C07E91-A4B0-4D63-992B-1B67A6CCF3AF}" type="presParOf" srcId="{CF1BF0DC-632E-4B72-BD3F-13A66594D258}" destId="{1FF8F921-D207-4B3D-A00A-68ECA659EF4F}" srcOrd="1" destOrd="0" presId="urn:microsoft.com/office/officeart/2005/8/layout/hProcess6"/>
    <dgm:cxn modelId="{AB7B25E2-C537-454E-958F-951A136024D1}" type="presParOf" srcId="{CF1BF0DC-632E-4B72-BD3F-13A66594D258}" destId="{292C8330-88CD-43FE-8AF8-242381D5730C}" srcOrd="2" destOrd="0" presId="urn:microsoft.com/office/officeart/2005/8/layout/hProcess6"/>
    <dgm:cxn modelId="{29B92CDC-ADE5-402C-A53E-47A3EBF255CA}" type="presParOf" srcId="{CF1BF0DC-632E-4B72-BD3F-13A66594D258}" destId="{0688B1B4-0A4B-4375-9AAE-53A69CC6E611}" srcOrd="3" destOrd="0" presId="urn:microsoft.com/office/officeart/2005/8/layout/hProcess6"/>
    <dgm:cxn modelId="{28714C27-17C4-4809-BEC8-EA4BCB5A460E}" type="presParOf" srcId="{4B271496-DE87-491C-B532-20D963553DAF}" destId="{FD3AA782-EA58-4D10-8B9B-9BDD1C7E46D2}" srcOrd="11" destOrd="0" presId="urn:microsoft.com/office/officeart/2005/8/layout/hProcess6"/>
    <dgm:cxn modelId="{191366B3-2CE7-4864-A3DC-DE0EB967978C}" type="presParOf" srcId="{4B271496-DE87-491C-B532-20D963553DAF}" destId="{EC29AC76-E513-4F38-B6EF-D4ACB39DB49A}" srcOrd="12" destOrd="0" presId="urn:microsoft.com/office/officeart/2005/8/layout/hProcess6"/>
    <dgm:cxn modelId="{B60E6910-D57D-4781-A392-6FF4A3D0A0EA}" type="presParOf" srcId="{EC29AC76-E513-4F38-B6EF-D4ACB39DB49A}" destId="{78F845A6-4799-4B71-8699-A962232EC552}" srcOrd="0" destOrd="0" presId="urn:microsoft.com/office/officeart/2005/8/layout/hProcess6"/>
    <dgm:cxn modelId="{1691477F-4AA1-46BD-836A-CB5A4D6C64EB}" type="presParOf" srcId="{EC29AC76-E513-4F38-B6EF-D4ACB39DB49A}" destId="{D871D009-B9B4-47C5-9602-2D46613D3274}" srcOrd="1" destOrd="0" presId="urn:microsoft.com/office/officeart/2005/8/layout/hProcess6"/>
    <dgm:cxn modelId="{251793B3-3888-4C60-8354-4A84A216409A}" type="presParOf" srcId="{EC29AC76-E513-4F38-B6EF-D4ACB39DB49A}" destId="{CB89AB50-672C-4F54-8325-85D5F78482F4}" srcOrd="2" destOrd="0" presId="urn:microsoft.com/office/officeart/2005/8/layout/hProcess6"/>
    <dgm:cxn modelId="{19CF7A1B-CA84-4719-AD32-E8B57C1FECF6}" type="presParOf" srcId="{EC29AC76-E513-4F38-B6EF-D4ACB39DB49A}" destId="{8C802FAD-BAAA-4361-A92F-97C3A597D93C}" srcOrd="3" destOrd="0" presId="urn:microsoft.com/office/officeart/2005/8/layout/hProcess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4AD497-810C-45DA-B9EE-504AA253E6F2}">
      <dsp:nvSpPr>
        <dsp:cNvPr id="0" name=""/>
        <dsp:cNvSpPr/>
      </dsp:nvSpPr>
      <dsp:spPr>
        <a:xfrm>
          <a:off x="315105" y="1786303"/>
          <a:ext cx="1256500" cy="1098339"/>
        </a:xfrm>
        <a:prstGeom prst="rightArrow">
          <a:avLst>
            <a:gd name="adj1" fmla="val 70000"/>
            <a:gd name="adj2" fmla="val 50000"/>
          </a:avLst>
        </a:prstGeom>
        <a:solidFill>
          <a:srgbClr val="AB5711"/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5080" rIns="10160" bIns="5080" numCol="1" spcCol="1270" anchor="ctr" anchorCtr="0">
          <a:noAutofit/>
        </a:bodyPr>
        <a:lstStyle/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800" kern="1200" dirty="0" smtClean="0"/>
            <a:t>Committee Meeting</a:t>
          </a:r>
          <a:endParaRPr lang="en-US" sz="800" kern="1200" dirty="0"/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800" kern="1200" dirty="0" smtClean="0"/>
            <a:t>Workgroup Meeting</a:t>
          </a:r>
          <a:endParaRPr lang="en-US" sz="800" kern="1200" dirty="0"/>
        </a:p>
      </dsp:txBody>
      <dsp:txXfrm>
        <a:off x="629230" y="1951054"/>
        <a:ext cx="612544" cy="768837"/>
      </dsp:txXfrm>
    </dsp:sp>
    <dsp:sp modelId="{1FCE6B0E-02C1-4F80-9CE5-F2AABE801064}">
      <dsp:nvSpPr>
        <dsp:cNvPr id="0" name=""/>
        <dsp:cNvSpPr/>
      </dsp:nvSpPr>
      <dsp:spPr>
        <a:xfrm>
          <a:off x="979" y="2021347"/>
          <a:ext cx="628250" cy="628250"/>
        </a:xfrm>
        <a:prstGeom prst="ellipse">
          <a:avLst/>
        </a:prstGeom>
        <a:solidFill>
          <a:srgbClr val="AB5711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April</a:t>
          </a:r>
          <a:endParaRPr lang="en-US" sz="1600" kern="1200" dirty="0"/>
        </a:p>
      </dsp:txBody>
      <dsp:txXfrm>
        <a:off x="92984" y="2113352"/>
        <a:ext cx="444240" cy="444240"/>
      </dsp:txXfrm>
    </dsp:sp>
    <dsp:sp modelId="{6325250E-6702-460C-A078-61A19B6E5C01}">
      <dsp:nvSpPr>
        <dsp:cNvPr id="0" name=""/>
        <dsp:cNvSpPr/>
      </dsp:nvSpPr>
      <dsp:spPr>
        <a:xfrm>
          <a:off x="1964262" y="1786303"/>
          <a:ext cx="1256500" cy="1098339"/>
        </a:xfrm>
        <a:prstGeom prst="rightArrow">
          <a:avLst>
            <a:gd name="adj1" fmla="val 70000"/>
            <a:gd name="adj2" fmla="val 50000"/>
          </a:avLst>
        </a:prstGeom>
        <a:solidFill>
          <a:srgbClr val="AB5711"/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4445" rIns="8890" bIns="4445" numCol="1" spcCol="1270" anchor="ctr" anchorCtr="0">
          <a:noAutofit/>
        </a:bodyPr>
        <a:lstStyle/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700" kern="1200" dirty="0" smtClean="0"/>
            <a:t>Committee Meeting</a:t>
          </a:r>
          <a:endParaRPr lang="en-US" sz="700" kern="1200" dirty="0"/>
        </a:p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700" kern="1200" dirty="0" smtClean="0"/>
            <a:t>Workgroup Meeting</a:t>
          </a:r>
          <a:endParaRPr lang="en-US" sz="700" kern="1200" dirty="0"/>
        </a:p>
      </dsp:txBody>
      <dsp:txXfrm>
        <a:off x="2278387" y="1951054"/>
        <a:ext cx="612544" cy="768837"/>
      </dsp:txXfrm>
    </dsp:sp>
    <dsp:sp modelId="{2CFCF8CE-6132-4208-9311-5A93E8ECA88B}">
      <dsp:nvSpPr>
        <dsp:cNvPr id="0" name=""/>
        <dsp:cNvSpPr/>
      </dsp:nvSpPr>
      <dsp:spPr>
        <a:xfrm>
          <a:off x="1650137" y="2021347"/>
          <a:ext cx="628250" cy="628250"/>
        </a:xfrm>
        <a:prstGeom prst="ellipse">
          <a:avLst/>
        </a:prstGeom>
        <a:solidFill>
          <a:srgbClr val="AB5711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May</a:t>
          </a:r>
          <a:endParaRPr lang="en-US" sz="1800" kern="1200" dirty="0"/>
        </a:p>
      </dsp:txBody>
      <dsp:txXfrm>
        <a:off x="1742142" y="2113352"/>
        <a:ext cx="444240" cy="444240"/>
      </dsp:txXfrm>
    </dsp:sp>
    <dsp:sp modelId="{76C70728-79CE-4B27-9D07-C0D03900FEC0}">
      <dsp:nvSpPr>
        <dsp:cNvPr id="0" name=""/>
        <dsp:cNvSpPr/>
      </dsp:nvSpPr>
      <dsp:spPr>
        <a:xfrm>
          <a:off x="3613420" y="1786303"/>
          <a:ext cx="1256500" cy="1098339"/>
        </a:xfrm>
        <a:prstGeom prst="rightArrow">
          <a:avLst>
            <a:gd name="adj1" fmla="val 70000"/>
            <a:gd name="adj2" fmla="val 50000"/>
          </a:avLst>
        </a:prstGeom>
        <a:solidFill>
          <a:srgbClr val="AB5711"/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4445" rIns="8890" bIns="4445" numCol="1" spcCol="1270" anchor="ctr" anchorCtr="0">
          <a:noAutofit/>
        </a:bodyPr>
        <a:lstStyle/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700" kern="1200" dirty="0" smtClean="0"/>
            <a:t>Committee Meeting</a:t>
          </a:r>
          <a:endParaRPr lang="en-US" sz="700" kern="1200" dirty="0"/>
        </a:p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700" kern="1200" dirty="0" smtClean="0"/>
            <a:t>Workgroup Meeting</a:t>
          </a:r>
          <a:endParaRPr lang="en-US" sz="700" kern="1200" dirty="0"/>
        </a:p>
      </dsp:txBody>
      <dsp:txXfrm>
        <a:off x="3927545" y="1951054"/>
        <a:ext cx="612544" cy="768837"/>
      </dsp:txXfrm>
    </dsp:sp>
    <dsp:sp modelId="{0A5E1D85-3AD7-4177-8BAD-795FA5409ABE}">
      <dsp:nvSpPr>
        <dsp:cNvPr id="0" name=""/>
        <dsp:cNvSpPr/>
      </dsp:nvSpPr>
      <dsp:spPr>
        <a:xfrm>
          <a:off x="3299294" y="2021347"/>
          <a:ext cx="628250" cy="628250"/>
        </a:xfrm>
        <a:prstGeom prst="ellipse">
          <a:avLst/>
        </a:prstGeom>
        <a:solidFill>
          <a:srgbClr val="AB5711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June</a:t>
          </a:r>
          <a:endParaRPr lang="en-US" sz="600" kern="1200" dirty="0"/>
        </a:p>
      </dsp:txBody>
      <dsp:txXfrm>
        <a:off x="3391299" y="2113352"/>
        <a:ext cx="444240" cy="444240"/>
      </dsp:txXfrm>
    </dsp:sp>
    <dsp:sp modelId="{284E2EB8-0B45-4EB6-A286-38C4A161A6FE}">
      <dsp:nvSpPr>
        <dsp:cNvPr id="0" name=""/>
        <dsp:cNvSpPr/>
      </dsp:nvSpPr>
      <dsp:spPr>
        <a:xfrm>
          <a:off x="5262577" y="1786303"/>
          <a:ext cx="1256500" cy="1098339"/>
        </a:xfrm>
        <a:prstGeom prst="rightArrow">
          <a:avLst>
            <a:gd name="adj1" fmla="val 70000"/>
            <a:gd name="adj2" fmla="val 50000"/>
          </a:avLst>
        </a:prstGeom>
        <a:solidFill>
          <a:srgbClr val="AB5711"/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4445" rIns="8890" bIns="4445" numCol="1" spcCol="1270" anchor="ctr" anchorCtr="0">
          <a:noAutofit/>
        </a:bodyPr>
        <a:lstStyle/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700" kern="1200" dirty="0" smtClean="0"/>
            <a:t>Site Visits</a:t>
          </a:r>
          <a:endParaRPr lang="en-US" sz="700" kern="1200" dirty="0"/>
        </a:p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700" kern="1200" dirty="0" smtClean="0"/>
            <a:t>Workgroup Meetings</a:t>
          </a:r>
          <a:endParaRPr lang="en-US" sz="700" kern="1200" dirty="0"/>
        </a:p>
      </dsp:txBody>
      <dsp:txXfrm>
        <a:off x="5576702" y="1951054"/>
        <a:ext cx="612544" cy="768837"/>
      </dsp:txXfrm>
    </dsp:sp>
    <dsp:sp modelId="{F8FE70C3-0856-465D-AD59-1AD16A452F8A}">
      <dsp:nvSpPr>
        <dsp:cNvPr id="0" name=""/>
        <dsp:cNvSpPr/>
      </dsp:nvSpPr>
      <dsp:spPr>
        <a:xfrm>
          <a:off x="4948452" y="2021347"/>
          <a:ext cx="628250" cy="628250"/>
        </a:xfrm>
        <a:prstGeom prst="ellipse">
          <a:avLst/>
        </a:prstGeom>
        <a:solidFill>
          <a:srgbClr val="AB5711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Jul/ Aug</a:t>
          </a:r>
          <a:endParaRPr lang="en-US" sz="1400" kern="1200" dirty="0"/>
        </a:p>
      </dsp:txBody>
      <dsp:txXfrm>
        <a:off x="5040457" y="2113352"/>
        <a:ext cx="444240" cy="444240"/>
      </dsp:txXfrm>
    </dsp:sp>
    <dsp:sp modelId="{5496DA8C-2251-4F6B-860E-4AD7BAD0D3A4}">
      <dsp:nvSpPr>
        <dsp:cNvPr id="0" name=""/>
        <dsp:cNvSpPr/>
      </dsp:nvSpPr>
      <dsp:spPr>
        <a:xfrm>
          <a:off x="6911735" y="1786303"/>
          <a:ext cx="1256500" cy="1098339"/>
        </a:xfrm>
        <a:prstGeom prst="rightArrow">
          <a:avLst>
            <a:gd name="adj1" fmla="val 70000"/>
            <a:gd name="adj2" fmla="val 50000"/>
          </a:avLst>
        </a:prstGeom>
        <a:solidFill>
          <a:srgbClr val="AB5711"/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4445" rIns="8890" bIns="4445" numCol="1" spcCol="1270" anchor="ctr" anchorCtr="0">
          <a:noAutofit/>
        </a:bodyPr>
        <a:lstStyle/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700" kern="1200" dirty="0" smtClean="0"/>
            <a:t>Committee Meeting</a:t>
          </a:r>
          <a:endParaRPr lang="en-US" sz="700" kern="1200" dirty="0"/>
        </a:p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700" kern="1200" dirty="0" smtClean="0"/>
            <a:t>Workgroup Meeting</a:t>
          </a:r>
          <a:endParaRPr lang="en-US" sz="700" kern="1200" dirty="0"/>
        </a:p>
      </dsp:txBody>
      <dsp:txXfrm>
        <a:off x="7225860" y="1951054"/>
        <a:ext cx="612544" cy="768837"/>
      </dsp:txXfrm>
    </dsp:sp>
    <dsp:sp modelId="{5A91B67C-7EB9-4D5A-8F44-9CE98E03A163}">
      <dsp:nvSpPr>
        <dsp:cNvPr id="0" name=""/>
        <dsp:cNvSpPr/>
      </dsp:nvSpPr>
      <dsp:spPr>
        <a:xfrm>
          <a:off x="6597609" y="2021347"/>
          <a:ext cx="628250" cy="628250"/>
        </a:xfrm>
        <a:prstGeom prst="ellipse">
          <a:avLst/>
        </a:prstGeom>
        <a:solidFill>
          <a:srgbClr val="AB5711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Sept</a:t>
          </a:r>
          <a:endParaRPr lang="en-US" sz="1600" kern="1200" dirty="0"/>
        </a:p>
      </dsp:txBody>
      <dsp:txXfrm>
        <a:off x="6689614" y="2113352"/>
        <a:ext cx="444240" cy="444240"/>
      </dsp:txXfrm>
    </dsp:sp>
    <dsp:sp modelId="{1FF8F921-D207-4B3D-A00A-68ECA659EF4F}">
      <dsp:nvSpPr>
        <dsp:cNvPr id="0" name=""/>
        <dsp:cNvSpPr/>
      </dsp:nvSpPr>
      <dsp:spPr>
        <a:xfrm>
          <a:off x="8560892" y="1786303"/>
          <a:ext cx="1256500" cy="1098339"/>
        </a:xfrm>
        <a:prstGeom prst="rightArrow">
          <a:avLst>
            <a:gd name="adj1" fmla="val 70000"/>
            <a:gd name="adj2" fmla="val 50000"/>
          </a:avLst>
        </a:prstGeom>
        <a:solidFill>
          <a:srgbClr val="AB5711"/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4445" rIns="8890" bIns="4445" numCol="1" spcCol="1270" anchor="ctr" anchorCtr="0">
          <a:noAutofit/>
        </a:bodyPr>
        <a:lstStyle/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700" kern="1200" dirty="0" smtClean="0"/>
            <a:t>Committee Meeting</a:t>
          </a:r>
          <a:endParaRPr lang="en-US" sz="700" kern="1200" dirty="0"/>
        </a:p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700" kern="1200" dirty="0" smtClean="0"/>
            <a:t>Workgroup Meeting</a:t>
          </a:r>
          <a:endParaRPr lang="en-US" sz="700" kern="1200" dirty="0"/>
        </a:p>
      </dsp:txBody>
      <dsp:txXfrm>
        <a:off x="8875017" y="1951054"/>
        <a:ext cx="612544" cy="768837"/>
      </dsp:txXfrm>
    </dsp:sp>
    <dsp:sp modelId="{0688B1B4-0A4B-4375-9AAE-53A69CC6E611}">
      <dsp:nvSpPr>
        <dsp:cNvPr id="0" name=""/>
        <dsp:cNvSpPr/>
      </dsp:nvSpPr>
      <dsp:spPr>
        <a:xfrm>
          <a:off x="8246767" y="2021347"/>
          <a:ext cx="628250" cy="628250"/>
        </a:xfrm>
        <a:prstGeom prst="ellipse">
          <a:avLst/>
        </a:prstGeom>
        <a:solidFill>
          <a:srgbClr val="AB5711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Oct</a:t>
          </a:r>
          <a:endParaRPr lang="en-US" sz="1600" kern="1200" dirty="0"/>
        </a:p>
      </dsp:txBody>
      <dsp:txXfrm>
        <a:off x="8338772" y="2113352"/>
        <a:ext cx="444240" cy="444240"/>
      </dsp:txXfrm>
    </dsp:sp>
    <dsp:sp modelId="{D871D009-B9B4-47C5-9602-2D46613D3274}">
      <dsp:nvSpPr>
        <dsp:cNvPr id="0" name=""/>
        <dsp:cNvSpPr/>
      </dsp:nvSpPr>
      <dsp:spPr>
        <a:xfrm>
          <a:off x="10210050" y="1786303"/>
          <a:ext cx="1256500" cy="1098339"/>
        </a:xfrm>
        <a:prstGeom prst="rightArrow">
          <a:avLst>
            <a:gd name="adj1" fmla="val 70000"/>
            <a:gd name="adj2" fmla="val 50000"/>
          </a:avLst>
        </a:prstGeom>
        <a:solidFill>
          <a:srgbClr val="AB5711"/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4445" rIns="8890" bIns="4445" numCol="1" spcCol="1270" anchor="ctr" anchorCtr="0">
          <a:noAutofit/>
        </a:bodyPr>
        <a:lstStyle/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700" kern="1200" dirty="0" smtClean="0"/>
            <a:t>Committee Meeting</a:t>
          </a:r>
          <a:endParaRPr lang="en-US" sz="700" kern="1200" dirty="0"/>
        </a:p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700" kern="1200" dirty="0" smtClean="0"/>
            <a:t>Workgroup Meetings</a:t>
          </a:r>
          <a:endParaRPr lang="en-US" sz="700" kern="1200" dirty="0"/>
        </a:p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700" kern="1200" dirty="0" smtClean="0"/>
            <a:t>Site Visits</a:t>
          </a:r>
          <a:endParaRPr lang="en-US" sz="700" kern="1200" dirty="0"/>
        </a:p>
      </dsp:txBody>
      <dsp:txXfrm>
        <a:off x="10524175" y="1951054"/>
        <a:ext cx="612544" cy="768837"/>
      </dsp:txXfrm>
    </dsp:sp>
    <dsp:sp modelId="{8C802FAD-BAAA-4361-A92F-97C3A597D93C}">
      <dsp:nvSpPr>
        <dsp:cNvPr id="0" name=""/>
        <dsp:cNvSpPr/>
      </dsp:nvSpPr>
      <dsp:spPr>
        <a:xfrm>
          <a:off x="9895924" y="2021347"/>
          <a:ext cx="628250" cy="628250"/>
        </a:xfrm>
        <a:prstGeom prst="ellipse">
          <a:avLst/>
        </a:prstGeom>
        <a:solidFill>
          <a:srgbClr val="AB5711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Nov/ Dec</a:t>
          </a:r>
          <a:endParaRPr lang="en-US" sz="1200" kern="1200" dirty="0"/>
        </a:p>
      </dsp:txBody>
      <dsp:txXfrm>
        <a:off x="9987929" y="2113352"/>
        <a:ext cx="444240" cy="4442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6">
  <dgm:title val=""/>
  <dgm:desc val=""/>
  <dgm:catLst>
    <dgm:cat type="process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L"/>
          <dgm:param type="nodeHorzAlign" val="l"/>
        </dgm:alg>
      </dgm:if>
      <dgm:else name="Name2">
        <dgm:alg type="lin">
          <dgm:param type="linDir" val="from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refFor="ch" refForName="compNode" fact="0.7"/>
      <dgm:constr type="ctrY" for="ch" forName="compNode" refType="h" fact="0.5"/>
      <dgm:constr type="w" for="ch" forName="aSpace" refType="w" fact="0.05"/>
      <dgm:constr type="primFontSz" for="des" forName="childTextHidden" op="equ" val="65"/>
      <dgm:constr type="primFontSz" for="des" forName="parentText" op="equ"/>
    </dgm:constrLst>
    <dgm:ruleLst/>
    <dgm:forEach name="aNodeForEach" axis="ch" ptType="node">
      <dgm:layoutNode name="compNode">
        <dgm:alg type="composite">
          <dgm:param type="ar" val="1.43"/>
        </dgm:alg>
        <dgm:shape xmlns:r="http://schemas.openxmlformats.org/officeDocument/2006/relationships" r:blip="">
          <dgm:adjLst/>
        </dgm:shape>
        <dgm:presOf/>
        <dgm:choose name="Name3">
          <dgm:if name="Name4" func="var" arg="dir" op="equ" val="norm">
            <dgm:constrLst>
              <dgm:constr type="w" for="ch" forName="childTextVisible" refType="w" fact="0.8"/>
              <dgm:constr type="h" for="ch" forName="childTextVisible" refType="h"/>
              <dgm:constr type="r" for="ch" forName="childTextVisible" refType="w"/>
              <dgm:constr type="w" for="ch" forName="childTextHidden" refType="w" fact="0.6"/>
              <dgm:constr type="h" for="ch" forName="childTextHidden" refType="h"/>
              <dgm:constr type="r" for="ch" forName="childTextHidden" refType="w"/>
              <dgm:constr type="l" for="ch" forName="parentText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if>
          <dgm:else name="Name5">
            <dgm:constrLst>
              <dgm:constr type="w" for="ch" forName="childTextVisible" refType="w" fact="0.8"/>
              <dgm:constr type="h" for="ch" forName="childTextVisible" refType="h"/>
              <dgm:constr type="l" for="ch" forName="childTextVisible"/>
              <dgm:constr type="w" for="ch" forName="childTextHidden" refType="w" fact="0.6"/>
              <dgm:constr type="h" for="ch" forName="childTextHidden" refType="h"/>
              <dgm:constr type="l" for="ch" forName="childTextHidden"/>
              <dgm:constr type="r" for="ch" forName="parentText" refType="w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else>
        </dgm:choose>
        <dgm:ruleLst/>
        <dgm:layoutNode name="noGeometry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childTextVisible" styleLbl="bgAccFollowNode1">
          <dgm:varLst>
            <dgm:bulletEnabled val="1"/>
          </dgm:varLst>
          <dgm:alg type="sp"/>
          <dgm:choose name="Name6">
            <dgm:if name="Name7" func="var" arg="dir" op="equ" val="norm">
              <dgm:shape xmlns:r="http://schemas.openxmlformats.org/officeDocument/2006/relationships" type="rightArrow" r:blip="">
                <dgm:adjLst>
                  <dgm:adj idx="1" val="0.7"/>
                  <dgm:adj idx="2" val="0.5"/>
                </dgm:adjLst>
              </dgm:shape>
            </dgm:if>
            <dgm:else name="Name8">
              <dgm:shape xmlns:r="http://schemas.openxmlformats.org/officeDocument/2006/relationships" type="leftArrow" r:blip="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/>
          <dgm:ruleLst/>
        </dgm:layoutNode>
        <dgm:layoutNode name="childTextHidden" styleLbl="bgAccFollowNode1">
          <dgm:choose name="Name9">
            <dgm:if name="Name10" axis="des followSib" ptType="node node" st="1 1" cnt="1 0" func="cnt" op="gte" val="1">
              <dgm:alg type="tx">
                <dgm:param type="stBulletLvl" val="1"/>
                <dgm:param type="txAnchorVertCh" val="mid"/>
              </dgm:alg>
            </dgm:if>
            <dgm:else name="Name11">
              <dgm:alg type="tx">
                <dgm:param type="stBulletLvl" val="2"/>
                <dgm:param type="txAnchorVertCh" val="mid"/>
              </dgm:alg>
            </dgm:else>
          </dgm:choose>
          <dgm:choose name="Name12">
            <dgm:if name="Name13" func="var" arg="dir" op="equ" val="norm">
              <dgm:shape xmlns:r="http://schemas.openxmlformats.org/officeDocument/2006/relationships" type="rightArrow" r:blip="" hideGeom="1">
                <dgm:adjLst>
                  <dgm:adj idx="1" val="0.7"/>
                  <dgm:adj idx="2" val="0.5"/>
                </dgm:adjLst>
              </dgm:shape>
            </dgm:if>
            <dgm:else name="Name14">
              <dgm:shape xmlns:r="http://schemas.openxmlformats.org/officeDocument/2006/relationships" type="leftArrow" r:blip="" hideGeom="1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rMarg" refType="primFontSz" fact="0.1"/>
            <dgm:constr type="lMarg" refType="primFontSz" fact="0.2"/>
          </dgm:constrLst>
          <dgm:ruleLst>
            <dgm:rule type="primFontSz" val="5" fact="NaN" max="NaN"/>
          </dgm:ruleLst>
        </dgm:layoutNode>
        <dgm:layoutNode name="parentText" styleLbl="node1">
          <dgm:varLst>
            <dgm:chMax val="1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primFontSz" val="65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choose name="Name15">
        <dgm:if name="Name16" axis="self" ptType="node" func="revPos" op="gte" val="2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6C399A-A197-464E-A86A-D85328D95150}" type="datetimeFigureOut">
              <a:rPr lang="en-US" smtClean="0"/>
              <a:t>3/13/2019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D81F6F-DD04-4584-B187-20BD457FD47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34240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D81F6F-DD04-4584-B187-20BD457FD473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39848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D81F6F-DD04-4584-B187-20BD457FD473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59056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D81F6F-DD04-4584-B187-20BD457FD473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76267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D81F6F-DD04-4584-B187-20BD457FD473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56582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D81F6F-DD04-4584-B187-20BD457FD473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52513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D81F6F-DD04-4584-B187-20BD457FD473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36814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D81F6F-DD04-4584-B187-20BD457FD473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4388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D81F6F-DD04-4584-B187-20BD457FD473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42038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STACY</a:t>
            </a:r>
          </a:p>
          <a:p>
            <a:r>
              <a:rPr lang="en-US" dirty="0" smtClean="0"/>
              <a:t>Next</a:t>
            </a:r>
            <a:r>
              <a:rPr lang="en-US" baseline="0" dirty="0" smtClean="0"/>
              <a:t> steps: </a:t>
            </a:r>
          </a:p>
          <a:p>
            <a:r>
              <a:rPr lang="en-US" baseline="0" dirty="0" smtClean="0"/>
              <a:t>Work with technical consultant and workgroup to begin teeing up ideas/options to bring back to the committee for input. Continue discussion next month, working towards decision in May.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728AA6-6A60-428E-8ECA-DA38B75C76BD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48268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4A32E28-FD64-419B-9E5E-C336505C2315}" type="datetime1">
              <a:rPr lang="en-US" smtClean="0"/>
              <a:t>3/13/2019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623417" y="451945"/>
            <a:ext cx="10980004" cy="5969876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>
          <a:xfrm>
            <a:off x="1142996" y="6100540"/>
            <a:ext cx="2329074" cy="365125"/>
          </a:xfrm>
        </p:spPr>
        <p:txBody>
          <a:bodyPr/>
          <a:lstStyle/>
          <a:p>
            <a:fld id="{71835098-786A-42E6-9E6F-EEE68DEB41C3}" type="datetime1">
              <a:rPr lang="en-US" smtClean="0"/>
              <a:t>3/13/2019</a:t>
            </a:fld>
            <a:endParaRPr lang="en-US" dirty="0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949148" y="6100540"/>
            <a:ext cx="4717774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329530" y="6100540"/>
            <a:ext cx="1706217" cy="365125"/>
          </a:xfrm>
        </p:spPr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623417" y="451945"/>
            <a:ext cx="10980004" cy="5969876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>
          <a:xfrm>
            <a:off x="1142996" y="6100540"/>
            <a:ext cx="2329074" cy="365125"/>
          </a:xfrm>
        </p:spPr>
        <p:txBody>
          <a:bodyPr/>
          <a:lstStyle/>
          <a:p>
            <a:fld id="{F6466D68-9413-4B8E-B4B9-ED4D3652FAAB}" type="datetime1">
              <a:rPr lang="en-US" smtClean="0"/>
              <a:t>3/13/2019</a:t>
            </a:fld>
            <a:endParaRPr lang="en-US" dirty="0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949148" y="6100540"/>
            <a:ext cx="4717774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329530" y="6100540"/>
            <a:ext cx="1706217" cy="365125"/>
          </a:xfrm>
        </p:spPr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623417" y="451945"/>
            <a:ext cx="10980004" cy="5969876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>
          <a:xfrm>
            <a:off x="1142996" y="6100540"/>
            <a:ext cx="2329074" cy="365125"/>
          </a:xfrm>
        </p:spPr>
        <p:txBody>
          <a:bodyPr/>
          <a:lstStyle/>
          <a:p>
            <a:fld id="{7E49052E-486F-45EC-B23B-BD0665BEC4CC}" type="datetime1">
              <a:rPr lang="en-US" smtClean="0"/>
              <a:t>3/13/2019</a:t>
            </a:fld>
            <a:endParaRPr lang="en-US" dirty="0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949148" y="6100540"/>
            <a:ext cx="4717774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329530" y="6100540"/>
            <a:ext cx="1706217" cy="365125"/>
          </a:xfrm>
        </p:spPr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1" cap="small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 b="1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14DFF-B079-48E5-93E3-A74125453C79}" type="datetime1">
              <a:rPr lang="en-US" smtClean="0"/>
              <a:t>3/13/2019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623417" y="451945"/>
            <a:ext cx="10980004" cy="5969876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0"/>
          </p:nvPr>
        </p:nvSpPr>
        <p:spPr>
          <a:xfrm>
            <a:off x="1142996" y="6100540"/>
            <a:ext cx="2329074" cy="365125"/>
          </a:xfrm>
        </p:spPr>
        <p:txBody>
          <a:bodyPr/>
          <a:lstStyle/>
          <a:p>
            <a:fld id="{0785297C-D8C8-4DC6-83A8-074BD9791C1A}" type="datetime1">
              <a:rPr lang="en-US" smtClean="0"/>
              <a:t>3/13/2019</a:t>
            </a:fld>
            <a:endParaRPr lang="en-US" dirty="0"/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949148" y="6100540"/>
            <a:ext cx="4717774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329530" y="6100540"/>
            <a:ext cx="1706217" cy="365125"/>
          </a:xfrm>
        </p:spPr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623417" y="451945"/>
            <a:ext cx="10980004" cy="5969876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>
          <a:xfrm>
            <a:off x="1142996" y="6100540"/>
            <a:ext cx="2329074" cy="365125"/>
          </a:xfrm>
        </p:spPr>
        <p:txBody>
          <a:bodyPr/>
          <a:lstStyle/>
          <a:p>
            <a:fld id="{C7E0EDFA-48EF-493D-91E9-BD3F9279FA25}" type="datetime1">
              <a:rPr lang="en-US" smtClean="0"/>
              <a:t>3/13/2019</a:t>
            </a:fld>
            <a:endParaRPr lang="en-US" dirty="0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949148" y="6100540"/>
            <a:ext cx="4717774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329530" y="6100540"/>
            <a:ext cx="1706217" cy="365125"/>
          </a:xfrm>
        </p:spPr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623417" y="451945"/>
            <a:ext cx="10980004" cy="5969876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1142996" y="6100540"/>
            <a:ext cx="2329074" cy="365125"/>
          </a:xfrm>
        </p:spPr>
        <p:txBody>
          <a:bodyPr/>
          <a:lstStyle/>
          <a:p>
            <a:fld id="{13413BC8-C9AE-47B5-8310-2DB8E33BF97C}" type="datetime1">
              <a:rPr lang="en-US" smtClean="0"/>
              <a:t>3/13/2019</a:t>
            </a:fld>
            <a:endParaRPr lang="en-US"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949148" y="6100540"/>
            <a:ext cx="4717774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329530" y="6100540"/>
            <a:ext cx="1706217" cy="365125"/>
          </a:xfrm>
        </p:spPr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623417" y="451945"/>
            <a:ext cx="10980004" cy="5969876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>
          <a:xfrm>
            <a:off x="1142996" y="6100540"/>
            <a:ext cx="2329074" cy="365125"/>
          </a:xfrm>
        </p:spPr>
        <p:txBody>
          <a:bodyPr/>
          <a:lstStyle/>
          <a:p>
            <a:fld id="{B8898062-4444-434E-87E9-5AD0C22AD9D1}" type="datetime1">
              <a:rPr lang="en-US" smtClean="0"/>
              <a:t>3/13/2019</a:t>
            </a:fld>
            <a:endParaRPr lang="en-US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949148" y="6100540"/>
            <a:ext cx="4717774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329530" y="6100540"/>
            <a:ext cx="1706217" cy="365125"/>
          </a:xfrm>
        </p:spPr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623417" y="451945"/>
            <a:ext cx="10980004" cy="5969876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>
          <a:xfrm>
            <a:off x="1142996" y="6100540"/>
            <a:ext cx="2329074" cy="365125"/>
          </a:xfrm>
        </p:spPr>
        <p:txBody>
          <a:bodyPr/>
          <a:lstStyle/>
          <a:p>
            <a:fld id="{BC429A3D-D4A3-4C65-BFBF-8B25DCD0E4AA}" type="datetime1">
              <a:rPr lang="en-US" smtClean="0"/>
              <a:t>3/13/2019</a:t>
            </a:fld>
            <a:endParaRPr lang="en-US" dirty="0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949148" y="6100540"/>
            <a:ext cx="4717774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329530" y="6100540"/>
            <a:ext cx="1706217" cy="365125"/>
          </a:xfrm>
        </p:spPr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623417" y="451945"/>
            <a:ext cx="10980004" cy="5969876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>
          <a:xfrm>
            <a:off x="1142996" y="6100540"/>
            <a:ext cx="2329074" cy="365125"/>
          </a:xfrm>
        </p:spPr>
        <p:txBody>
          <a:bodyPr/>
          <a:lstStyle/>
          <a:p>
            <a:fld id="{41CEAF5C-3748-4F2A-BFAB-C0BB23A3F773}" type="datetime1">
              <a:rPr lang="en-US" smtClean="0"/>
              <a:t>3/13/2019</a:t>
            </a:fld>
            <a:endParaRPr lang="en-US" dirty="0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949148" y="6100540"/>
            <a:ext cx="4717774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329530" y="6100540"/>
            <a:ext cx="1706217" cy="365125"/>
          </a:xfrm>
        </p:spPr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0792FC18-1AAB-42FF-B0E4-7C6F74B95BF1}" type="datetime1">
              <a:rPr lang="en-US" smtClean="0"/>
              <a:t>3/13/2019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gif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 title="decorative"/>
          <p:cNvSpPr/>
          <p:nvPr/>
        </p:nvSpPr>
        <p:spPr>
          <a:xfrm>
            <a:off x="-2540" y="3770616"/>
            <a:ext cx="12192000" cy="3087384"/>
          </a:xfrm>
          <a:prstGeom prst="rect">
            <a:avLst/>
          </a:prstGeom>
          <a:solidFill>
            <a:schemeClr val="bg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171176"/>
            <a:ext cx="9966960" cy="2926080"/>
          </a:xfrm>
        </p:spPr>
        <p:txBody>
          <a:bodyPr>
            <a:normAutofit/>
          </a:bodyPr>
          <a:lstStyle/>
          <a:p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en-US" sz="4400" dirty="0" smtClean="0"/>
              <a:t>WRIA 15 Watershed Restoration and enhancement committee</a:t>
            </a:r>
            <a:endParaRPr lang="en-US" sz="4400" cap="small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66180" y="4466436"/>
            <a:ext cx="6422040" cy="1488971"/>
          </a:xfrm>
        </p:spPr>
        <p:txBody>
          <a:bodyPr>
            <a:noAutofit/>
          </a:bodyPr>
          <a:lstStyle/>
          <a:p>
            <a:pPr algn="l"/>
            <a:r>
              <a:rPr lang="en-US" sz="2800" b="1" dirty="0" smtClean="0">
                <a:solidFill>
                  <a:schemeClr val="tx2"/>
                </a:solidFill>
              </a:rPr>
              <a:t>March 7, 2019</a:t>
            </a:r>
          </a:p>
          <a:p>
            <a:pPr algn="l"/>
            <a:r>
              <a:rPr lang="en-US" dirty="0" smtClean="0">
                <a:solidFill>
                  <a:schemeClr val="tx2"/>
                </a:solidFill>
              </a:rPr>
              <a:t>Water Resources Program</a:t>
            </a:r>
            <a:br>
              <a:rPr lang="en-US" dirty="0" smtClean="0">
                <a:solidFill>
                  <a:schemeClr val="tx2"/>
                </a:solidFill>
              </a:rPr>
            </a:br>
            <a:r>
              <a:rPr lang="en-US" dirty="0" smtClean="0">
                <a:solidFill>
                  <a:schemeClr val="tx2"/>
                </a:solidFill>
              </a:rPr>
              <a:t>Washington State Department of Ecology</a:t>
            </a:r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6" name="Picture 2" descr="http://teams/sites/CE/logoStore/ecylogo-tall-color.jpg" title="color logo of Department of Ecolog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801" y="4426912"/>
            <a:ext cx="1664762" cy="1858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9784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 title="agenda list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05370609"/>
              </p:ext>
            </p:extLst>
          </p:nvPr>
        </p:nvGraphicFramePr>
        <p:xfrm>
          <a:off x="1143000" y="1056910"/>
          <a:ext cx="10249469" cy="494809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366580">
                  <a:extLst>
                    <a:ext uri="{9D8B030D-6E8A-4147-A177-3AD203B41FA5}">
                      <a16:colId xmlns:a16="http://schemas.microsoft.com/office/drawing/2014/main" val="973345080"/>
                    </a:ext>
                  </a:extLst>
                </a:gridCol>
                <a:gridCol w="1882889">
                  <a:extLst>
                    <a:ext uri="{9D8B030D-6E8A-4147-A177-3AD203B41FA5}">
                      <a16:colId xmlns:a16="http://schemas.microsoft.com/office/drawing/2014/main" val="3889141271"/>
                    </a:ext>
                  </a:extLst>
                </a:gridCol>
              </a:tblGrid>
              <a:tr h="359761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Welcome and introductions</a:t>
                      </a:r>
                      <a:endParaRPr lang="en-US" sz="3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9:30am </a:t>
                      </a:r>
                      <a:endParaRPr lang="en-US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2078486"/>
                  </a:ext>
                </a:extLst>
              </a:tr>
              <a:tr h="736235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Approval of agenda and February meeting summary</a:t>
                      </a:r>
                      <a:endParaRPr lang="en-US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chemeClr val="bg1"/>
                          </a:solidFill>
                          <a:effectLst/>
                        </a:rPr>
                        <a:t>9:35am</a:t>
                      </a:r>
                      <a:endParaRPr lang="en-US" sz="3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1602266"/>
                  </a:ext>
                </a:extLst>
              </a:tr>
              <a:tr h="359761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Updates and Announcements</a:t>
                      </a:r>
                      <a:endParaRPr lang="en-US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chemeClr val="bg1"/>
                          </a:solidFill>
                          <a:effectLst/>
                        </a:rPr>
                        <a:t>9:40am</a:t>
                      </a:r>
                      <a:endParaRPr lang="en-US" sz="3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2216883"/>
                  </a:ext>
                </a:extLst>
              </a:tr>
              <a:tr h="359761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Workgroup Report</a:t>
                      </a:r>
                      <a:endParaRPr lang="en-US" sz="3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chemeClr val="bg1"/>
                          </a:solidFill>
                          <a:effectLst/>
                        </a:rPr>
                        <a:t>9:50am</a:t>
                      </a:r>
                      <a:endParaRPr lang="en-US" sz="3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4242298"/>
                  </a:ext>
                </a:extLst>
              </a:tr>
              <a:tr h="359761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County and City Planning Panel </a:t>
                      </a:r>
                      <a:endParaRPr lang="en-US" sz="3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chemeClr val="bg1"/>
                          </a:solidFill>
                          <a:effectLst/>
                        </a:rPr>
                        <a:t>10:00am</a:t>
                      </a:r>
                      <a:endParaRPr lang="en-US" sz="3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9619502"/>
                  </a:ext>
                </a:extLst>
              </a:tr>
              <a:tr h="736235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Proposed Summer and Fall 2019 Schedule</a:t>
                      </a:r>
                      <a:endParaRPr lang="en-US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chemeClr val="bg1"/>
                          </a:solidFill>
                          <a:effectLst/>
                        </a:rPr>
                        <a:t>12:10pm</a:t>
                      </a:r>
                      <a:endParaRPr lang="en-US" sz="3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8606605"/>
                  </a:ext>
                </a:extLst>
              </a:tr>
              <a:tr h="359761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Action Items and Next Steps</a:t>
                      </a:r>
                      <a:endParaRPr lang="en-US" sz="3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chemeClr val="bg1"/>
                          </a:solidFill>
                          <a:effectLst/>
                        </a:rPr>
                        <a:t>12:15pm</a:t>
                      </a:r>
                      <a:endParaRPr lang="en-US" sz="3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982535"/>
                  </a:ext>
                </a:extLst>
              </a:tr>
              <a:tr h="736235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Public Comment- limit to 3 minutes per person</a:t>
                      </a:r>
                      <a:endParaRPr lang="en-US" sz="3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bg1"/>
                          </a:solidFill>
                          <a:effectLst/>
                        </a:rPr>
                        <a:t>12:20pm</a:t>
                      </a:r>
                      <a:endParaRPr lang="en-US" sz="3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4745623"/>
                  </a:ext>
                </a:extLst>
              </a:tr>
              <a:tr h="359761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End</a:t>
                      </a:r>
                      <a:endParaRPr lang="en-US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bg1"/>
                          </a:solidFill>
                          <a:effectLst/>
                        </a:rPr>
                        <a:t>12:30pm</a:t>
                      </a:r>
                      <a:endParaRPr lang="en-US" sz="3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6061002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0793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Updated Committee Calendar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3</a:t>
            </a:fld>
            <a:endParaRPr lang="en-US" dirty="0"/>
          </a:p>
        </p:txBody>
      </p:sp>
      <p:pic>
        <p:nvPicPr>
          <p:cNvPr id="5" name="Picture 4" title="updated committee calendar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3251528" y="-490935"/>
            <a:ext cx="5340601" cy="9357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550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Workgroup Report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3200" dirty="0" err="1" smtClean="0"/>
              <a:t>Subbasins</a:t>
            </a:r>
            <a:endParaRPr lang="en-US" sz="3200" dirty="0" smtClean="0"/>
          </a:p>
          <a:p>
            <a:r>
              <a:rPr lang="en-US" sz="3200" dirty="0" smtClean="0"/>
              <a:t>Data</a:t>
            </a:r>
          </a:p>
          <a:p>
            <a:r>
              <a:rPr lang="en-US" sz="3200" dirty="0" smtClean="0"/>
              <a:t>Technical contractor scope of work</a:t>
            </a:r>
          </a:p>
          <a:p>
            <a:endParaRPr lang="en-US" sz="3200" dirty="0"/>
          </a:p>
          <a:p>
            <a:pPr marL="45720" indent="0">
              <a:buNone/>
            </a:pPr>
            <a:r>
              <a:rPr lang="en-US" sz="3200" b="1" dirty="0" smtClean="0"/>
              <a:t>Up Next:</a:t>
            </a:r>
          </a:p>
          <a:p>
            <a:r>
              <a:rPr lang="en-US" sz="3200" dirty="0" err="1"/>
              <a:t>Subbasins</a:t>
            </a:r>
            <a:endParaRPr lang="en-US" sz="3200" dirty="0"/>
          </a:p>
          <a:p>
            <a:r>
              <a:rPr lang="en-US" sz="3200" dirty="0" smtClean="0"/>
              <a:t>Growth projection scenarios and permit exempt wells</a:t>
            </a:r>
            <a:endParaRPr lang="en-US" sz="3200" dirty="0"/>
          </a:p>
          <a:p>
            <a:r>
              <a:rPr lang="en-US" sz="3200" dirty="0" smtClean="0"/>
              <a:t>Consumption use options</a:t>
            </a:r>
            <a:endParaRPr lang="en-US" sz="3200" dirty="0"/>
          </a:p>
          <a:p>
            <a:pPr marL="45720" indent="0">
              <a:buNone/>
            </a:pP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7503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Planning Panel: Purpose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2057400"/>
            <a:ext cx="5899245" cy="403860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en-US" sz="4000" i="1" dirty="0" smtClean="0"/>
              <a:t>Inform upcoming decisions on growth projections and estimates for permit exempt wells.</a:t>
            </a:r>
            <a:endParaRPr lang="en-US" sz="400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5</a:t>
            </a:fld>
            <a:endParaRPr lang="en-US" dirty="0"/>
          </a:p>
        </p:txBody>
      </p:sp>
      <p:pic>
        <p:nvPicPr>
          <p:cNvPr id="5" name="Picture 4" title="report cover of Kitsap County's 2016 to 2036 comprehansive pla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9530" y="2698276"/>
            <a:ext cx="2130292" cy="2756848"/>
          </a:xfrm>
          <a:prstGeom prst="rect">
            <a:avLst/>
          </a:prstGeom>
        </p:spPr>
      </p:pic>
      <p:pic>
        <p:nvPicPr>
          <p:cNvPr id="6" name="Picture 5" title="map thumbnail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0640" y="609600"/>
            <a:ext cx="2923314" cy="2172997"/>
          </a:xfrm>
          <a:prstGeom prst="rect">
            <a:avLst/>
          </a:prstGeom>
        </p:spPr>
      </p:pic>
      <p:pic>
        <p:nvPicPr>
          <p:cNvPr id="7" name="Picture 6" title="Map thumbnail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9105" y="4186564"/>
            <a:ext cx="3393533" cy="2199434"/>
          </a:xfrm>
          <a:prstGeom prst="rect">
            <a:avLst/>
          </a:prstGeom>
        </p:spPr>
      </p:pic>
      <p:pic>
        <p:nvPicPr>
          <p:cNvPr id="8" name="Picture 7" title="map thumbnail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0502" y="2420106"/>
            <a:ext cx="1439468" cy="2189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162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Planning Panel: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z="2800" dirty="0"/>
              <a:t>Committee understands the role that county and city planners have in directing growth.</a:t>
            </a:r>
          </a:p>
          <a:p>
            <a:pPr lvl="0"/>
            <a:r>
              <a:rPr lang="en-US" sz="2800" dirty="0"/>
              <a:t>Committee understands how zoning and subdivision regulations work to protect resource lands and rural areas. </a:t>
            </a:r>
          </a:p>
          <a:p>
            <a:pPr lvl="0"/>
            <a:r>
              <a:rPr lang="en-US" sz="2800" dirty="0"/>
              <a:t>Committee understands the limits of planning and land use regulations. </a:t>
            </a:r>
          </a:p>
          <a:p>
            <a:pPr lvl="0"/>
            <a:r>
              <a:rPr lang="en-US" sz="2800" dirty="0"/>
              <a:t>Committee understands how county and city planning interacts with watershed restoration and enhancement plan.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78334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0737" y="179165"/>
            <a:ext cx="9875520" cy="1356360"/>
          </a:xfrm>
        </p:spPr>
        <p:txBody>
          <a:bodyPr/>
          <a:lstStyle/>
          <a:p>
            <a:r>
              <a:rPr lang="en-US" dirty="0" smtClean="0"/>
              <a:t>Proposed 2019 Schedule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7</a:t>
            </a:fld>
            <a:endParaRPr lang="en-US" dirty="0"/>
          </a:p>
        </p:txBody>
      </p:sp>
      <p:graphicFrame>
        <p:nvGraphicFramePr>
          <p:cNvPr id="6" name="Table 5" title="list of meeting topics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4449895"/>
              </p:ext>
            </p:extLst>
          </p:nvPr>
        </p:nvGraphicFramePr>
        <p:xfrm>
          <a:off x="719920" y="1159905"/>
          <a:ext cx="10768083" cy="55168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545292">
                  <a:extLst>
                    <a:ext uri="{9D8B030D-6E8A-4147-A177-3AD203B41FA5}">
                      <a16:colId xmlns:a16="http://schemas.microsoft.com/office/drawing/2014/main" val="1892802179"/>
                    </a:ext>
                  </a:extLst>
                </a:gridCol>
                <a:gridCol w="4000761">
                  <a:extLst>
                    <a:ext uri="{9D8B030D-6E8A-4147-A177-3AD203B41FA5}">
                      <a16:colId xmlns:a16="http://schemas.microsoft.com/office/drawing/2014/main" val="3761341147"/>
                    </a:ext>
                  </a:extLst>
                </a:gridCol>
                <a:gridCol w="4222030">
                  <a:extLst>
                    <a:ext uri="{9D8B030D-6E8A-4147-A177-3AD203B41FA5}">
                      <a16:colId xmlns:a16="http://schemas.microsoft.com/office/drawing/2014/main" val="300172882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Regular Committee Meetings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Brief Committee Meetings/ Sample Project Site Visits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Workgroup Meetings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7C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94814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April</a:t>
                      </a:r>
                      <a:endParaRPr lang="en-US" sz="2000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July or August </a:t>
                      </a:r>
                      <a:r>
                        <a:rPr lang="en-US" sz="1800" dirty="0" smtClean="0"/>
                        <a:t>(~1</a:t>
                      </a:r>
                      <a:r>
                        <a:rPr lang="en-US" sz="1800" baseline="0" dirty="0" smtClean="0"/>
                        <a:t> hour meeting followed by site visits)</a:t>
                      </a:r>
                      <a:endParaRPr lang="en-US" sz="1800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April (in person) –</a:t>
                      </a:r>
                      <a:r>
                        <a:rPr lang="en-US" sz="2000" i="1" dirty="0" smtClean="0"/>
                        <a:t> </a:t>
                      </a:r>
                      <a:r>
                        <a:rPr lang="en-US" sz="1800" i="1" dirty="0" smtClean="0"/>
                        <a:t>growth projections, </a:t>
                      </a:r>
                      <a:r>
                        <a:rPr lang="en-US" sz="1800" i="1" dirty="0" err="1" smtClean="0"/>
                        <a:t>subbasins</a:t>
                      </a:r>
                      <a:r>
                        <a:rPr lang="en-US" sz="1800" i="1" dirty="0" smtClean="0"/>
                        <a:t>, consumptive use approach</a:t>
                      </a:r>
                      <a:endParaRPr lang="en-US" sz="1800" i="1" dirty="0"/>
                    </a:p>
                  </a:txBody>
                  <a:tcPr>
                    <a:solidFill>
                      <a:srgbClr val="FF7C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3417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May </a:t>
                      </a:r>
                      <a:endParaRPr lang="en-US" sz="2000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November or December </a:t>
                      </a:r>
                      <a:r>
                        <a:rPr lang="en-US" sz="1800" dirty="0" smtClean="0"/>
                        <a:t>(~1</a:t>
                      </a:r>
                      <a:r>
                        <a:rPr lang="en-US" sz="1800" baseline="0" dirty="0" smtClean="0"/>
                        <a:t> hour meeting followed by site visits)</a:t>
                      </a:r>
                      <a:endParaRPr lang="en-US" sz="1800" dirty="0" smtClean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May (in</a:t>
                      </a:r>
                      <a:r>
                        <a:rPr lang="en-US" sz="2000" baseline="0" dirty="0" smtClean="0"/>
                        <a:t> person) </a:t>
                      </a:r>
                      <a:r>
                        <a:rPr lang="en-US" sz="2000" dirty="0" smtClean="0"/>
                        <a:t>–</a:t>
                      </a:r>
                      <a:r>
                        <a:rPr lang="en-US" sz="2000" i="1" dirty="0" smtClean="0"/>
                        <a:t> </a:t>
                      </a:r>
                      <a:r>
                        <a:rPr lang="en-US" sz="1800" i="1" dirty="0" smtClean="0"/>
                        <a:t>growth projections, </a:t>
                      </a:r>
                      <a:r>
                        <a:rPr lang="en-US" sz="1800" i="1" dirty="0" err="1" smtClean="0"/>
                        <a:t>subbasins</a:t>
                      </a:r>
                      <a:r>
                        <a:rPr lang="en-US" sz="1800" i="1" dirty="0" smtClean="0"/>
                        <a:t>, consumptive use approach</a:t>
                      </a:r>
                      <a:endParaRPr lang="en-US" sz="2000" i="1" dirty="0" smtClean="0"/>
                    </a:p>
                  </a:txBody>
                  <a:tcPr>
                    <a:solidFill>
                      <a:srgbClr val="FF7C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21275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June</a:t>
                      </a:r>
                      <a:endParaRPr lang="en-US" sz="2000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rowSpan="6">
                  <a:txBody>
                    <a:bodyPr/>
                    <a:lstStyle/>
                    <a:p>
                      <a:endParaRPr lang="en-US" sz="2000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June (call) – </a:t>
                      </a:r>
                      <a:r>
                        <a:rPr lang="en-US" sz="1800" i="1" dirty="0" smtClean="0"/>
                        <a:t>consumptive use estimates</a:t>
                      </a:r>
                      <a:endParaRPr lang="en-US" sz="2000" i="1" dirty="0"/>
                    </a:p>
                  </a:txBody>
                  <a:tcPr>
                    <a:solidFill>
                      <a:srgbClr val="FF7C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641707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September</a:t>
                      </a:r>
                      <a:endParaRPr lang="en-US" sz="2000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2000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July (call) -</a:t>
                      </a:r>
                      <a:r>
                        <a:rPr lang="en-US" sz="1800" i="1" dirty="0" smtClean="0"/>
                        <a:t>consumptive use estimates</a:t>
                      </a:r>
                      <a:endParaRPr lang="en-US" sz="2000" i="1" dirty="0" smtClean="0"/>
                    </a:p>
                  </a:txBody>
                  <a:tcPr>
                    <a:solidFill>
                      <a:srgbClr val="FF7C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1340118"/>
                  </a:ext>
                </a:extLst>
              </a:tr>
              <a:tr h="27305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October</a:t>
                      </a:r>
                      <a:endParaRPr lang="en-US" sz="2000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2000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August (in</a:t>
                      </a:r>
                      <a:r>
                        <a:rPr lang="en-US" sz="2000" baseline="0" dirty="0" smtClean="0"/>
                        <a:t> person)- </a:t>
                      </a:r>
                      <a:r>
                        <a:rPr lang="en-US" sz="1800" i="1" dirty="0" smtClean="0"/>
                        <a:t>consumptive use</a:t>
                      </a:r>
                    </a:p>
                    <a:p>
                      <a:r>
                        <a:rPr lang="en-US" sz="1800" i="1" dirty="0" smtClean="0"/>
                        <a:t>recommendations</a:t>
                      </a:r>
                      <a:endParaRPr lang="en-US" sz="1800" i="1" dirty="0"/>
                    </a:p>
                  </a:txBody>
                  <a:tcPr>
                    <a:solidFill>
                      <a:srgbClr val="FF7C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355238"/>
                  </a:ext>
                </a:extLst>
              </a:tr>
              <a:tr h="1803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November or</a:t>
                      </a:r>
                      <a:r>
                        <a:rPr lang="en-US" sz="2000" baseline="0" dirty="0" smtClean="0"/>
                        <a:t> December</a:t>
                      </a:r>
                      <a:endParaRPr lang="en-US" sz="2000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2000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September (in person)- </a:t>
                      </a:r>
                      <a:r>
                        <a:rPr lang="en-US" sz="1800" i="1" dirty="0" smtClean="0"/>
                        <a:t>consumptive use recommendations,</a:t>
                      </a:r>
                      <a:r>
                        <a:rPr lang="en-US" sz="1800" i="1" baseline="0" dirty="0" smtClean="0"/>
                        <a:t> approach to project identification</a:t>
                      </a:r>
                      <a:endParaRPr lang="en-US" sz="1800" dirty="0"/>
                    </a:p>
                  </a:txBody>
                  <a:tcPr>
                    <a:solidFill>
                      <a:srgbClr val="FF7C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8137407"/>
                  </a:ext>
                </a:extLst>
              </a:tr>
              <a:tr h="198120">
                <a:tc rowSpan="2">
                  <a:txBody>
                    <a:bodyPr/>
                    <a:lstStyle/>
                    <a:p>
                      <a:endParaRPr lang="en-US" sz="2000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2000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October (</a:t>
                      </a:r>
                      <a:r>
                        <a:rPr lang="en-US" sz="2000" smtClean="0"/>
                        <a:t>call) </a:t>
                      </a:r>
                      <a:r>
                        <a:rPr lang="en-US" sz="1800" smtClean="0"/>
                        <a:t>– </a:t>
                      </a:r>
                      <a:r>
                        <a:rPr lang="en-US" sz="1800" i="1" smtClean="0"/>
                        <a:t>project</a:t>
                      </a:r>
                      <a:r>
                        <a:rPr lang="en-US" sz="1800" i="1" baseline="0" smtClean="0"/>
                        <a:t> identification</a:t>
                      </a:r>
                      <a:endParaRPr lang="en-US" sz="2000" dirty="0"/>
                    </a:p>
                  </a:txBody>
                  <a:tcPr>
                    <a:solidFill>
                      <a:srgbClr val="FF7C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277624"/>
                  </a:ext>
                </a:extLst>
              </a:tr>
              <a:tr h="198120">
                <a:tc vMerge="1">
                  <a:txBody>
                    <a:bodyPr/>
                    <a:lstStyle/>
                    <a:p>
                      <a:endParaRPr lang="en-US" sz="2000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2000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November or December (call)-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1800" i="1" baseline="0" dirty="0" smtClean="0"/>
                        <a:t>project identification</a:t>
                      </a:r>
                      <a:endParaRPr lang="en-US" sz="1800" dirty="0"/>
                    </a:p>
                  </a:txBody>
                  <a:tcPr>
                    <a:solidFill>
                      <a:srgbClr val="FF7C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16892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72896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2019 proposed meeting schedule</a:t>
            </a:r>
            <a:endParaRPr lang="en-US" dirty="0"/>
          </a:p>
        </p:txBody>
      </p:sp>
      <p:graphicFrame>
        <p:nvGraphicFramePr>
          <p:cNvPr id="5" name="Content Placeholder 4" title="7 arrows in a line, pointing right.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24509393"/>
              </p:ext>
            </p:extLst>
          </p:nvPr>
        </p:nvGraphicFramePr>
        <p:xfrm>
          <a:off x="460612" y="1115705"/>
          <a:ext cx="11467531" cy="46709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8</a:t>
            </a:fld>
            <a:endParaRPr lang="en-US" dirty="0"/>
          </a:p>
        </p:txBody>
      </p:sp>
      <p:sp>
        <p:nvSpPr>
          <p:cNvPr id="6" name="6-Point Star 5" title="decorative"/>
          <p:cNvSpPr/>
          <p:nvPr/>
        </p:nvSpPr>
        <p:spPr>
          <a:xfrm>
            <a:off x="3156119" y="1940143"/>
            <a:ext cx="1224812" cy="1063843"/>
          </a:xfrm>
          <a:prstGeom prst="star6">
            <a:avLst/>
          </a:prstGeom>
          <a:solidFill>
            <a:srgbClr val="FFFF0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6-Point Star 6" title="decorative"/>
          <p:cNvSpPr/>
          <p:nvPr/>
        </p:nvSpPr>
        <p:spPr>
          <a:xfrm>
            <a:off x="8997557" y="2034596"/>
            <a:ext cx="1185081" cy="900753"/>
          </a:xfrm>
          <a:prstGeom prst="star6">
            <a:avLst/>
          </a:prstGeom>
          <a:solidFill>
            <a:srgbClr val="FFFF0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256734" y="2139666"/>
            <a:ext cx="1023582" cy="5875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Growth projections </a:t>
            </a:r>
            <a:r>
              <a:rPr lang="en-US" sz="1200" dirty="0" err="1"/>
              <a:t>S</a:t>
            </a:r>
            <a:r>
              <a:rPr lang="en-US" sz="1200" dirty="0" err="1" smtClean="0"/>
              <a:t>ubbasins</a:t>
            </a:r>
            <a:endParaRPr lang="en-US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9036336" y="2254139"/>
            <a:ext cx="11075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Consumptive Use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028760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169.jpg" title="overlooking a lake with mount rainier in the background.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4941" y="1"/>
            <a:ext cx="12199989" cy="6858000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Rectangle 1"/>
          <p:cNvSpPr/>
          <p:nvPr/>
        </p:nvSpPr>
        <p:spPr>
          <a:xfrm>
            <a:off x="3033060" y="721407"/>
            <a:ext cx="6096000" cy="36009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endParaRPr lang="en-US" sz="3600" b="1" dirty="0" smtClean="0"/>
          </a:p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/>
            </a:r>
            <a:br>
              <a:rPr lang="en-US" sz="2800" b="1" dirty="0" smtClean="0">
                <a:solidFill>
                  <a:schemeClr val="bg1"/>
                </a:solidFill>
              </a:rPr>
            </a:br>
            <a:endParaRPr lang="en-US" sz="2800" b="1" dirty="0" smtClean="0">
              <a:solidFill>
                <a:schemeClr val="bg1"/>
              </a:solidFill>
            </a:endParaRPr>
          </a:p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Department of Ecology </a:t>
            </a:r>
            <a:br>
              <a:rPr lang="en-US" sz="2800" b="1" dirty="0" smtClean="0">
                <a:solidFill>
                  <a:schemeClr val="bg1"/>
                </a:solidFill>
              </a:rPr>
            </a:br>
            <a:r>
              <a:rPr lang="en-US" sz="2800" b="1" dirty="0" smtClean="0">
                <a:solidFill>
                  <a:schemeClr val="bg1"/>
                </a:solidFill>
              </a:rPr>
              <a:t>Water Resources Program</a:t>
            </a:r>
          </a:p>
          <a:p>
            <a:pPr algn="ctr"/>
            <a:endParaRPr lang="en-US" sz="2800" b="1" dirty="0">
              <a:solidFill>
                <a:schemeClr val="bg1"/>
              </a:solidFill>
            </a:endParaRPr>
          </a:p>
          <a:p>
            <a:pPr algn="ctr"/>
            <a:endParaRPr lang="en-US" sz="2800" b="1" dirty="0" smtClean="0">
              <a:solidFill>
                <a:schemeClr val="bg1"/>
              </a:solidFill>
            </a:endParaRPr>
          </a:p>
          <a:p>
            <a:pPr algn="ctr"/>
            <a:endParaRPr lang="en-US" sz="2400" dirty="0"/>
          </a:p>
        </p:txBody>
      </p:sp>
      <p:pic>
        <p:nvPicPr>
          <p:cNvPr id="7" name="Picture 6" title="white logo of Department of Ecology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198" y="3845339"/>
            <a:ext cx="2441732" cy="272635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9788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asis">
  <a:themeElements>
    <a:clrScheme name="Custom 5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482AB"/>
      </a:accent1>
      <a:accent2>
        <a:srgbClr val="1C6294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ategory xmlns="02e15745-2ed2-4a46-a0de-353d0fcc7d57" xsi:nil="true"/>
    <WRIA xmlns="02e15745-2ed2-4a46-a0de-353d0fcc7d57" xsi:nil="true"/>
    <Basin_x0020_Type xmlns="72ef17e2-e9ca-471d-ab02-c7663b0f311e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F6DA624D598A545AA95FD0D37A5AD5E" ma:contentTypeVersion="4" ma:contentTypeDescription="Create a new document." ma:contentTypeScope="" ma:versionID="3f3d55dd710a0b0be6a9aca06724e645">
  <xsd:schema xmlns:xsd="http://www.w3.org/2001/XMLSchema" xmlns:xs="http://www.w3.org/2001/XMLSchema" xmlns:p="http://schemas.microsoft.com/office/2006/metadata/properties" xmlns:ns2="02e15745-2ed2-4a46-a0de-353d0fcc7d57" xmlns:ns3="72ef17e2-e9ca-471d-ab02-c7663b0f311e" xmlns:ns4="aefa6086-64e6-42c4-9130-4ae9351b6fc5" targetNamespace="http://schemas.microsoft.com/office/2006/metadata/properties" ma:root="true" ma:fieldsID="8eab8f9cb5b78370a11a8df2584b17fc" ns2:_="" ns3:_="" ns4:_="">
    <xsd:import namespace="02e15745-2ed2-4a46-a0de-353d0fcc7d57"/>
    <xsd:import namespace="72ef17e2-e9ca-471d-ab02-c7663b0f311e"/>
    <xsd:import namespace="aefa6086-64e6-42c4-9130-4ae9351b6fc5"/>
    <xsd:element name="properties">
      <xsd:complexType>
        <xsd:sequence>
          <xsd:element name="documentManagement">
            <xsd:complexType>
              <xsd:all>
                <xsd:element ref="ns2:Category" minOccurs="0"/>
                <xsd:element ref="ns2:WRIA" minOccurs="0"/>
                <xsd:element ref="ns3:Basin_x0020_Type" minOccurs="0"/>
                <xsd:element ref="ns4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2e15745-2ed2-4a46-a0de-353d0fcc7d57" elementFormDefault="qualified">
    <xsd:import namespace="http://schemas.microsoft.com/office/2006/documentManagement/types"/>
    <xsd:import namespace="http://schemas.microsoft.com/office/infopath/2007/PartnerControls"/>
    <xsd:element name="Category" ma:index="8" nillable="true" ma:displayName="Category" ma:format="Dropdown" ma:internalName="Category">
      <xsd:simpleType>
        <xsd:union memberTypes="dms:Text">
          <xsd:simpleType>
            <xsd:restriction base="dms:Choice">
              <xsd:enumeration value="Communications"/>
              <xsd:enumeration value="Plans"/>
              <xsd:enumeration value="Notes and agendas"/>
              <xsd:enumeration value="Policy"/>
              <xsd:enumeration value="Grants"/>
              <xsd:enumeration value="Tribal Communication"/>
              <xsd:enumeration value="Local Government Communication"/>
              <xsd:enumeration value="Committee Info"/>
              <xsd:enumeration value="Project Management"/>
              <xsd:enumeration value="Test"/>
            </xsd:restriction>
          </xsd:simpleType>
        </xsd:union>
      </xsd:simpleType>
    </xsd:element>
    <xsd:element name="WRIA" ma:index="9" nillable="true" ma:displayName="WRIA" ma:format="Dropdown" ma:internalName="WRIA">
      <xsd:simpleType>
        <xsd:union memberTypes="dms:Text">
          <xsd:simpleType>
            <xsd:restriction base="dms:Choice">
              <xsd:enumeration value="1- Nooksack"/>
              <xsd:enumeration value="11- Nisqually"/>
              <xsd:enumeration value="7-Snohomish"/>
              <xsd:enumeration value="8-Cedar"/>
              <xsd:enumeration value="9-Duwamish"/>
              <xsd:enumeration value="10-Puyallup"/>
              <xsd:enumeration value="12-Chambers"/>
              <xsd:enumeration value="13-Deschutes"/>
              <xsd:enumeration value="14-Kennedy"/>
              <xsd:enumeration value="15-Kitsap"/>
              <xsd:enumeration value="Statewide"/>
            </xsd:restriction>
          </xsd:simpleType>
        </xsd:un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2ef17e2-e9ca-471d-ab02-c7663b0f311e" elementFormDefault="qualified">
    <xsd:import namespace="http://schemas.microsoft.com/office/2006/documentManagement/types"/>
    <xsd:import namespace="http://schemas.microsoft.com/office/infopath/2007/PartnerControls"/>
    <xsd:element name="Basin_x0020_Type" ma:index="10" nillable="true" ma:displayName="Basin Type" ma:format="Dropdown" ma:internalName="Basin_x0020_Type">
      <xsd:simpleType>
        <xsd:union memberTypes="dms:Text">
          <xsd:simpleType>
            <xsd:restriction base="dms:Choice">
              <xsd:enumeration value="Section 202"/>
              <xsd:enumeration value="Section 203"/>
              <xsd:enumeration value="Metering"/>
              <xsd:enumeration value="Foster"/>
            </xsd:restriction>
          </xsd:simpleType>
        </xsd:un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fa6086-64e6-42c4-9130-4ae9351b6fc5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E6066D8-78A4-45BC-957E-604F0574E3FA}">
  <ds:schemaRefs>
    <ds:schemaRef ds:uri="02e15745-2ed2-4a46-a0de-353d0fcc7d57"/>
    <ds:schemaRef ds:uri="72ef17e2-e9ca-471d-ab02-c7663b0f311e"/>
    <ds:schemaRef ds:uri="http://purl.org/dc/elements/1.1/"/>
    <ds:schemaRef ds:uri="http://purl.org/dc/dcmitype/"/>
    <ds:schemaRef ds:uri="http://purl.org/dc/terms/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aefa6086-64e6-42c4-9130-4ae9351b6fc5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1512233F-BE71-4205-BE40-694ED3323DF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AFDFB81-454D-422D-935E-0297A45BF86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2e15745-2ed2-4a46-a0de-353d0fcc7d57"/>
    <ds:schemaRef ds:uri="72ef17e2-e9ca-471d-ab02-c7663b0f311e"/>
    <ds:schemaRef ds:uri="aefa6086-64e6-42c4-9130-4ae9351b6fc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Basis</Template>
  <TotalTime>5123</TotalTime>
  <Words>390</Words>
  <Application>Microsoft Office PowerPoint</Application>
  <PresentationFormat>Widescreen</PresentationFormat>
  <Paragraphs>109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Calibri</vt:lpstr>
      <vt:lpstr>Corbel</vt:lpstr>
      <vt:lpstr>Times New Roman</vt:lpstr>
      <vt:lpstr>Basis</vt:lpstr>
      <vt:lpstr> WRIA 15 Watershed Restoration and enhancement committee</vt:lpstr>
      <vt:lpstr>PowerPoint Presentation</vt:lpstr>
      <vt:lpstr>Updated Committee Calendar</vt:lpstr>
      <vt:lpstr>Workgroup Report</vt:lpstr>
      <vt:lpstr>Planning Panel: Purpose</vt:lpstr>
      <vt:lpstr>Planning Panel: Objectives</vt:lpstr>
      <vt:lpstr>Proposed 2019 Schedule</vt:lpstr>
      <vt:lpstr>2019 proposed meeting schedule</vt:lpstr>
      <vt:lpstr>PowerPoint Presentation</vt:lpstr>
    </vt:vector>
  </TitlesOfParts>
  <Company>WA Department of Ecology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Our AWRA Presentation</dc:title>
  <dc:creator>JCOV461@ECY.WA.GOV;SVYN461@ECY.WA.GOV</dc:creator>
  <cp:keywords>WRIA 15, Subbasins, watershed restoration and enhancement committee</cp:keywords>
  <cp:lastModifiedBy>Moosman, Amy (ECY)</cp:lastModifiedBy>
  <cp:revision>364</cp:revision>
  <dcterms:created xsi:type="dcterms:W3CDTF">2017-10-19T15:04:21Z</dcterms:created>
  <dcterms:modified xsi:type="dcterms:W3CDTF">2019-03-13T18:39:47Z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0x010100BF6DA624D598A545AA95FD0D37A5AD5E</vt:lpwstr>
  </property>
</Properties>
</file>