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</p:sldMasterIdLst>
  <p:notesMasterIdLst>
    <p:notesMasterId r:id="rId31"/>
  </p:notesMasterIdLst>
  <p:handoutMasterIdLst>
    <p:handoutMasterId r:id="rId32"/>
  </p:handoutMasterIdLst>
  <p:sldIdLst>
    <p:sldId id="271" r:id="rId7"/>
    <p:sldId id="351" r:id="rId8"/>
    <p:sldId id="350" r:id="rId9"/>
    <p:sldId id="365" r:id="rId10"/>
    <p:sldId id="361" r:id="rId11"/>
    <p:sldId id="360" r:id="rId12"/>
    <p:sldId id="364" r:id="rId13"/>
    <p:sldId id="348" r:id="rId14"/>
    <p:sldId id="363" r:id="rId15"/>
    <p:sldId id="277" r:id="rId16"/>
    <p:sldId id="275" r:id="rId17"/>
    <p:sldId id="359" r:id="rId18"/>
    <p:sldId id="332" r:id="rId19"/>
    <p:sldId id="330" r:id="rId20"/>
    <p:sldId id="258" r:id="rId21"/>
    <p:sldId id="357" r:id="rId22"/>
    <p:sldId id="358" r:id="rId23"/>
    <p:sldId id="352" r:id="rId24"/>
    <p:sldId id="353" r:id="rId25"/>
    <p:sldId id="347" r:id="rId26"/>
    <p:sldId id="367" r:id="rId27"/>
    <p:sldId id="362" r:id="rId28"/>
    <p:sldId id="366" r:id="rId29"/>
    <p:sldId id="345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a Rice" initials="TR" lastIdx="8" clrIdx="0">
    <p:extLst>
      <p:ext uri="{19B8F6BF-5375-455C-9EA6-DF929625EA0E}">
        <p15:presenceInfo xmlns:p15="http://schemas.microsoft.com/office/powerpoint/2012/main" userId="S-1-5-21-3565735834-3039842581-888081155-10240" providerId="AD"/>
      </p:ext>
    </p:extLst>
  </p:cmAuthor>
  <p:cmAuthor id="2" name="Veronica Bassen" initials="VB" lastIdx="2" clrIdx="1">
    <p:extLst>
      <p:ext uri="{19B8F6BF-5375-455C-9EA6-DF929625EA0E}">
        <p15:presenceInfo xmlns:p15="http://schemas.microsoft.com/office/powerpoint/2012/main" userId="S-1-5-21-3565735834-3039842581-888081155-9964" providerId="AD"/>
      </p:ext>
    </p:extLst>
  </p:cmAuthor>
  <p:cmAuthor id="3" name="Dave Ward" initials="DW" lastIdx="20" clrIdx="2">
    <p:extLst>
      <p:ext uri="{19B8F6BF-5375-455C-9EA6-DF929625EA0E}">
        <p15:presenceInfo xmlns:p15="http://schemas.microsoft.com/office/powerpoint/2012/main" userId="S-1-5-21-3565735834-3039842581-888081155-40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3399"/>
    <a:srgbClr val="000066"/>
    <a:srgbClr val="BF3B17"/>
    <a:srgbClr val="0066FF"/>
    <a:srgbClr val="C61010"/>
    <a:srgbClr val="0000FF"/>
    <a:srgbClr val="93C571"/>
    <a:srgbClr val="8BC167"/>
    <a:srgbClr val="558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44" autoAdjust="0"/>
    <p:restoredTop sz="94868" autoAdjust="0"/>
  </p:normalViewPr>
  <p:slideViewPr>
    <p:cSldViewPr snapToGrid="0">
      <p:cViewPr varScale="1">
        <p:scale>
          <a:sx n="92" d="100"/>
          <a:sy n="92" d="100"/>
        </p:scale>
        <p:origin x="12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Ward" userId="20aa8470-973e-4dee-99a1-2c75eea4c0f5" providerId="ADAL" clId="{871EECDB-6982-46F3-951D-35E595F6F46C}"/>
    <pc:docChg chg="undo custSel addSld delSld modSld sldOrd">
      <pc:chgData name="Dave Ward" userId="20aa8470-973e-4dee-99a1-2c75eea4c0f5" providerId="ADAL" clId="{871EECDB-6982-46F3-951D-35E595F6F46C}" dt="2019-03-05T22:38:31.919" v="4469" actId="20577"/>
      <pc:docMkLst>
        <pc:docMk/>
      </pc:docMkLst>
      <pc:sldChg chg="modSp add del">
        <pc:chgData name="Dave Ward" userId="20aa8470-973e-4dee-99a1-2c75eea4c0f5" providerId="ADAL" clId="{871EECDB-6982-46F3-951D-35E595F6F46C}" dt="2019-03-01T00:31:12.372" v="2293" actId="20577"/>
        <pc:sldMkLst>
          <pc:docMk/>
          <pc:sldMk cId="134578030" sldId="258"/>
        </pc:sldMkLst>
        <pc:spChg chg="mod">
          <ac:chgData name="Dave Ward" userId="20aa8470-973e-4dee-99a1-2c75eea4c0f5" providerId="ADAL" clId="{871EECDB-6982-46F3-951D-35E595F6F46C}" dt="2019-02-26T20:07:28.051" v="1388" actId="20577"/>
          <ac:spMkLst>
            <pc:docMk/>
            <pc:sldMk cId="134578030" sldId="258"/>
            <ac:spMk id="3" creationId="{77400ED7-E72D-4A3E-97B6-F33F1C3D27BD}"/>
          </ac:spMkLst>
        </pc:spChg>
        <pc:spChg chg="mod">
          <ac:chgData name="Dave Ward" userId="20aa8470-973e-4dee-99a1-2c75eea4c0f5" providerId="ADAL" clId="{871EECDB-6982-46F3-951D-35E595F6F46C}" dt="2019-03-01T00:31:12.372" v="2293" actId="20577"/>
          <ac:spMkLst>
            <pc:docMk/>
            <pc:sldMk cId="134578030" sldId="258"/>
            <ac:spMk id="5" creationId="{9E506241-A860-42A8-A5EA-8ED74FADD748}"/>
          </ac:spMkLst>
        </pc:spChg>
        <pc:spChg chg="mod">
          <ac:chgData name="Dave Ward" userId="20aa8470-973e-4dee-99a1-2c75eea4c0f5" providerId="ADAL" clId="{871EECDB-6982-46F3-951D-35E595F6F46C}" dt="2019-02-26T20:06:28.082" v="1379" actId="20577"/>
          <ac:spMkLst>
            <pc:docMk/>
            <pc:sldMk cId="134578030" sldId="258"/>
            <ac:spMk id="11" creationId="{CFBCFAD2-8E9A-4213-9C62-920F86CC7962}"/>
          </ac:spMkLst>
        </pc:spChg>
      </pc:sldChg>
      <pc:sldChg chg="addSp modSp add del modAnim">
        <pc:chgData name="Dave Ward" userId="20aa8470-973e-4dee-99a1-2c75eea4c0f5" providerId="ADAL" clId="{871EECDB-6982-46F3-951D-35E595F6F46C}" dt="2019-03-02T00:36:33.888" v="2396"/>
        <pc:sldMkLst>
          <pc:docMk/>
          <pc:sldMk cId="3905586956" sldId="275"/>
        </pc:sldMkLst>
        <pc:spChg chg="mod">
          <ac:chgData name="Dave Ward" userId="20aa8470-973e-4dee-99a1-2c75eea4c0f5" providerId="ADAL" clId="{871EECDB-6982-46F3-951D-35E595F6F46C}" dt="2019-02-21T20:19:52.975" v="433" actId="1076"/>
          <ac:spMkLst>
            <pc:docMk/>
            <pc:sldMk cId="3905586956" sldId="275"/>
            <ac:spMk id="4" creationId="{26690DAE-A10C-4CC5-8352-BAFA3B65B37A}"/>
          </ac:spMkLst>
        </pc:spChg>
        <pc:spChg chg="mod">
          <ac:chgData name="Dave Ward" userId="20aa8470-973e-4dee-99a1-2c75eea4c0f5" providerId="ADAL" clId="{871EECDB-6982-46F3-951D-35E595F6F46C}" dt="2019-03-02T00:35:11.880" v="2325" actId="1076"/>
          <ac:spMkLst>
            <pc:docMk/>
            <pc:sldMk cId="3905586956" sldId="275"/>
            <ac:spMk id="5" creationId="{5183809A-695B-4625-8607-C9FF1B7E926F}"/>
          </ac:spMkLst>
        </pc:spChg>
        <pc:spChg chg="add mod">
          <ac:chgData name="Dave Ward" userId="20aa8470-973e-4dee-99a1-2c75eea4c0f5" providerId="ADAL" clId="{871EECDB-6982-46F3-951D-35E595F6F46C}" dt="2019-03-02T00:36:29.140" v="2395" actId="164"/>
          <ac:spMkLst>
            <pc:docMk/>
            <pc:sldMk cId="3905586956" sldId="275"/>
            <ac:spMk id="36" creationId="{F8FB6E64-D7DE-4F3B-BE0A-C1BDC129EEFD}"/>
          </ac:spMkLst>
        </pc:spChg>
        <pc:spChg chg="mod">
          <ac:chgData name="Dave Ward" userId="20aa8470-973e-4dee-99a1-2c75eea4c0f5" providerId="ADAL" clId="{871EECDB-6982-46F3-951D-35E595F6F46C}" dt="2019-03-02T00:36:29.140" v="2395" actId="164"/>
          <ac:spMkLst>
            <pc:docMk/>
            <pc:sldMk cId="3905586956" sldId="275"/>
            <ac:spMk id="56" creationId="{1218D3F4-F721-4E36-8091-58D92EEB4448}"/>
          </ac:spMkLst>
        </pc:spChg>
        <pc:grpChg chg="add mod">
          <ac:chgData name="Dave Ward" userId="20aa8470-973e-4dee-99a1-2c75eea4c0f5" providerId="ADAL" clId="{871EECDB-6982-46F3-951D-35E595F6F46C}" dt="2019-03-02T00:36:29.140" v="2395" actId="164"/>
          <ac:grpSpMkLst>
            <pc:docMk/>
            <pc:sldMk cId="3905586956" sldId="275"/>
            <ac:grpSpMk id="2" creationId="{04C96B2C-7DB6-4625-9159-1B46C768177C}"/>
          </ac:grpSpMkLst>
        </pc:grpChg>
        <pc:grpChg chg="mod">
          <ac:chgData name="Dave Ward" userId="20aa8470-973e-4dee-99a1-2c75eea4c0f5" providerId="ADAL" clId="{871EECDB-6982-46F3-951D-35E595F6F46C}" dt="2019-03-02T00:36:29.140" v="2395" actId="164"/>
          <ac:grpSpMkLst>
            <pc:docMk/>
            <pc:sldMk cId="3905586956" sldId="275"/>
            <ac:grpSpMk id="6" creationId="{31771AAF-4FE3-4D84-A6D7-FB9D77E8C97C}"/>
          </ac:grpSpMkLst>
        </pc:grpChg>
        <pc:grpChg chg="mod">
          <ac:chgData name="Dave Ward" userId="20aa8470-973e-4dee-99a1-2c75eea4c0f5" providerId="ADAL" clId="{871EECDB-6982-46F3-951D-35E595F6F46C}" dt="2019-03-02T00:36:29.140" v="2395" actId="164"/>
          <ac:grpSpMkLst>
            <pc:docMk/>
            <pc:sldMk cId="3905586956" sldId="275"/>
            <ac:grpSpMk id="7" creationId="{161BF6D8-5850-4462-AD9E-AA4DDA1B7BB0}"/>
          </ac:grpSpMkLst>
        </pc:grpChg>
        <pc:grpChg chg="mod">
          <ac:chgData name="Dave Ward" userId="20aa8470-973e-4dee-99a1-2c75eea4c0f5" providerId="ADAL" clId="{871EECDB-6982-46F3-951D-35E595F6F46C}" dt="2019-03-02T00:36:29.140" v="2395" actId="164"/>
          <ac:grpSpMkLst>
            <pc:docMk/>
            <pc:sldMk cId="3905586956" sldId="275"/>
            <ac:grpSpMk id="8" creationId="{B608687B-F513-468F-BF93-712D2FC398E9}"/>
          </ac:grpSpMkLst>
        </pc:grpChg>
        <pc:graphicFrameChg chg="mod">
          <ac:chgData name="Dave Ward" userId="20aa8470-973e-4dee-99a1-2c75eea4c0f5" providerId="ADAL" clId="{871EECDB-6982-46F3-951D-35E595F6F46C}" dt="2019-03-02T00:36:29.140" v="2395" actId="164"/>
          <ac:graphicFrameMkLst>
            <pc:docMk/>
            <pc:sldMk cId="3905586956" sldId="275"/>
            <ac:graphicFrameMk id="14" creationId="{D6D65A8D-91EF-46AE-A058-F1838693A0B9}"/>
          </ac:graphicFrameMkLst>
        </pc:graphicFrameChg>
        <pc:cxnChg chg="mod">
          <ac:chgData name="Dave Ward" userId="20aa8470-973e-4dee-99a1-2c75eea4c0f5" providerId="ADAL" clId="{871EECDB-6982-46F3-951D-35E595F6F46C}" dt="2019-03-02T00:36:29.140" v="2395" actId="164"/>
          <ac:cxnSpMkLst>
            <pc:docMk/>
            <pc:sldMk cId="3905586956" sldId="275"/>
            <ac:cxnSpMk id="44" creationId="{742F85D6-2CCC-4F62-BFC8-1994B33132AD}"/>
          </ac:cxnSpMkLst>
        </pc:cxnChg>
        <pc:cxnChg chg="mod">
          <ac:chgData name="Dave Ward" userId="20aa8470-973e-4dee-99a1-2c75eea4c0f5" providerId="ADAL" clId="{871EECDB-6982-46F3-951D-35E595F6F46C}" dt="2019-03-02T00:36:29.140" v="2395" actId="164"/>
          <ac:cxnSpMkLst>
            <pc:docMk/>
            <pc:sldMk cId="3905586956" sldId="275"/>
            <ac:cxnSpMk id="50" creationId="{D52C8F8F-D9B9-46FA-A41C-1A70E67A6E77}"/>
          </ac:cxnSpMkLst>
        </pc:cxnChg>
        <pc:cxnChg chg="mod">
          <ac:chgData name="Dave Ward" userId="20aa8470-973e-4dee-99a1-2c75eea4c0f5" providerId="ADAL" clId="{871EECDB-6982-46F3-951D-35E595F6F46C}" dt="2019-03-02T00:36:29.140" v="2395" actId="164"/>
          <ac:cxnSpMkLst>
            <pc:docMk/>
            <pc:sldMk cId="3905586956" sldId="275"/>
            <ac:cxnSpMk id="53" creationId="{F4E89937-F352-4FC1-9ED3-7F2663BED5FA}"/>
          </ac:cxnSpMkLst>
        </pc:cxnChg>
      </pc:sldChg>
      <pc:sldChg chg="delSp modSp add del ord">
        <pc:chgData name="Dave Ward" userId="20aa8470-973e-4dee-99a1-2c75eea4c0f5" providerId="ADAL" clId="{871EECDB-6982-46F3-951D-35E595F6F46C}" dt="2019-02-27T19:50:22.678" v="1993" actId="20577"/>
        <pc:sldMkLst>
          <pc:docMk/>
          <pc:sldMk cId="2100638744" sldId="277"/>
        </pc:sldMkLst>
        <pc:spChg chg="mod">
          <ac:chgData name="Dave Ward" userId="20aa8470-973e-4dee-99a1-2c75eea4c0f5" providerId="ADAL" clId="{871EECDB-6982-46F3-951D-35E595F6F46C}" dt="2019-02-21T20:19:45.117" v="432" actId="1076"/>
          <ac:spMkLst>
            <pc:docMk/>
            <pc:sldMk cId="2100638744" sldId="277"/>
            <ac:spMk id="2" creationId="{BED3AA18-73AD-4CA5-9E12-83755E28858B}"/>
          </ac:spMkLst>
        </pc:spChg>
        <pc:spChg chg="mod">
          <ac:chgData name="Dave Ward" userId="20aa8470-973e-4dee-99a1-2c75eea4c0f5" providerId="ADAL" clId="{871EECDB-6982-46F3-951D-35E595F6F46C}" dt="2019-02-27T18:56:10.988" v="1788" actId="14100"/>
          <ac:spMkLst>
            <pc:docMk/>
            <pc:sldMk cId="2100638744" sldId="277"/>
            <ac:spMk id="4" creationId="{662C6823-5CC9-4C4F-852B-03829768C8D1}"/>
          </ac:spMkLst>
        </pc:spChg>
        <pc:spChg chg="mod">
          <ac:chgData name="Dave Ward" userId="20aa8470-973e-4dee-99a1-2c75eea4c0f5" providerId="ADAL" clId="{871EECDB-6982-46F3-951D-35E595F6F46C}" dt="2019-02-27T19:50:22.678" v="1993" actId="20577"/>
          <ac:spMkLst>
            <pc:docMk/>
            <pc:sldMk cId="2100638744" sldId="277"/>
            <ac:spMk id="7" creationId="{513D236A-E3EC-4115-BE67-1F8FF3BCB167}"/>
          </ac:spMkLst>
        </pc:spChg>
        <pc:spChg chg="mod">
          <ac:chgData name="Dave Ward" userId="20aa8470-973e-4dee-99a1-2c75eea4c0f5" providerId="ADAL" clId="{871EECDB-6982-46F3-951D-35E595F6F46C}" dt="2019-02-27T18:56:10.988" v="1788" actId="14100"/>
          <ac:spMkLst>
            <pc:docMk/>
            <pc:sldMk cId="2100638744" sldId="277"/>
            <ac:spMk id="9" creationId="{7E8768A1-8068-449A-9E68-8D88CDDC7644}"/>
          </ac:spMkLst>
        </pc:spChg>
        <pc:spChg chg="mod">
          <ac:chgData name="Dave Ward" userId="20aa8470-973e-4dee-99a1-2c75eea4c0f5" providerId="ADAL" clId="{871EECDB-6982-46F3-951D-35E595F6F46C}" dt="2019-02-27T18:57:51.593" v="1832" actId="20577"/>
          <ac:spMkLst>
            <pc:docMk/>
            <pc:sldMk cId="2100638744" sldId="277"/>
            <ac:spMk id="11" creationId="{877E3515-D0B5-4960-B479-273E8226C8C2}"/>
          </ac:spMkLst>
        </pc:spChg>
        <pc:grpChg chg="mod">
          <ac:chgData name="Dave Ward" userId="20aa8470-973e-4dee-99a1-2c75eea4c0f5" providerId="ADAL" clId="{871EECDB-6982-46F3-951D-35E595F6F46C}" dt="2019-02-27T18:57:16.507" v="1820" actId="1037"/>
          <ac:grpSpMkLst>
            <pc:docMk/>
            <pc:sldMk cId="2100638744" sldId="277"/>
            <ac:grpSpMk id="3" creationId="{3D8D8798-BC2E-4F5E-9B3A-203C3F55ECA5}"/>
          </ac:grpSpMkLst>
        </pc:grpChg>
        <pc:graphicFrameChg chg="del mod">
          <ac:chgData name="Dave Ward" userId="20aa8470-973e-4dee-99a1-2c75eea4c0f5" providerId="ADAL" clId="{871EECDB-6982-46F3-951D-35E595F6F46C}" dt="2019-02-27T18:56:01.068" v="1786" actId="18245"/>
          <ac:graphicFrameMkLst>
            <pc:docMk/>
            <pc:sldMk cId="2100638744" sldId="277"/>
            <ac:graphicFrameMk id="6" creationId="{E6608445-0D5B-4EA6-9867-55DEF0EBD448}"/>
          </ac:graphicFrameMkLst>
        </pc:graphicFrameChg>
      </pc:sldChg>
      <pc:sldChg chg="modSp">
        <pc:chgData name="Dave Ward" userId="20aa8470-973e-4dee-99a1-2c75eea4c0f5" providerId="ADAL" clId="{871EECDB-6982-46F3-951D-35E595F6F46C}" dt="2019-02-14T01:07:23.992" v="234" actId="1038"/>
        <pc:sldMkLst>
          <pc:docMk/>
          <pc:sldMk cId="794657947" sldId="330"/>
        </pc:sldMkLst>
        <pc:grpChg chg="mod">
          <ac:chgData name="Dave Ward" userId="20aa8470-973e-4dee-99a1-2c75eea4c0f5" providerId="ADAL" clId="{871EECDB-6982-46F3-951D-35E595F6F46C}" dt="2019-02-14T01:07:23.992" v="234" actId="1038"/>
          <ac:grpSpMkLst>
            <pc:docMk/>
            <pc:sldMk cId="794657947" sldId="330"/>
            <ac:grpSpMk id="18" creationId="{15EA702E-B1F0-4785-B446-B2C8B1792FB7}"/>
          </ac:grpSpMkLst>
        </pc:grpChg>
      </pc:sldChg>
      <pc:sldChg chg="delSp modSp">
        <pc:chgData name="Dave Ward" userId="20aa8470-973e-4dee-99a1-2c75eea4c0f5" providerId="ADAL" clId="{871EECDB-6982-46F3-951D-35E595F6F46C}" dt="2019-03-05T22:21:33.806" v="4316" actId="20578"/>
        <pc:sldMkLst>
          <pc:docMk/>
          <pc:sldMk cId="3101251125" sldId="332"/>
        </pc:sldMkLst>
        <pc:spChg chg="mod">
          <ac:chgData name="Dave Ward" userId="20aa8470-973e-4dee-99a1-2c75eea4c0f5" providerId="ADAL" clId="{871EECDB-6982-46F3-951D-35E595F6F46C}" dt="2019-03-05T22:21:33.806" v="4316" actId="20578"/>
          <ac:spMkLst>
            <pc:docMk/>
            <pc:sldMk cId="3101251125" sldId="332"/>
            <ac:spMk id="5" creationId="{00000000-0000-0000-0000-000000000000}"/>
          </ac:spMkLst>
        </pc:spChg>
        <pc:spChg chg="mod">
          <ac:chgData name="Dave Ward" userId="20aa8470-973e-4dee-99a1-2c75eea4c0f5" providerId="ADAL" clId="{871EECDB-6982-46F3-951D-35E595F6F46C}" dt="2019-02-26T22:57:20.663" v="1494" actId="20578"/>
          <ac:spMkLst>
            <pc:docMk/>
            <pc:sldMk cId="3101251125" sldId="332"/>
            <ac:spMk id="6" creationId="{00000000-0000-0000-0000-000000000000}"/>
          </ac:spMkLst>
        </pc:spChg>
        <pc:spChg chg="del mod">
          <ac:chgData name="Dave Ward" userId="20aa8470-973e-4dee-99a1-2c75eea4c0f5" providerId="ADAL" clId="{871EECDB-6982-46F3-951D-35E595F6F46C}" dt="2019-02-14T00:26:55.813" v="210" actId="478"/>
          <ac:spMkLst>
            <pc:docMk/>
            <pc:sldMk cId="3101251125" sldId="332"/>
            <ac:spMk id="16" creationId="{91529AD6-FA09-4C5A-91E7-BCF7533CF824}"/>
          </ac:spMkLst>
        </pc:spChg>
        <pc:spChg chg="del mod">
          <ac:chgData name="Dave Ward" userId="20aa8470-973e-4dee-99a1-2c75eea4c0f5" providerId="ADAL" clId="{871EECDB-6982-46F3-951D-35E595F6F46C}" dt="2019-02-14T00:26:49.111" v="209" actId="478"/>
          <ac:spMkLst>
            <pc:docMk/>
            <pc:sldMk cId="3101251125" sldId="332"/>
            <ac:spMk id="22" creationId="{00000000-0000-0000-0000-000000000000}"/>
          </ac:spMkLst>
        </pc:spChg>
      </pc:sldChg>
      <pc:sldChg chg="addSp delSp modSp ord setBg modAnim">
        <pc:chgData name="Dave Ward" userId="20aa8470-973e-4dee-99a1-2c75eea4c0f5" providerId="ADAL" clId="{871EECDB-6982-46F3-951D-35E595F6F46C}" dt="2019-03-05T01:28:09.217" v="4302" actId="207"/>
        <pc:sldMkLst>
          <pc:docMk/>
          <pc:sldMk cId="2525236794" sldId="347"/>
        </pc:sldMkLst>
        <pc:spChg chg="add mod ord">
          <ac:chgData name="Dave Ward" userId="20aa8470-973e-4dee-99a1-2c75eea4c0f5" providerId="ADAL" clId="{871EECDB-6982-46F3-951D-35E595F6F46C}" dt="2019-03-05T01:26:57.557" v="4295" actId="2085"/>
          <ac:spMkLst>
            <pc:docMk/>
            <pc:sldMk cId="2525236794" sldId="347"/>
            <ac:spMk id="4" creationId="{3EED1E1E-5965-4FCC-899A-981BF649EBAC}"/>
          </ac:spMkLst>
        </pc:spChg>
        <pc:spChg chg="add mod ord">
          <ac:chgData name="Dave Ward" userId="20aa8470-973e-4dee-99a1-2c75eea4c0f5" providerId="ADAL" clId="{871EECDB-6982-46F3-951D-35E595F6F46C}" dt="2019-03-05T01:27:08.772" v="4297" actId="2085"/>
          <ac:spMkLst>
            <pc:docMk/>
            <pc:sldMk cId="2525236794" sldId="347"/>
            <ac:spMk id="5" creationId="{8074DC8C-2024-4330-AB51-EBEF777E6D14}"/>
          </ac:spMkLst>
        </pc:spChg>
        <pc:spChg chg="add mod ord">
          <ac:chgData name="Dave Ward" userId="20aa8470-973e-4dee-99a1-2c75eea4c0f5" providerId="ADAL" clId="{871EECDB-6982-46F3-951D-35E595F6F46C}" dt="2019-03-05T01:27:32.624" v="4299" actId="2085"/>
          <ac:spMkLst>
            <pc:docMk/>
            <pc:sldMk cId="2525236794" sldId="347"/>
            <ac:spMk id="6" creationId="{99469EFB-B413-4BFB-AC66-A6735DFEB20F}"/>
          </ac:spMkLst>
        </pc:spChg>
        <pc:spChg chg="mod">
          <ac:chgData name="Dave Ward" userId="20aa8470-973e-4dee-99a1-2c75eea4c0f5" providerId="ADAL" clId="{871EECDB-6982-46F3-951D-35E595F6F46C}" dt="2019-03-05T01:28:09.217" v="4302" actId="207"/>
          <ac:spMkLst>
            <pc:docMk/>
            <pc:sldMk cId="2525236794" sldId="347"/>
            <ac:spMk id="13" creationId="{223DDF24-066F-4595-A3A6-480D362ABB3B}"/>
          </ac:spMkLst>
        </pc:spChg>
        <pc:spChg chg="del">
          <ac:chgData name="Dave Ward" userId="20aa8470-973e-4dee-99a1-2c75eea4c0f5" providerId="ADAL" clId="{871EECDB-6982-46F3-951D-35E595F6F46C}" dt="2019-02-21T20:34:27.772" v="787" actId="478"/>
          <ac:spMkLst>
            <pc:docMk/>
            <pc:sldMk cId="2525236794" sldId="347"/>
            <ac:spMk id="15" creationId="{4E08444F-3A7F-4191-BDC4-F1394D755B1B}"/>
          </ac:spMkLst>
        </pc:spChg>
        <pc:spChg chg="mod">
          <ac:chgData name="Dave Ward" userId="20aa8470-973e-4dee-99a1-2c75eea4c0f5" providerId="ADAL" clId="{871EECDB-6982-46F3-951D-35E595F6F46C}" dt="2019-03-05T01:26:12.594" v="4286" actId="20577"/>
          <ac:spMkLst>
            <pc:docMk/>
            <pc:sldMk cId="2525236794" sldId="347"/>
            <ac:spMk id="16" creationId="{50B226E8-D719-47B5-81F2-01AEB683B0CA}"/>
          </ac:spMkLst>
        </pc:spChg>
      </pc:sldChg>
      <pc:sldChg chg="addSp delSp modSp add ord setBg">
        <pc:chgData name="Dave Ward" userId="20aa8470-973e-4dee-99a1-2c75eea4c0f5" providerId="ADAL" clId="{871EECDB-6982-46F3-951D-35E595F6F46C}" dt="2019-02-28T00:29:03.386" v="2184"/>
        <pc:sldMkLst>
          <pc:docMk/>
          <pc:sldMk cId="2126125745" sldId="348"/>
        </pc:sldMkLst>
        <pc:spChg chg="del">
          <ac:chgData name="Dave Ward" userId="20aa8470-973e-4dee-99a1-2c75eea4c0f5" providerId="ADAL" clId="{871EECDB-6982-46F3-951D-35E595F6F46C}" dt="2019-02-21T17:26:09.696" v="257" actId="478"/>
          <ac:spMkLst>
            <pc:docMk/>
            <pc:sldMk cId="2126125745" sldId="348"/>
            <ac:spMk id="7" creationId="{9BD2B6B7-AAB3-4F87-BB14-A2E23F88C23A}"/>
          </ac:spMkLst>
        </pc:spChg>
        <pc:spChg chg="del">
          <ac:chgData name="Dave Ward" userId="20aa8470-973e-4dee-99a1-2c75eea4c0f5" providerId="ADAL" clId="{871EECDB-6982-46F3-951D-35E595F6F46C}" dt="2019-02-21T17:26:09.696" v="257" actId="478"/>
          <ac:spMkLst>
            <pc:docMk/>
            <pc:sldMk cId="2126125745" sldId="348"/>
            <ac:spMk id="9" creationId="{43D2D6AA-8973-4AEF-B4F9-E7FFC95B11BB}"/>
          </ac:spMkLst>
        </pc:spChg>
        <pc:spChg chg="del">
          <ac:chgData name="Dave Ward" userId="20aa8470-973e-4dee-99a1-2c75eea4c0f5" providerId="ADAL" clId="{871EECDB-6982-46F3-951D-35E595F6F46C}" dt="2019-02-21T17:26:09.696" v="257" actId="478"/>
          <ac:spMkLst>
            <pc:docMk/>
            <pc:sldMk cId="2126125745" sldId="348"/>
            <ac:spMk id="13" creationId="{223DDF24-066F-4595-A3A6-480D362ABB3B}"/>
          </ac:spMkLst>
        </pc:spChg>
        <pc:graphicFrameChg chg="add del mod">
          <ac:chgData name="Dave Ward" userId="20aa8470-973e-4dee-99a1-2c75eea4c0f5" providerId="ADAL" clId="{871EECDB-6982-46F3-951D-35E595F6F46C}" dt="2019-02-21T17:26:54.010" v="259" actId="478"/>
          <ac:graphicFrameMkLst>
            <pc:docMk/>
            <pc:sldMk cId="2126125745" sldId="348"/>
            <ac:graphicFrameMk id="2" creationId="{13B1D8CA-CBE0-4998-9942-4F6D391039DC}"/>
          </ac:graphicFrameMkLst>
        </pc:graphicFrameChg>
        <pc:graphicFrameChg chg="add mod">
          <ac:chgData name="Dave Ward" userId="20aa8470-973e-4dee-99a1-2c75eea4c0f5" providerId="ADAL" clId="{871EECDB-6982-46F3-951D-35E595F6F46C}" dt="2019-02-21T17:27:39.380" v="263" actId="1076"/>
          <ac:graphicFrameMkLst>
            <pc:docMk/>
            <pc:sldMk cId="2126125745" sldId="348"/>
            <ac:graphicFrameMk id="3" creationId="{562D3FD4-DBA4-4247-B190-1C8F54DDD7D1}"/>
          </ac:graphicFrameMkLst>
        </pc:graphicFrameChg>
      </pc:sldChg>
      <pc:sldChg chg="addSp delSp modSp add ord modAnim">
        <pc:chgData name="Dave Ward" userId="20aa8470-973e-4dee-99a1-2c75eea4c0f5" providerId="ADAL" clId="{871EECDB-6982-46F3-951D-35E595F6F46C}" dt="2019-02-27T22:13:44.953" v="2148" actId="14100"/>
        <pc:sldMkLst>
          <pc:docMk/>
          <pc:sldMk cId="3377208710" sldId="350"/>
        </pc:sldMkLst>
        <pc:spChg chg="add del mod">
          <ac:chgData name="Dave Ward" userId="20aa8470-973e-4dee-99a1-2c75eea4c0f5" providerId="ADAL" clId="{871EECDB-6982-46F3-951D-35E595F6F46C}" dt="2019-02-23T00:49:21.659" v="1171" actId="478"/>
          <ac:spMkLst>
            <pc:docMk/>
            <pc:sldMk cId="3377208710" sldId="350"/>
            <ac:spMk id="3" creationId="{E856EA8D-81F5-4495-8ED0-F5BD16FAA7FC}"/>
          </ac:spMkLst>
        </pc:spChg>
        <pc:spChg chg="add mod">
          <ac:chgData name="Dave Ward" userId="20aa8470-973e-4dee-99a1-2c75eea4c0f5" providerId="ADAL" clId="{871EECDB-6982-46F3-951D-35E595F6F46C}" dt="2019-02-27T01:33:28.895" v="1769" actId="1035"/>
          <ac:spMkLst>
            <pc:docMk/>
            <pc:sldMk cId="3377208710" sldId="350"/>
            <ac:spMk id="8" creationId="{48E3447C-3BD2-423C-83BA-177F664D1A3C}"/>
          </ac:spMkLst>
        </pc:spChg>
        <pc:spChg chg="add mod">
          <ac:chgData name="Dave Ward" userId="20aa8470-973e-4dee-99a1-2c75eea4c0f5" providerId="ADAL" clId="{871EECDB-6982-46F3-951D-35E595F6F46C}" dt="2019-02-26T00:51:11.939" v="1348" actId="164"/>
          <ac:spMkLst>
            <pc:docMk/>
            <pc:sldMk cId="3377208710" sldId="350"/>
            <ac:spMk id="15" creationId="{954ED39F-C466-412F-B62E-1840FD53C34B}"/>
          </ac:spMkLst>
        </pc:spChg>
        <pc:spChg chg="add mod">
          <ac:chgData name="Dave Ward" userId="20aa8470-973e-4dee-99a1-2c75eea4c0f5" providerId="ADAL" clId="{871EECDB-6982-46F3-951D-35E595F6F46C}" dt="2019-02-26T00:51:21.621" v="1350" actId="164"/>
          <ac:spMkLst>
            <pc:docMk/>
            <pc:sldMk cId="3377208710" sldId="350"/>
            <ac:spMk id="16" creationId="{B253F856-5CF8-4308-8243-E333F710E6EE}"/>
          </ac:spMkLst>
        </pc:spChg>
        <pc:spChg chg="add mod">
          <ac:chgData name="Dave Ward" userId="20aa8470-973e-4dee-99a1-2c75eea4c0f5" providerId="ADAL" clId="{871EECDB-6982-46F3-951D-35E595F6F46C}" dt="2019-02-26T00:51:16.435" v="1349" actId="164"/>
          <ac:spMkLst>
            <pc:docMk/>
            <pc:sldMk cId="3377208710" sldId="350"/>
            <ac:spMk id="17" creationId="{882A26A3-E213-494C-AF19-47853F4B6C20}"/>
          </ac:spMkLst>
        </pc:spChg>
        <pc:grpChg chg="add mod">
          <ac:chgData name="Dave Ward" userId="20aa8470-973e-4dee-99a1-2c75eea4c0f5" providerId="ADAL" clId="{871EECDB-6982-46F3-951D-35E595F6F46C}" dt="2019-02-27T22:13:44.953" v="2148" actId="14100"/>
          <ac:grpSpMkLst>
            <pc:docMk/>
            <pc:sldMk cId="3377208710" sldId="350"/>
            <ac:grpSpMk id="12" creationId="{4ACC9F20-5791-4B93-ACFE-A20AB03A8A93}"/>
          </ac:grpSpMkLst>
        </pc:grpChg>
        <pc:grpChg chg="add mod">
          <ac:chgData name="Dave Ward" userId="20aa8470-973e-4dee-99a1-2c75eea4c0f5" providerId="ADAL" clId="{871EECDB-6982-46F3-951D-35E595F6F46C}" dt="2019-02-26T00:59:44.158" v="1368" actId="1076"/>
          <ac:grpSpMkLst>
            <pc:docMk/>
            <pc:sldMk cId="3377208710" sldId="350"/>
            <ac:grpSpMk id="18" creationId="{A2A9BBF0-89B2-4795-9E1F-501F3593613E}"/>
          </ac:grpSpMkLst>
        </pc:grpChg>
        <pc:grpChg chg="add mod">
          <ac:chgData name="Dave Ward" userId="20aa8470-973e-4dee-99a1-2c75eea4c0f5" providerId="ADAL" clId="{871EECDB-6982-46F3-951D-35E595F6F46C}" dt="2019-02-26T00:51:16.435" v="1349" actId="164"/>
          <ac:grpSpMkLst>
            <pc:docMk/>
            <pc:sldMk cId="3377208710" sldId="350"/>
            <ac:grpSpMk id="19" creationId="{8D573B64-DD45-42F8-A37B-E6D3696406D9}"/>
          </ac:grpSpMkLst>
        </pc:grpChg>
        <pc:grpChg chg="add mod">
          <ac:chgData name="Dave Ward" userId="20aa8470-973e-4dee-99a1-2c75eea4c0f5" providerId="ADAL" clId="{871EECDB-6982-46F3-951D-35E595F6F46C}" dt="2019-02-26T00:51:21.621" v="1350" actId="164"/>
          <ac:grpSpMkLst>
            <pc:docMk/>
            <pc:sldMk cId="3377208710" sldId="350"/>
            <ac:grpSpMk id="20" creationId="{616BFCC8-FC46-4EDA-A31F-EAE46C787DCE}"/>
          </ac:grpSpMkLst>
        </pc:grpChg>
        <pc:picChg chg="add mod modCrop">
          <ac:chgData name="Dave Ward" userId="20aa8470-973e-4dee-99a1-2c75eea4c0f5" providerId="ADAL" clId="{871EECDB-6982-46F3-951D-35E595F6F46C}" dt="2019-02-23T00:48:19.643" v="1169" actId="18131"/>
          <ac:picMkLst>
            <pc:docMk/>
            <pc:sldMk cId="3377208710" sldId="350"/>
            <ac:picMk id="2" creationId="{87282FC9-014E-4B75-A8DE-1874176B8F3F}"/>
          </ac:picMkLst>
        </pc:picChg>
        <pc:picChg chg="add del mod modCrop">
          <ac:chgData name="Dave Ward" userId="20aa8470-973e-4dee-99a1-2c75eea4c0f5" providerId="ADAL" clId="{871EECDB-6982-46F3-951D-35E595F6F46C}" dt="2019-02-23T00:46:19.915" v="1147" actId="478"/>
          <ac:picMkLst>
            <pc:docMk/>
            <pc:sldMk cId="3377208710" sldId="350"/>
            <ac:picMk id="2050" creationId="{1DDFAA6A-C0DA-47AE-9EB6-DCA3489BB0A6}"/>
          </ac:picMkLst>
        </pc:picChg>
        <pc:cxnChg chg="add del mod">
          <ac:chgData name="Dave Ward" userId="20aa8470-973e-4dee-99a1-2c75eea4c0f5" providerId="ADAL" clId="{871EECDB-6982-46F3-951D-35E595F6F46C}" dt="2019-02-23T00:49:55.006" v="1173" actId="478"/>
          <ac:cxnSpMkLst>
            <pc:docMk/>
            <pc:sldMk cId="3377208710" sldId="350"/>
            <ac:cxnSpMk id="5" creationId="{92A6883D-1587-4409-93A8-9A1E41FD7903}"/>
          </ac:cxnSpMkLst>
        </pc:cxnChg>
        <pc:cxnChg chg="add mod">
          <ac:chgData name="Dave Ward" userId="20aa8470-973e-4dee-99a1-2c75eea4c0f5" providerId="ADAL" clId="{871EECDB-6982-46F3-951D-35E595F6F46C}" dt="2019-02-27T01:33:28.895" v="1769" actId="1035"/>
          <ac:cxnSpMkLst>
            <pc:docMk/>
            <pc:sldMk cId="3377208710" sldId="350"/>
            <ac:cxnSpMk id="7" creationId="{DB1966AD-C8BD-4EF6-99D1-AFD72956558D}"/>
          </ac:cxnSpMkLst>
        </pc:cxnChg>
        <pc:cxnChg chg="add mod">
          <ac:chgData name="Dave Ward" userId="20aa8470-973e-4dee-99a1-2c75eea4c0f5" providerId="ADAL" clId="{871EECDB-6982-46F3-951D-35E595F6F46C}" dt="2019-02-26T00:59:30.224" v="1365" actId="1037"/>
          <ac:cxnSpMkLst>
            <pc:docMk/>
            <pc:sldMk cId="3377208710" sldId="350"/>
            <ac:cxnSpMk id="11" creationId="{817A8306-C4E0-4F8D-8053-F0F9A977F16A}"/>
          </ac:cxnSpMkLst>
        </pc:cxnChg>
        <pc:cxnChg chg="add mod">
          <ac:chgData name="Dave Ward" userId="20aa8470-973e-4dee-99a1-2c75eea4c0f5" providerId="ADAL" clId="{871EECDB-6982-46F3-951D-35E595F6F46C}" dt="2019-02-26T00:51:16.435" v="1349" actId="164"/>
          <ac:cxnSpMkLst>
            <pc:docMk/>
            <pc:sldMk cId="3377208710" sldId="350"/>
            <ac:cxnSpMk id="13" creationId="{ADE116DD-669E-4C99-B372-87B2E05BBA48}"/>
          </ac:cxnSpMkLst>
        </pc:cxnChg>
        <pc:cxnChg chg="add mod">
          <ac:chgData name="Dave Ward" userId="20aa8470-973e-4dee-99a1-2c75eea4c0f5" providerId="ADAL" clId="{871EECDB-6982-46F3-951D-35E595F6F46C}" dt="2019-02-26T00:51:21.621" v="1350" actId="164"/>
          <ac:cxnSpMkLst>
            <pc:docMk/>
            <pc:sldMk cId="3377208710" sldId="350"/>
            <ac:cxnSpMk id="14" creationId="{A372B89B-C6C6-4917-B114-343714D5B2C0}"/>
          </ac:cxnSpMkLst>
        </pc:cxnChg>
      </pc:sldChg>
      <pc:sldChg chg="add ord">
        <pc:chgData name="Dave Ward" userId="20aa8470-973e-4dee-99a1-2c75eea4c0f5" providerId="ADAL" clId="{871EECDB-6982-46F3-951D-35E595F6F46C}" dt="2019-02-26T01:02:18.851" v="1369"/>
        <pc:sldMkLst>
          <pc:docMk/>
          <pc:sldMk cId="1457194001" sldId="351"/>
        </pc:sldMkLst>
      </pc:sldChg>
      <pc:sldChg chg="add del setBg">
        <pc:chgData name="Dave Ward" userId="20aa8470-973e-4dee-99a1-2c75eea4c0f5" providerId="ADAL" clId="{871EECDB-6982-46F3-951D-35E595F6F46C}" dt="2019-02-26T20:05:31.921" v="1377"/>
        <pc:sldMkLst>
          <pc:docMk/>
          <pc:sldMk cId="3555988849" sldId="352"/>
        </pc:sldMkLst>
      </pc:sldChg>
      <pc:sldChg chg="add del setBg">
        <pc:chgData name="Dave Ward" userId="20aa8470-973e-4dee-99a1-2c75eea4c0f5" providerId="ADAL" clId="{871EECDB-6982-46F3-951D-35E595F6F46C}" dt="2019-02-26T20:05:31.921" v="1377"/>
        <pc:sldMkLst>
          <pc:docMk/>
          <pc:sldMk cId="2169495306" sldId="353"/>
        </pc:sldMkLst>
      </pc:sldChg>
      <pc:sldChg chg="add del">
        <pc:chgData name="Dave Ward" userId="20aa8470-973e-4dee-99a1-2c75eea4c0f5" providerId="ADAL" clId="{871EECDB-6982-46F3-951D-35E595F6F46C}" dt="2019-02-26T20:05:31.921" v="1377"/>
        <pc:sldMkLst>
          <pc:docMk/>
          <pc:sldMk cId="1691480260" sldId="357"/>
        </pc:sldMkLst>
      </pc:sldChg>
      <pc:sldChg chg="add del setBg">
        <pc:chgData name="Dave Ward" userId="20aa8470-973e-4dee-99a1-2c75eea4c0f5" providerId="ADAL" clId="{871EECDB-6982-46F3-951D-35E595F6F46C}" dt="2019-02-26T20:05:31.921" v="1377"/>
        <pc:sldMkLst>
          <pc:docMk/>
          <pc:sldMk cId="756082684" sldId="358"/>
        </pc:sldMkLst>
      </pc:sldChg>
      <pc:sldChg chg="modSp add ord modAnim">
        <pc:chgData name="Dave Ward" userId="20aa8470-973e-4dee-99a1-2c75eea4c0f5" providerId="ADAL" clId="{871EECDB-6982-46F3-951D-35E595F6F46C}" dt="2019-03-05T22:15:25.114" v="4314"/>
        <pc:sldMkLst>
          <pc:docMk/>
          <pc:sldMk cId="1924599155" sldId="359"/>
        </pc:sldMkLst>
        <pc:spChg chg="mod">
          <ac:chgData name="Dave Ward" userId="20aa8470-973e-4dee-99a1-2c75eea4c0f5" providerId="ADAL" clId="{871EECDB-6982-46F3-951D-35E595F6F46C}" dt="2019-02-27T22:47:30.453" v="2181" actId="14100"/>
          <ac:spMkLst>
            <pc:docMk/>
            <pc:sldMk cId="1924599155" sldId="359"/>
            <ac:spMk id="13" creationId="{223DDF24-066F-4595-A3A6-480D362ABB3B}"/>
          </ac:spMkLst>
        </pc:spChg>
        <pc:spChg chg="mod">
          <ac:chgData name="Dave Ward" userId="20aa8470-973e-4dee-99a1-2c75eea4c0f5" providerId="ADAL" clId="{871EECDB-6982-46F3-951D-35E595F6F46C}" dt="2019-02-27T22:46:09.576" v="2178" actId="14100"/>
          <ac:spMkLst>
            <pc:docMk/>
            <pc:sldMk cId="1924599155" sldId="359"/>
            <ac:spMk id="16" creationId="{50B226E8-D719-47B5-81F2-01AEB683B0CA}"/>
          </ac:spMkLst>
        </pc:spChg>
      </pc:sldChg>
      <pc:sldChg chg="modSp add modAnim">
        <pc:chgData name="Dave Ward" userId="20aa8470-973e-4dee-99a1-2c75eea4c0f5" providerId="ADAL" clId="{871EECDB-6982-46F3-951D-35E595F6F46C}" dt="2019-02-27T22:12:24.908" v="2146" actId="1035"/>
        <pc:sldMkLst>
          <pc:docMk/>
          <pc:sldMk cId="2168328983" sldId="360"/>
        </pc:sldMkLst>
        <pc:spChg chg="mod">
          <ac:chgData name="Dave Ward" userId="20aa8470-973e-4dee-99a1-2c75eea4c0f5" providerId="ADAL" clId="{871EECDB-6982-46F3-951D-35E595F6F46C}" dt="2019-02-27T19:02:23.492" v="1880" actId="20577"/>
          <ac:spMkLst>
            <pc:docMk/>
            <pc:sldMk cId="2168328983" sldId="360"/>
            <ac:spMk id="13" creationId="{223DDF24-066F-4595-A3A6-480D362ABB3B}"/>
          </ac:spMkLst>
        </pc:spChg>
        <pc:spChg chg="mod">
          <ac:chgData name="Dave Ward" userId="20aa8470-973e-4dee-99a1-2c75eea4c0f5" providerId="ADAL" clId="{871EECDB-6982-46F3-951D-35E595F6F46C}" dt="2019-02-27T22:12:24.908" v="2146" actId="1035"/>
          <ac:spMkLst>
            <pc:docMk/>
            <pc:sldMk cId="2168328983" sldId="360"/>
            <ac:spMk id="16" creationId="{50B226E8-D719-47B5-81F2-01AEB683B0CA}"/>
          </ac:spMkLst>
        </pc:spChg>
      </pc:sldChg>
      <pc:sldChg chg="addSp delSp modSp add ord modAnim">
        <pc:chgData name="Dave Ward" userId="20aa8470-973e-4dee-99a1-2c75eea4c0f5" providerId="ADAL" clId="{871EECDB-6982-46F3-951D-35E595F6F46C}" dt="2019-02-28T22:50:46.019" v="2278" actId="1038"/>
        <pc:sldMkLst>
          <pc:docMk/>
          <pc:sldMk cId="3611671441" sldId="361"/>
        </pc:sldMkLst>
        <pc:spChg chg="add del mod">
          <ac:chgData name="Dave Ward" userId="20aa8470-973e-4dee-99a1-2c75eea4c0f5" providerId="ADAL" clId="{871EECDB-6982-46F3-951D-35E595F6F46C}" dt="2019-02-28T22:49:17.286" v="2191" actId="478"/>
          <ac:spMkLst>
            <pc:docMk/>
            <pc:sldMk cId="3611671441" sldId="361"/>
            <ac:spMk id="6" creationId="{27E5B556-4EDA-43F8-A1D1-DB015B38A39A}"/>
          </ac:spMkLst>
        </pc:spChg>
        <pc:spChg chg="add del mod">
          <ac:chgData name="Dave Ward" userId="20aa8470-973e-4dee-99a1-2c75eea4c0f5" providerId="ADAL" clId="{871EECDB-6982-46F3-951D-35E595F6F46C}" dt="2019-02-28T22:49:17.286" v="2191" actId="478"/>
          <ac:spMkLst>
            <pc:docMk/>
            <pc:sldMk cId="3611671441" sldId="361"/>
            <ac:spMk id="7" creationId="{CE9A63DB-14CC-4A35-981B-3F8A31175653}"/>
          </ac:spMkLst>
        </pc:spChg>
        <pc:spChg chg="add del mod">
          <ac:chgData name="Dave Ward" userId="20aa8470-973e-4dee-99a1-2c75eea4c0f5" providerId="ADAL" clId="{871EECDB-6982-46F3-951D-35E595F6F46C}" dt="2019-02-28T22:49:23.363" v="2192" actId="478"/>
          <ac:spMkLst>
            <pc:docMk/>
            <pc:sldMk cId="3611671441" sldId="361"/>
            <ac:spMk id="8" creationId="{827BACC7-092B-4826-A5D5-C75FEB4CC37B}"/>
          </ac:spMkLst>
        </pc:spChg>
        <pc:graphicFrameChg chg="add del mod">
          <ac:chgData name="Dave Ward" userId="20aa8470-973e-4dee-99a1-2c75eea4c0f5" providerId="ADAL" clId="{871EECDB-6982-46F3-951D-35E595F6F46C}" dt="2019-02-27T21:19:27.708" v="2000" actId="478"/>
          <ac:graphicFrameMkLst>
            <pc:docMk/>
            <pc:sldMk cId="3611671441" sldId="361"/>
            <ac:graphicFrameMk id="2" creationId="{9A461388-6330-4CA2-BDB5-7B4E0F43C104}"/>
          </ac:graphicFrameMkLst>
        </pc:graphicFrameChg>
        <pc:graphicFrameChg chg="del">
          <ac:chgData name="Dave Ward" userId="20aa8470-973e-4dee-99a1-2c75eea4c0f5" providerId="ADAL" clId="{871EECDB-6982-46F3-951D-35E595F6F46C}" dt="2019-02-27T21:18:03.637" v="1995" actId="478"/>
          <ac:graphicFrameMkLst>
            <pc:docMk/>
            <pc:sldMk cId="3611671441" sldId="361"/>
            <ac:graphicFrameMk id="3" creationId="{562D3FD4-DBA4-4247-B190-1C8F54DDD7D1}"/>
          </ac:graphicFrameMkLst>
        </pc:graphicFrameChg>
        <pc:picChg chg="add del mod">
          <ac:chgData name="Dave Ward" userId="20aa8470-973e-4dee-99a1-2c75eea4c0f5" providerId="ADAL" clId="{871EECDB-6982-46F3-951D-35E595F6F46C}" dt="2019-02-28T22:49:17.286" v="2191" actId="478"/>
          <ac:picMkLst>
            <pc:docMk/>
            <pc:sldMk cId="3611671441" sldId="361"/>
            <ac:picMk id="4" creationId="{4BFA5AED-043B-446B-85D8-25A0D3EC64D6}"/>
          </ac:picMkLst>
        </pc:picChg>
        <pc:picChg chg="add del mod">
          <ac:chgData name="Dave Ward" userId="20aa8470-973e-4dee-99a1-2c75eea4c0f5" providerId="ADAL" clId="{871EECDB-6982-46F3-951D-35E595F6F46C}" dt="2019-02-28T22:49:17.286" v="2191" actId="478"/>
          <ac:picMkLst>
            <pc:docMk/>
            <pc:sldMk cId="3611671441" sldId="361"/>
            <ac:picMk id="5" creationId="{B06CC510-DBDB-4028-BB6C-C17768B1E2E9}"/>
          </ac:picMkLst>
        </pc:picChg>
        <pc:picChg chg="add mod">
          <ac:chgData name="Dave Ward" userId="20aa8470-973e-4dee-99a1-2c75eea4c0f5" providerId="ADAL" clId="{871EECDB-6982-46F3-951D-35E595F6F46C}" dt="2019-02-28T22:50:46.019" v="2278" actId="1038"/>
          <ac:picMkLst>
            <pc:docMk/>
            <pc:sldMk cId="3611671441" sldId="361"/>
            <ac:picMk id="9" creationId="{7A4C5D20-DFA8-4A11-8173-C0177662907E}"/>
          </ac:picMkLst>
        </pc:picChg>
        <pc:picChg chg="add del mod">
          <ac:chgData name="Dave Ward" userId="20aa8470-973e-4dee-99a1-2c75eea4c0f5" providerId="ADAL" clId="{871EECDB-6982-46F3-951D-35E595F6F46C}" dt="2019-02-28T22:50:10.539" v="2199" actId="478"/>
          <ac:picMkLst>
            <pc:docMk/>
            <pc:sldMk cId="3611671441" sldId="361"/>
            <ac:picMk id="10" creationId="{7A1CD3B3-5B00-468B-917C-77091B1D3522}"/>
          </ac:picMkLst>
        </pc:picChg>
        <pc:picChg chg="add mod ord">
          <ac:chgData name="Dave Ward" userId="20aa8470-973e-4dee-99a1-2c75eea4c0f5" providerId="ADAL" clId="{871EECDB-6982-46F3-951D-35E595F6F46C}" dt="2019-02-28T22:50:46.019" v="2278" actId="1038"/>
          <ac:picMkLst>
            <pc:docMk/>
            <pc:sldMk cId="3611671441" sldId="361"/>
            <ac:picMk id="11" creationId="{F1EC04BA-1F59-475E-B1CF-CD626A673BA1}"/>
          </ac:picMkLst>
        </pc:picChg>
        <pc:picChg chg="add mod">
          <ac:chgData name="Dave Ward" userId="20aa8470-973e-4dee-99a1-2c75eea4c0f5" providerId="ADAL" clId="{871EECDB-6982-46F3-951D-35E595F6F46C}" dt="2019-02-28T22:50:46.019" v="2278" actId="1038"/>
          <ac:picMkLst>
            <pc:docMk/>
            <pc:sldMk cId="3611671441" sldId="361"/>
            <ac:picMk id="12" creationId="{B5577D80-2080-4422-A412-5C2A0B2DEBF7}"/>
          </ac:picMkLst>
        </pc:picChg>
      </pc:sldChg>
      <pc:sldChg chg="addSp modSp add ord modAnim">
        <pc:chgData name="Dave Ward" userId="20aa8470-973e-4dee-99a1-2c75eea4c0f5" providerId="ADAL" clId="{871EECDB-6982-46F3-951D-35E595F6F46C}" dt="2019-03-05T22:16:32.215" v="4315"/>
        <pc:sldMkLst>
          <pc:docMk/>
          <pc:sldMk cId="3036490427" sldId="362"/>
        </pc:sldMkLst>
        <pc:picChg chg="add mod">
          <ac:chgData name="Dave Ward" userId="20aa8470-973e-4dee-99a1-2c75eea4c0f5" providerId="ADAL" clId="{871EECDB-6982-46F3-951D-35E595F6F46C}" dt="2019-02-27T22:26:07.243" v="2151" actId="1076"/>
          <ac:picMkLst>
            <pc:docMk/>
            <pc:sldMk cId="3036490427" sldId="362"/>
            <ac:picMk id="2" creationId="{CECAE38C-14C9-4A8C-9469-EE85EEF3E610}"/>
          </ac:picMkLst>
        </pc:picChg>
        <pc:picChg chg="add">
          <ac:chgData name="Dave Ward" userId="20aa8470-973e-4dee-99a1-2c75eea4c0f5" providerId="ADAL" clId="{871EECDB-6982-46F3-951D-35E595F6F46C}" dt="2019-02-27T22:26:54.547" v="2152"/>
          <ac:picMkLst>
            <pc:docMk/>
            <pc:sldMk cId="3036490427" sldId="362"/>
            <ac:picMk id="3" creationId="{0BC3CBA1-60CC-4529-8FEE-6AAD860D9298}"/>
          </ac:picMkLst>
        </pc:picChg>
      </pc:sldChg>
      <pc:sldChg chg="addSp delSp modSp add ord delAnim modAnim">
        <pc:chgData name="Dave Ward" userId="20aa8470-973e-4dee-99a1-2c75eea4c0f5" providerId="ADAL" clId="{871EECDB-6982-46F3-951D-35E595F6F46C}" dt="2019-03-01T00:19:49.185" v="2282" actId="478"/>
        <pc:sldMkLst>
          <pc:docMk/>
          <pc:sldMk cId="2836209536" sldId="363"/>
        </pc:sldMkLst>
        <pc:picChg chg="mod">
          <ac:chgData name="Dave Ward" userId="20aa8470-973e-4dee-99a1-2c75eea4c0f5" providerId="ADAL" clId="{871EECDB-6982-46F3-951D-35E595F6F46C}" dt="2019-03-01T00:19:46.764" v="2281" actId="1076"/>
          <ac:picMkLst>
            <pc:docMk/>
            <pc:sldMk cId="2836209536" sldId="363"/>
            <ac:picMk id="2" creationId="{CECAE38C-14C9-4A8C-9469-EE85EEF3E610}"/>
          </ac:picMkLst>
        </pc:picChg>
        <pc:picChg chg="del">
          <ac:chgData name="Dave Ward" userId="20aa8470-973e-4dee-99a1-2c75eea4c0f5" providerId="ADAL" clId="{871EECDB-6982-46F3-951D-35E595F6F46C}" dt="2019-02-27T23:00:31.923" v="2183" actId="478"/>
          <ac:picMkLst>
            <pc:docMk/>
            <pc:sldMk cId="2836209536" sldId="363"/>
            <ac:picMk id="3" creationId="{0BC3CBA1-60CC-4529-8FEE-6AAD860D9298}"/>
          </ac:picMkLst>
        </pc:picChg>
        <pc:picChg chg="add del">
          <ac:chgData name="Dave Ward" userId="20aa8470-973e-4dee-99a1-2c75eea4c0f5" providerId="ADAL" clId="{871EECDB-6982-46F3-951D-35E595F6F46C}" dt="2019-03-01T00:19:49.185" v="2282" actId="478"/>
          <ac:picMkLst>
            <pc:docMk/>
            <pc:sldMk cId="2836209536" sldId="363"/>
            <ac:picMk id="4" creationId="{A0780661-6B24-426D-877F-0F26D92D278D}"/>
          </ac:picMkLst>
        </pc:picChg>
      </pc:sldChg>
      <pc:sldChg chg="delSp add delAnim modAnim">
        <pc:chgData name="Dave Ward" userId="20aa8470-973e-4dee-99a1-2c75eea4c0f5" providerId="ADAL" clId="{871EECDB-6982-46F3-951D-35E595F6F46C}" dt="2019-02-28T00:30:13.378" v="2189"/>
        <pc:sldMkLst>
          <pc:docMk/>
          <pc:sldMk cId="1897611859" sldId="364"/>
        </pc:sldMkLst>
        <pc:grpChg chg="del">
          <ac:chgData name="Dave Ward" userId="20aa8470-973e-4dee-99a1-2c75eea4c0f5" providerId="ADAL" clId="{871EECDB-6982-46F3-951D-35E595F6F46C}" dt="2019-02-28T00:30:06.005" v="2188" actId="478"/>
          <ac:grpSpMkLst>
            <pc:docMk/>
            <pc:sldMk cId="1897611859" sldId="364"/>
            <ac:grpSpMk id="18" creationId="{A2A9BBF0-89B2-4795-9E1F-501F3593613E}"/>
          </ac:grpSpMkLst>
        </pc:grpChg>
        <pc:grpChg chg="del">
          <ac:chgData name="Dave Ward" userId="20aa8470-973e-4dee-99a1-2c75eea4c0f5" providerId="ADAL" clId="{871EECDB-6982-46F3-951D-35E595F6F46C}" dt="2019-02-28T00:30:04.608" v="2187" actId="478"/>
          <ac:grpSpMkLst>
            <pc:docMk/>
            <pc:sldMk cId="1897611859" sldId="364"/>
            <ac:grpSpMk id="19" creationId="{8D573B64-DD45-42F8-A37B-E6D3696406D9}"/>
          </ac:grpSpMkLst>
        </pc:grpChg>
        <pc:grpChg chg="del">
          <ac:chgData name="Dave Ward" userId="20aa8470-973e-4dee-99a1-2c75eea4c0f5" providerId="ADAL" clId="{871EECDB-6982-46F3-951D-35E595F6F46C}" dt="2019-02-28T00:30:03.385" v="2186" actId="478"/>
          <ac:grpSpMkLst>
            <pc:docMk/>
            <pc:sldMk cId="1897611859" sldId="364"/>
            <ac:grpSpMk id="20" creationId="{616BFCC8-FC46-4EDA-A31F-EAE46C787DCE}"/>
          </ac:grpSpMkLst>
        </pc:grpChg>
      </pc:sldChg>
      <pc:sldChg chg="add">
        <pc:chgData name="Dave Ward" userId="20aa8470-973e-4dee-99a1-2c75eea4c0f5" providerId="ADAL" clId="{871EECDB-6982-46F3-951D-35E595F6F46C}" dt="2019-02-28T22:49:11.240" v="2190"/>
        <pc:sldMkLst>
          <pc:docMk/>
          <pc:sldMk cId="2251584668" sldId="365"/>
        </pc:sldMkLst>
      </pc:sldChg>
      <pc:sldChg chg="modSp add modAnim">
        <pc:chgData name="Dave Ward" userId="20aa8470-973e-4dee-99a1-2c75eea4c0f5" providerId="ADAL" clId="{871EECDB-6982-46F3-951D-35E595F6F46C}" dt="2019-03-05T22:38:31.919" v="4469" actId="20577"/>
        <pc:sldMkLst>
          <pc:docMk/>
          <pc:sldMk cId="369662586" sldId="366"/>
        </pc:sldMkLst>
        <pc:spChg chg="mod">
          <ac:chgData name="Dave Ward" userId="20aa8470-973e-4dee-99a1-2c75eea4c0f5" providerId="ADAL" clId="{871EECDB-6982-46F3-951D-35E595F6F46C}" dt="2019-03-05T22:38:31.919" v="4469" actId="20577"/>
          <ac:spMkLst>
            <pc:docMk/>
            <pc:sldMk cId="369662586" sldId="366"/>
            <ac:spMk id="16" creationId="{50B226E8-D719-47B5-81F2-01AEB683B0CA}"/>
          </ac:spMkLst>
        </pc:spChg>
      </pc:sldChg>
      <pc:sldChg chg="addSp modSp add setBg modAnim">
        <pc:chgData name="Dave Ward" userId="20aa8470-973e-4dee-99a1-2c75eea4c0f5" providerId="ADAL" clId="{871EECDB-6982-46F3-951D-35E595F6F46C}" dt="2019-03-05T01:30:17.592" v="4313"/>
        <pc:sldMkLst>
          <pc:docMk/>
          <pc:sldMk cId="992214886" sldId="367"/>
        </pc:sldMkLst>
        <pc:spChg chg="add mod">
          <ac:chgData name="Dave Ward" userId="20aa8470-973e-4dee-99a1-2c75eea4c0f5" providerId="ADAL" clId="{871EECDB-6982-46F3-951D-35E595F6F46C}" dt="2019-03-05T01:24:26.086" v="4277" actId="6549"/>
          <ac:spMkLst>
            <pc:docMk/>
            <pc:sldMk cId="992214886" sldId="367"/>
            <ac:spMk id="2" creationId="{F9329861-EDFB-4DF9-BC0F-BE0EE5A763DE}"/>
          </ac:spMkLst>
        </pc:spChg>
        <pc:spChg chg="add mod ord">
          <ac:chgData name="Dave Ward" userId="20aa8470-973e-4dee-99a1-2c75eea4c0f5" providerId="ADAL" clId="{871EECDB-6982-46F3-951D-35E595F6F46C}" dt="2019-03-05T01:28:30.603" v="4305" actId="2085"/>
          <ac:spMkLst>
            <pc:docMk/>
            <pc:sldMk cId="992214886" sldId="367"/>
            <ac:spMk id="3" creationId="{F157DF1B-C3EF-4215-A861-5778798AE2ED}"/>
          </ac:spMkLst>
        </pc:spChg>
        <pc:spChg chg="mod">
          <ac:chgData name="Dave Ward" userId="20aa8470-973e-4dee-99a1-2c75eea4c0f5" providerId="ADAL" clId="{871EECDB-6982-46F3-951D-35E595F6F46C}" dt="2019-03-05T01:28:39.978" v="4306" actId="207"/>
          <ac:spMkLst>
            <pc:docMk/>
            <pc:sldMk cId="992214886" sldId="367"/>
            <ac:spMk id="13" creationId="{223DDF24-066F-4595-A3A6-480D362ABB3B}"/>
          </ac:spMkLst>
        </pc:spChg>
        <pc:spChg chg="mod">
          <ac:chgData name="Dave Ward" userId="20aa8470-973e-4dee-99a1-2c75eea4c0f5" providerId="ADAL" clId="{871EECDB-6982-46F3-951D-35E595F6F46C}" dt="2019-03-05T01:28:39.978" v="4306" actId="207"/>
          <ac:spMkLst>
            <pc:docMk/>
            <pc:sldMk cId="992214886" sldId="367"/>
            <ac:spMk id="16" creationId="{50B226E8-D719-47B5-81F2-01AEB683B0C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ve\Personnel\2019%20Planner%20Request\Long-Range%20Planning%20Schedule%205-24-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ve\Personnel\2019%20Planner%20Request\Long-Range%20Planning%20Schedule%205-24-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178798917893098"/>
          <c:y val="8.290729104343395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sng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742935345108749E-2"/>
          <c:y val="0.1194857267264709"/>
          <c:w val="0.85827118030819927"/>
          <c:h val="0.871834141026607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Land Area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F9-46F8-B561-E0719A706FE7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F9-46F8-B561-E0719A706FE7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CF9-46F8-B561-E0719A706FE7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7A94-4DB8-9681-A30EA6E79D8B}"/>
              </c:ext>
            </c:extLst>
          </c:dPt>
          <c:dLbls>
            <c:dLbl>
              <c:idx val="0"/>
              <c:layout>
                <c:manualLayout>
                  <c:x val="-7.9091230711836574E-2"/>
                  <c:y val="0.2076873337570091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F9-46F8-B561-E0719A706FE7}"/>
                </c:ext>
              </c:extLst>
            </c:dLbl>
            <c:dLbl>
              <c:idx val="1"/>
              <c:layout>
                <c:manualLayout>
                  <c:x val="-0.15106567093294929"/>
                  <c:y val="6.541711669984590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F9-46F8-B561-E0719A706FE7}"/>
                </c:ext>
              </c:extLst>
            </c:dLbl>
            <c:dLbl>
              <c:idx val="2"/>
              <c:layout>
                <c:manualLayout>
                  <c:x val="0.6455903886696891"/>
                  <c:y val="-0.21455688827393882"/>
                </c:manualLayout>
              </c:layout>
              <c:tx>
                <c:rich>
                  <a:bodyPr/>
                  <a:lstStyle/>
                  <a:p>
                    <a:fld id="{708C96B3-655A-4CB9-9828-75F9B193A1C3}" type="CATEGORYNAME">
                      <a:rPr lang="en-US" smtClean="0"/>
                      <a:pPr/>
                      <a:t>[CATEGORY NAME]</a:t>
                    </a:fld>
                    <a:endParaRPr lang="en-US" dirty="0"/>
                  </a:p>
                  <a:p>
                    <a:r>
                      <a:rPr lang="en-US" dirty="0"/>
                      <a:t>Areas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CF9-46F8-B561-E0719A706FE7}"/>
                </c:ext>
              </c:extLst>
            </c:dLbl>
            <c:dLbl>
              <c:idx val="3"/>
              <c:layout>
                <c:manualLayout>
                  <c:x val="-9.7941021382183038E-2"/>
                  <c:y val="0.235249438335743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84328311928021"/>
                      <c:h val="0.1264336188412367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A94-4DB8-9681-A30EA6E79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Cities</c:v>
                </c:pt>
                <c:pt idx="1">
                  <c:v>UGAs</c:v>
                </c:pt>
                <c:pt idx="2">
                  <c:v>Rural</c:v>
                </c:pt>
                <c:pt idx="3">
                  <c:v>Military</c:v>
                </c:pt>
              </c:strCache>
            </c:strRef>
          </c:cat>
          <c:val>
            <c:numRef>
              <c:f>Sheet1!$B$2:$B$5</c:f>
              <c:numCache>
                <c:formatCode>#,##0.00</c:formatCode>
                <c:ptCount val="4"/>
                <c:pt idx="0">
                  <c:v>44975</c:v>
                </c:pt>
                <c:pt idx="1">
                  <c:v>19643</c:v>
                </c:pt>
                <c:pt idx="2">
                  <c:v>182823</c:v>
                </c:pt>
                <c:pt idx="3" formatCode="General">
                  <c:v>8417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F9-46F8-B561-E0719A706F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noFill/>
              <a:round/>
            </a:ln>
            <a:effectLst/>
          </c:spPr>
          <c:marker>
            <c:symbol val="none"/>
          </c:marker>
          <c:val>
            <c:numRef>
              <c:f>Sheet2!$A$26:$Y$26</c:f>
              <c:numCache>
                <c:formatCode>General</c:formatCode>
                <c:ptCount val="2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BD-4214-ADCA-16ED33043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2052432"/>
        <c:axId val="512052760"/>
      </c:lineChart>
      <c:catAx>
        <c:axId val="5120524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2052760"/>
        <c:crosses val="autoZero"/>
        <c:auto val="1"/>
        <c:lblAlgn val="ctr"/>
        <c:lblOffset val="100"/>
        <c:noMultiLvlLbl val="0"/>
      </c:catAx>
      <c:valAx>
        <c:axId val="5120527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1205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Sheet2!$B$22:$W$22</c:f>
              <c:numCache>
                <c:formatCode>General</c:formatCode>
                <c:ptCount val="22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2</c:v>
                </c:pt>
                <c:pt idx="12">
                  <c:v>1</c:v>
                </c:pt>
                <c:pt idx="13">
                  <c:v>3</c:v>
                </c:pt>
                <c:pt idx="14">
                  <c:v>3.5</c:v>
                </c:pt>
                <c:pt idx="15">
                  <c:v>4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2</c:v>
                </c:pt>
                <c:pt idx="20">
                  <c:v>1</c:v>
                </c:pt>
                <c:pt idx="21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C3D-4735-B4C1-75B1CD5A54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2117624"/>
        <c:axId val="622117952"/>
      </c:lineChart>
      <c:catAx>
        <c:axId val="622117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2117952"/>
        <c:crosses val="autoZero"/>
        <c:auto val="1"/>
        <c:lblAlgn val="ctr"/>
        <c:lblOffset val="100"/>
        <c:noMultiLvlLbl val="0"/>
      </c:catAx>
      <c:valAx>
        <c:axId val="62211795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22117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55506-6951-4014-8299-706F49263146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68C4-FB7B-4B19-83D3-3BE7667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64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778E2-4D23-4C0A-B467-2027818A2B03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C6B7E-2C27-44EE-9CBF-DABB1CB13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2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6B7E-2C27-44EE-9CBF-DABB1CB135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GMA – common framework for planning in WA State</a:t>
            </a:r>
          </a:p>
          <a:p>
            <a:r>
              <a:rPr lang="en-US" dirty="0"/>
              <a:t>MPP/CPP – common framework for planning in Central Puget Sound and Kitsap County</a:t>
            </a:r>
          </a:p>
          <a:p>
            <a:r>
              <a:rPr lang="en-US" dirty="0"/>
              <a:t>Comp Plan – must be consistent with GMA, MPP, and CPP; next slide will cover the Comp Plan in more detail</a:t>
            </a:r>
          </a:p>
          <a:p>
            <a:r>
              <a:rPr lang="en-US" dirty="0"/>
              <a:t>Implementation – development regulations and programs must be consistent with the Comp Plan</a:t>
            </a:r>
          </a:p>
        </p:txBody>
      </p:sp>
    </p:spTree>
    <p:extLst>
      <p:ext uri="{BB962C8B-B14F-4D97-AF65-F5344CB8AC3E}">
        <p14:creationId xmlns:p14="http://schemas.microsoft.com/office/powerpoint/2010/main" val="1085345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94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32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851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supervisors</a:t>
            </a:r>
          </a:p>
          <a:p>
            <a:r>
              <a:rPr lang="en-US" dirty="0"/>
              <a:t>70 at full complement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639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4CB0C-F87D-4E52-A14B-FC098FA2B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8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21 participating members currently</a:t>
            </a:r>
          </a:p>
          <a:p>
            <a:r>
              <a:rPr lang="en-US" dirty="0"/>
              <a:t>19 vetted projects on 2018 Habitat Work Schedule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4CB0C-F87D-4E52-A14B-FC098FA2B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016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 participating members currently</a:t>
            </a:r>
          </a:p>
          <a:p>
            <a:r>
              <a:rPr lang="en-US" dirty="0"/>
              <a:t>37 vetted projects in 2018 (Near-Term Actions)</a:t>
            </a:r>
          </a:p>
          <a:p>
            <a:r>
              <a:rPr lang="en-US" dirty="0"/>
              <a:t>16 Kitsap Co projects (12 DCD, 4 PW)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4CB0C-F87D-4E52-A14B-FC098FA2B5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06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386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9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6B7E-2C27-44EE-9CBF-DABB1CB135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6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6B7E-2C27-44EE-9CBF-DABB1CB135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90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5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6B7E-2C27-44EE-9CBF-DABB1CB135E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4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6B7E-2C27-44EE-9CBF-DABB1CB135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0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728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59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6B7E-2C27-44EE-9CBF-DABB1CB135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74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C6B7E-2C27-44EE-9CBF-DABB1CB135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6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C6B7E-2C27-44EE-9CBF-DABB1CB135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4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3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83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E229-BBA8-49E4-A9CF-6092B3F62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40EB3-E2AD-4D16-81F6-6E4C55B2D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BDC36-88B4-484F-B565-E00E23D61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1086-1376-4793-8274-2B459596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1251-006A-496F-92DF-AD3AF9E4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59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AA5D-AAAD-46D1-ABF2-B94662F2E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AE55F-617A-4D80-B419-473770DE7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A6D4B-7C5E-4439-84B0-7CEED0072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5D61-0820-4CA0-945A-A2E48E4F2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99421-B6A4-47A0-9C77-FCA7B692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93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5AE7-C1DD-4D04-B6D8-D38FB5F8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35FAF-A364-4ACF-89D8-D3DB7316E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A42FD-3106-4BC6-8C96-F7EB889F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205C7-38A0-4195-9F73-2D99A4DB0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7B8BB-54BC-479C-97B0-51C16DEF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ADE33-C8F5-4B4E-85D2-8CA58C48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C97F4-57F0-479C-A2DD-385DE0EB8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27472-15FD-4900-BD84-9065A05E3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3B72A-7E15-41EE-B919-6EBD22E8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AA7DE-4B55-4943-B111-C90520F4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05167-D8E2-41F0-B758-732FCB6D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33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18C8-D9B5-433B-837F-80271B7DF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FF6FD-4642-40B4-8B6D-8B5747A93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5CBE2-F921-418C-88B3-826242520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D5E2B1-6F98-491C-97E5-7CBA22A48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0C8ED-5ABD-4E1B-9890-9322E9310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E77CF-FC34-47B9-9C84-CB2E11AB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031F71-1DA1-4739-BCE9-B8D8239C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15866-92E2-4E85-B846-699896C67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04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F77-B55D-4E6D-B4C7-5A688C30D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9B2F-2A9E-41DB-97B7-2CA12134B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CF3F2-F6B0-485F-83B6-1D7DED4A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F8170-7F5A-43A6-9889-256FF4D0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3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0AA30-41B1-4B1F-8C93-62FC19A8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8A131-BBC9-4632-A43A-97E2A035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D4C13-AFE0-4810-B330-156E09C41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6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3482-9B92-41D1-BF08-C54B7760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C0A74-236E-4703-8620-67DD76891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7D686-1BE8-46AC-9307-5FC47731D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2FEBB-28A0-4AF8-B242-CB35C6A0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9B3AC-244C-4B91-84A2-F85A93A6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566A6-BF6A-402E-A6B2-6399135E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06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B0B8-583D-40D2-B371-47415793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B330B-BF7A-4E8C-81F1-F2051BA7B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9854A-F781-4358-8A8B-708307AB1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BF5A6-A2E2-4219-ADD7-8A1F2675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F1C8D-FED4-4512-925B-67EF3D9F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877D9-0737-41AD-A94E-56F55E89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1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102C-3D5C-44F1-A548-7616C667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119F3-4DD2-4D1A-85C4-A1699394F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EEAAB-52DA-49E8-A9A7-C1BF7CF2B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28CE-539E-41A1-A5F2-FA071383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51354-8CC8-4964-968F-428DFFB1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7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F1A0A8-5033-48BD-A399-72E48D13E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BE8D9-300A-42E2-94B6-4C4EA253F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45B10-EDF4-42D8-AFAE-CB1BE9CA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F431B-10FE-4FCE-8AAA-29127CA2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38916-F09F-48FD-BF08-4F97B393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9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02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8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7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9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9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4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D6CD4-CB77-4EC8-8096-DFF0334951EA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76E80-14CE-43AA-9909-DC0F7368F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51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DEA3E-1AAD-4331-B451-C258BBC2B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C7B40-845A-4634-8B15-87428E42D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BD1FB-7791-4391-A8AF-C4DE52CF8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E860-0731-49E4-BB85-F80074113268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B5564-A540-4341-9222-48482A1AB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8D448-EE94-4101-A429-6BBE70678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FC-6629-4E0B-8083-D45057D3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-5722"/>
            <a:ext cx="12201525" cy="4637794"/>
          </a:xfrm>
          <a:prstGeom prst="rect">
            <a:avLst/>
          </a:prstGeom>
          <a:ln w="317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" y="624066"/>
            <a:ext cx="5989982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KITSAP COUNTY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06" y="716951"/>
            <a:ext cx="774620" cy="6452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794" y="4630918"/>
            <a:ext cx="12194794" cy="222708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686" y="4877509"/>
            <a:ext cx="119885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Department of Community Development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cs typeface="Andalus" panose="02020603050405020304" pitchFamily="18" charset="-78"/>
              </a:rPr>
              <a:t>Long-Range Planning &amp; Environmental Programs </a:t>
            </a:r>
          </a:p>
        </p:txBody>
      </p:sp>
    </p:spTree>
    <p:extLst>
      <p:ext uri="{BB962C8B-B14F-4D97-AF65-F5344CB8AC3E}">
        <p14:creationId xmlns:p14="http://schemas.microsoft.com/office/powerpoint/2010/main" val="78189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3AA18-73AD-4CA5-9E12-83755E28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COMPREHENISVE PLANNING OVERVIEW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8D8798-BC2E-4F5E-9B3A-203C3F55ECA5}"/>
              </a:ext>
            </a:extLst>
          </p:cNvPr>
          <p:cNvGrpSpPr/>
          <p:nvPr/>
        </p:nvGrpSpPr>
        <p:grpSpPr>
          <a:xfrm>
            <a:off x="1143491" y="1680555"/>
            <a:ext cx="9881262" cy="4593126"/>
            <a:chOff x="1361702" y="1680555"/>
            <a:chExt cx="9881262" cy="459312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62C6823-5CC9-4C4F-852B-03829768C8D1}"/>
                </a:ext>
              </a:extLst>
            </p:cNvPr>
            <p:cNvSpPr/>
            <p:nvPr/>
          </p:nvSpPr>
          <p:spPr>
            <a:xfrm>
              <a:off x="4168248" y="1771296"/>
              <a:ext cx="7074716" cy="725924"/>
            </a:xfrm>
            <a:custGeom>
              <a:avLst/>
              <a:gdLst>
                <a:gd name="connsiteX0" fmla="*/ 120990 w 725923"/>
                <a:gd name="connsiteY0" fmla="*/ 0 h 6437376"/>
                <a:gd name="connsiteX1" fmla="*/ 604933 w 725923"/>
                <a:gd name="connsiteY1" fmla="*/ 0 h 6437376"/>
                <a:gd name="connsiteX2" fmla="*/ 725923 w 725923"/>
                <a:gd name="connsiteY2" fmla="*/ 120990 h 6437376"/>
                <a:gd name="connsiteX3" fmla="*/ 725923 w 725923"/>
                <a:gd name="connsiteY3" fmla="*/ 6437376 h 6437376"/>
                <a:gd name="connsiteX4" fmla="*/ 725923 w 725923"/>
                <a:gd name="connsiteY4" fmla="*/ 6437376 h 6437376"/>
                <a:gd name="connsiteX5" fmla="*/ 0 w 725923"/>
                <a:gd name="connsiteY5" fmla="*/ 6437376 h 6437376"/>
                <a:gd name="connsiteX6" fmla="*/ 0 w 725923"/>
                <a:gd name="connsiteY6" fmla="*/ 6437376 h 6437376"/>
                <a:gd name="connsiteX7" fmla="*/ 0 w 725923"/>
                <a:gd name="connsiteY7" fmla="*/ 120990 h 6437376"/>
                <a:gd name="connsiteX8" fmla="*/ 120990 w 725923"/>
                <a:gd name="connsiteY8" fmla="*/ 0 h 643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923" h="6437376">
                  <a:moveTo>
                    <a:pt x="725923" y="1072924"/>
                  </a:moveTo>
                  <a:lnTo>
                    <a:pt x="725923" y="5364452"/>
                  </a:lnTo>
                  <a:cubicBezTo>
                    <a:pt x="725923" y="5957010"/>
                    <a:pt x="719814" y="6437372"/>
                    <a:pt x="712279" y="6437372"/>
                  </a:cubicBezTo>
                  <a:lnTo>
                    <a:pt x="0" y="6437372"/>
                  </a:lnTo>
                  <a:lnTo>
                    <a:pt x="0" y="643737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12279" y="4"/>
                  </a:lnTo>
                  <a:cubicBezTo>
                    <a:pt x="719814" y="4"/>
                    <a:pt x="725923" y="480366"/>
                    <a:pt x="725923" y="107292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262" rIns="283087" bIns="159263" numCol="1" spcCol="1270" anchor="ctr" anchorCtr="0">
              <a:noAutofit/>
            </a:bodyPr>
            <a:lstStyle/>
            <a:p>
              <a:pPr marL="0" lvl="1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400" kern="1200" dirty="0"/>
                <a:t>Planning Enabling Act, RCW 36.70 (1959)</a:t>
              </a:r>
            </a:p>
            <a:p>
              <a:pPr marL="0" lvl="1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400" kern="1200" dirty="0"/>
                <a:t>State Growth Management Act, RCW 36.70A (1990)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56F4D5A-7F8A-4F21-AAE9-70A10B1F2DDA}"/>
                </a:ext>
              </a:extLst>
            </p:cNvPr>
            <p:cNvSpPr/>
            <p:nvPr/>
          </p:nvSpPr>
          <p:spPr>
            <a:xfrm>
              <a:off x="1361702" y="1680555"/>
              <a:ext cx="2806547" cy="907404"/>
            </a:xfrm>
            <a:custGeom>
              <a:avLst/>
              <a:gdLst>
                <a:gd name="connsiteX0" fmla="*/ 0 w 2806547"/>
                <a:gd name="connsiteY0" fmla="*/ 151237 h 907404"/>
                <a:gd name="connsiteX1" fmla="*/ 151237 w 2806547"/>
                <a:gd name="connsiteY1" fmla="*/ 0 h 907404"/>
                <a:gd name="connsiteX2" fmla="*/ 2655310 w 2806547"/>
                <a:gd name="connsiteY2" fmla="*/ 0 h 907404"/>
                <a:gd name="connsiteX3" fmla="*/ 2806547 w 2806547"/>
                <a:gd name="connsiteY3" fmla="*/ 151237 h 907404"/>
                <a:gd name="connsiteX4" fmla="*/ 2806547 w 2806547"/>
                <a:gd name="connsiteY4" fmla="*/ 756167 h 907404"/>
                <a:gd name="connsiteX5" fmla="*/ 2655310 w 2806547"/>
                <a:gd name="connsiteY5" fmla="*/ 907404 h 907404"/>
                <a:gd name="connsiteX6" fmla="*/ 151237 w 2806547"/>
                <a:gd name="connsiteY6" fmla="*/ 907404 h 907404"/>
                <a:gd name="connsiteX7" fmla="*/ 0 w 2806547"/>
                <a:gd name="connsiteY7" fmla="*/ 756167 h 907404"/>
                <a:gd name="connsiteX8" fmla="*/ 0 w 2806547"/>
                <a:gd name="connsiteY8" fmla="*/ 151237 h 90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6547" h="907404">
                  <a:moveTo>
                    <a:pt x="0" y="151237"/>
                  </a:moveTo>
                  <a:cubicBezTo>
                    <a:pt x="0" y="67711"/>
                    <a:pt x="67711" y="0"/>
                    <a:pt x="151237" y="0"/>
                  </a:cubicBezTo>
                  <a:lnTo>
                    <a:pt x="2655310" y="0"/>
                  </a:lnTo>
                  <a:cubicBezTo>
                    <a:pt x="2738836" y="0"/>
                    <a:pt x="2806547" y="67711"/>
                    <a:pt x="2806547" y="151237"/>
                  </a:cubicBezTo>
                  <a:lnTo>
                    <a:pt x="2806547" y="756167"/>
                  </a:lnTo>
                  <a:cubicBezTo>
                    <a:pt x="2806547" y="839693"/>
                    <a:pt x="2738836" y="907404"/>
                    <a:pt x="2655310" y="907404"/>
                  </a:cubicBezTo>
                  <a:lnTo>
                    <a:pt x="151237" y="907404"/>
                  </a:lnTo>
                  <a:cubicBezTo>
                    <a:pt x="67711" y="907404"/>
                    <a:pt x="0" y="839693"/>
                    <a:pt x="0" y="756167"/>
                  </a:cubicBezTo>
                  <a:lnTo>
                    <a:pt x="0" y="15123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976" tIns="97636" rIns="150976" bIns="976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Enabling Law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13D236A-E3EC-4115-BE67-1F8FF3BCB167}"/>
                </a:ext>
              </a:extLst>
            </p:cNvPr>
            <p:cNvSpPr/>
            <p:nvPr/>
          </p:nvSpPr>
          <p:spPr>
            <a:xfrm>
              <a:off x="4165507" y="2747034"/>
              <a:ext cx="7067807" cy="1507395"/>
            </a:xfrm>
            <a:custGeom>
              <a:avLst/>
              <a:gdLst>
                <a:gd name="connsiteX0" fmla="*/ 251237 w 1507394"/>
                <a:gd name="connsiteY0" fmla="*/ 0 h 6431089"/>
                <a:gd name="connsiteX1" fmla="*/ 1256157 w 1507394"/>
                <a:gd name="connsiteY1" fmla="*/ 0 h 6431089"/>
                <a:gd name="connsiteX2" fmla="*/ 1507394 w 1507394"/>
                <a:gd name="connsiteY2" fmla="*/ 251237 h 6431089"/>
                <a:gd name="connsiteX3" fmla="*/ 1507394 w 1507394"/>
                <a:gd name="connsiteY3" fmla="*/ 6431089 h 6431089"/>
                <a:gd name="connsiteX4" fmla="*/ 1507394 w 1507394"/>
                <a:gd name="connsiteY4" fmla="*/ 6431089 h 6431089"/>
                <a:gd name="connsiteX5" fmla="*/ 0 w 1507394"/>
                <a:gd name="connsiteY5" fmla="*/ 6431089 h 6431089"/>
                <a:gd name="connsiteX6" fmla="*/ 0 w 1507394"/>
                <a:gd name="connsiteY6" fmla="*/ 6431089 h 6431089"/>
                <a:gd name="connsiteX7" fmla="*/ 0 w 1507394"/>
                <a:gd name="connsiteY7" fmla="*/ 251237 h 6431089"/>
                <a:gd name="connsiteX8" fmla="*/ 251237 w 1507394"/>
                <a:gd name="connsiteY8" fmla="*/ 0 h 643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394" h="6431089">
                  <a:moveTo>
                    <a:pt x="1507394" y="1071869"/>
                  </a:moveTo>
                  <a:lnTo>
                    <a:pt x="1507394" y="5359220"/>
                  </a:lnTo>
                  <a:cubicBezTo>
                    <a:pt x="1507394" y="5951194"/>
                    <a:pt x="1481029" y="6431087"/>
                    <a:pt x="1448506" y="6431087"/>
                  </a:cubicBezTo>
                  <a:lnTo>
                    <a:pt x="0" y="6431087"/>
                  </a:lnTo>
                  <a:lnTo>
                    <a:pt x="0" y="6431087"/>
                  </a:lnTo>
                  <a:lnTo>
                    <a:pt x="0" y="2"/>
                  </a:lnTo>
                  <a:lnTo>
                    <a:pt x="0" y="2"/>
                  </a:lnTo>
                  <a:lnTo>
                    <a:pt x="1448506" y="2"/>
                  </a:lnTo>
                  <a:cubicBezTo>
                    <a:pt x="1481029" y="2"/>
                    <a:pt x="1507394" y="479895"/>
                    <a:pt x="1507394" y="107186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97410" rIns="91440" bIns="197411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n-US" sz="2400" kern="1200" dirty="0"/>
                <a:t>Multi-County Planning Policies: </a:t>
              </a:r>
              <a:br>
                <a:rPr lang="en-US" sz="2400" dirty="0"/>
              </a:br>
              <a:r>
                <a:rPr lang="en-US" sz="2000" i="1" kern="1200" dirty="0"/>
                <a:t>Puget Sound Regional Council (Snohomish, King, Pierce, Kitsap)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400" kern="1200" dirty="0"/>
                <a:t>Kitsap Countywide Planning Policies:</a:t>
              </a:r>
              <a:br>
                <a:rPr lang="en-US" sz="2400" dirty="0"/>
              </a:br>
              <a:r>
                <a:rPr lang="en-US" sz="2000" i="1" kern="1200" dirty="0"/>
                <a:t>Kitsap Regional Coordinating Council (Kitsap, Bainbridge Island, Bremerton, Port Orchard, Poulsbo)</a:t>
              </a:r>
              <a:endParaRPr lang="en-US" sz="2400" i="1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36E0C06-B28C-488F-848B-0507541034F2}"/>
                </a:ext>
              </a:extLst>
            </p:cNvPr>
            <p:cNvSpPr/>
            <p:nvPr/>
          </p:nvSpPr>
          <p:spPr>
            <a:xfrm>
              <a:off x="1361702" y="2633329"/>
              <a:ext cx="2803806" cy="1734802"/>
            </a:xfrm>
            <a:custGeom>
              <a:avLst/>
              <a:gdLst>
                <a:gd name="connsiteX0" fmla="*/ 0 w 2803806"/>
                <a:gd name="connsiteY0" fmla="*/ 289139 h 1734802"/>
                <a:gd name="connsiteX1" fmla="*/ 289139 w 2803806"/>
                <a:gd name="connsiteY1" fmla="*/ 0 h 1734802"/>
                <a:gd name="connsiteX2" fmla="*/ 2514667 w 2803806"/>
                <a:gd name="connsiteY2" fmla="*/ 0 h 1734802"/>
                <a:gd name="connsiteX3" fmla="*/ 2803806 w 2803806"/>
                <a:gd name="connsiteY3" fmla="*/ 289139 h 1734802"/>
                <a:gd name="connsiteX4" fmla="*/ 2803806 w 2803806"/>
                <a:gd name="connsiteY4" fmla="*/ 1445663 h 1734802"/>
                <a:gd name="connsiteX5" fmla="*/ 2514667 w 2803806"/>
                <a:gd name="connsiteY5" fmla="*/ 1734802 h 1734802"/>
                <a:gd name="connsiteX6" fmla="*/ 289139 w 2803806"/>
                <a:gd name="connsiteY6" fmla="*/ 1734802 h 1734802"/>
                <a:gd name="connsiteX7" fmla="*/ 0 w 2803806"/>
                <a:gd name="connsiteY7" fmla="*/ 1445663 h 1734802"/>
                <a:gd name="connsiteX8" fmla="*/ 0 w 2803806"/>
                <a:gd name="connsiteY8" fmla="*/ 289139 h 173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3806" h="1734802">
                  <a:moveTo>
                    <a:pt x="0" y="289139"/>
                  </a:moveTo>
                  <a:cubicBezTo>
                    <a:pt x="0" y="129452"/>
                    <a:pt x="129452" y="0"/>
                    <a:pt x="289139" y="0"/>
                  </a:cubicBezTo>
                  <a:lnTo>
                    <a:pt x="2514667" y="0"/>
                  </a:lnTo>
                  <a:cubicBezTo>
                    <a:pt x="2674354" y="0"/>
                    <a:pt x="2803806" y="129452"/>
                    <a:pt x="2803806" y="289139"/>
                  </a:cubicBezTo>
                  <a:lnTo>
                    <a:pt x="2803806" y="1445663"/>
                  </a:lnTo>
                  <a:cubicBezTo>
                    <a:pt x="2803806" y="1605350"/>
                    <a:pt x="2674354" y="1734802"/>
                    <a:pt x="2514667" y="1734802"/>
                  </a:cubicBezTo>
                  <a:lnTo>
                    <a:pt x="289139" y="1734802"/>
                  </a:lnTo>
                  <a:cubicBezTo>
                    <a:pt x="129452" y="1734802"/>
                    <a:pt x="0" y="1605350"/>
                    <a:pt x="0" y="1445663"/>
                  </a:cubicBezTo>
                  <a:lnTo>
                    <a:pt x="0" y="28913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1366" tIns="138026" rIns="191366" bIns="13802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Regional Coordination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8768A1-8068-449A-9E68-8D88CDDC7644}"/>
                </a:ext>
              </a:extLst>
            </p:cNvPr>
            <p:cNvSpPr/>
            <p:nvPr/>
          </p:nvSpPr>
          <p:spPr>
            <a:xfrm>
              <a:off x="4168248" y="4504243"/>
              <a:ext cx="7074716" cy="725924"/>
            </a:xfrm>
            <a:custGeom>
              <a:avLst/>
              <a:gdLst>
                <a:gd name="connsiteX0" fmla="*/ 120990 w 725923"/>
                <a:gd name="connsiteY0" fmla="*/ 0 h 6437376"/>
                <a:gd name="connsiteX1" fmla="*/ 604933 w 725923"/>
                <a:gd name="connsiteY1" fmla="*/ 0 h 6437376"/>
                <a:gd name="connsiteX2" fmla="*/ 725923 w 725923"/>
                <a:gd name="connsiteY2" fmla="*/ 120990 h 6437376"/>
                <a:gd name="connsiteX3" fmla="*/ 725923 w 725923"/>
                <a:gd name="connsiteY3" fmla="*/ 6437376 h 6437376"/>
                <a:gd name="connsiteX4" fmla="*/ 725923 w 725923"/>
                <a:gd name="connsiteY4" fmla="*/ 6437376 h 6437376"/>
                <a:gd name="connsiteX5" fmla="*/ 0 w 725923"/>
                <a:gd name="connsiteY5" fmla="*/ 6437376 h 6437376"/>
                <a:gd name="connsiteX6" fmla="*/ 0 w 725923"/>
                <a:gd name="connsiteY6" fmla="*/ 6437376 h 6437376"/>
                <a:gd name="connsiteX7" fmla="*/ 0 w 725923"/>
                <a:gd name="connsiteY7" fmla="*/ 120990 h 6437376"/>
                <a:gd name="connsiteX8" fmla="*/ 120990 w 725923"/>
                <a:gd name="connsiteY8" fmla="*/ 0 h 643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923" h="6437376">
                  <a:moveTo>
                    <a:pt x="725923" y="1072924"/>
                  </a:moveTo>
                  <a:lnTo>
                    <a:pt x="725923" y="5364452"/>
                  </a:lnTo>
                  <a:cubicBezTo>
                    <a:pt x="725923" y="5957010"/>
                    <a:pt x="719814" y="6437372"/>
                    <a:pt x="712279" y="6437372"/>
                  </a:cubicBezTo>
                  <a:lnTo>
                    <a:pt x="0" y="6437372"/>
                  </a:lnTo>
                  <a:lnTo>
                    <a:pt x="0" y="643737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12279" y="4"/>
                  </a:lnTo>
                  <a:cubicBezTo>
                    <a:pt x="719814" y="4"/>
                    <a:pt x="725923" y="480366"/>
                    <a:pt x="725923" y="107292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262" rIns="283087" bIns="159263" numCol="1" spcCol="1270" anchor="ctr" anchorCtr="0">
              <a:noAutofit/>
            </a:bodyPr>
            <a:lstStyle/>
            <a:p>
              <a:pPr marL="0" lvl="1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400" kern="1200" dirty="0"/>
                <a:t>Kitsap County Comprehensive Plan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FFAEACF-6844-4B01-85BB-45ADCAE675BA}"/>
                </a:ext>
              </a:extLst>
            </p:cNvPr>
            <p:cNvSpPr/>
            <p:nvPr/>
          </p:nvSpPr>
          <p:spPr>
            <a:xfrm>
              <a:off x="1361702" y="4413502"/>
              <a:ext cx="2806547" cy="907404"/>
            </a:xfrm>
            <a:custGeom>
              <a:avLst/>
              <a:gdLst>
                <a:gd name="connsiteX0" fmla="*/ 0 w 2806547"/>
                <a:gd name="connsiteY0" fmla="*/ 151237 h 907404"/>
                <a:gd name="connsiteX1" fmla="*/ 151237 w 2806547"/>
                <a:gd name="connsiteY1" fmla="*/ 0 h 907404"/>
                <a:gd name="connsiteX2" fmla="*/ 2655310 w 2806547"/>
                <a:gd name="connsiteY2" fmla="*/ 0 h 907404"/>
                <a:gd name="connsiteX3" fmla="*/ 2806547 w 2806547"/>
                <a:gd name="connsiteY3" fmla="*/ 151237 h 907404"/>
                <a:gd name="connsiteX4" fmla="*/ 2806547 w 2806547"/>
                <a:gd name="connsiteY4" fmla="*/ 756167 h 907404"/>
                <a:gd name="connsiteX5" fmla="*/ 2655310 w 2806547"/>
                <a:gd name="connsiteY5" fmla="*/ 907404 h 907404"/>
                <a:gd name="connsiteX6" fmla="*/ 151237 w 2806547"/>
                <a:gd name="connsiteY6" fmla="*/ 907404 h 907404"/>
                <a:gd name="connsiteX7" fmla="*/ 0 w 2806547"/>
                <a:gd name="connsiteY7" fmla="*/ 756167 h 907404"/>
                <a:gd name="connsiteX8" fmla="*/ 0 w 2806547"/>
                <a:gd name="connsiteY8" fmla="*/ 151237 h 90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6547" h="907404">
                  <a:moveTo>
                    <a:pt x="0" y="151237"/>
                  </a:moveTo>
                  <a:cubicBezTo>
                    <a:pt x="0" y="67711"/>
                    <a:pt x="67711" y="0"/>
                    <a:pt x="151237" y="0"/>
                  </a:cubicBezTo>
                  <a:lnTo>
                    <a:pt x="2655310" y="0"/>
                  </a:lnTo>
                  <a:cubicBezTo>
                    <a:pt x="2738836" y="0"/>
                    <a:pt x="2806547" y="67711"/>
                    <a:pt x="2806547" y="151237"/>
                  </a:cubicBezTo>
                  <a:lnTo>
                    <a:pt x="2806547" y="756167"/>
                  </a:lnTo>
                  <a:cubicBezTo>
                    <a:pt x="2806547" y="839693"/>
                    <a:pt x="2738836" y="907404"/>
                    <a:pt x="2655310" y="907404"/>
                  </a:cubicBezTo>
                  <a:lnTo>
                    <a:pt x="151237" y="907404"/>
                  </a:lnTo>
                  <a:cubicBezTo>
                    <a:pt x="67711" y="907404"/>
                    <a:pt x="0" y="839693"/>
                    <a:pt x="0" y="756167"/>
                  </a:cubicBezTo>
                  <a:lnTo>
                    <a:pt x="0" y="15123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976" tIns="97636" rIns="150976" bIns="976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Local Planning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77E3515-D0B5-4960-B479-273E8226C8C2}"/>
                </a:ext>
              </a:extLst>
            </p:cNvPr>
            <p:cNvSpPr/>
            <p:nvPr/>
          </p:nvSpPr>
          <p:spPr>
            <a:xfrm>
              <a:off x="4168248" y="5457017"/>
              <a:ext cx="7074716" cy="725924"/>
            </a:xfrm>
            <a:custGeom>
              <a:avLst/>
              <a:gdLst>
                <a:gd name="connsiteX0" fmla="*/ 120990 w 725923"/>
                <a:gd name="connsiteY0" fmla="*/ 0 h 6437376"/>
                <a:gd name="connsiteX1" fmla="*/ 604933 w 725923"/>
                <a:gd name="connsiteY1" fmla="*/ 0 h 6437376"/>
                <a:gd name="connsiteX2" fmla="*/ 725923 w 725923"/>
                <a:gd name="connsiteY2" fmla="*/ 120990 h 6437376"/>
                <a:gd name="connsiteX3" fmla="*/ 725923 w 725923"/>
                <a:gd name="connsiteY3" fmla="*/ 6437376 h 6437376"/>
                <a:gd name="connsiteX4" fmla="*/ 725923 w 725923"/>
                <a:gd name="connsiteY4" fmla="*/ 6437376 h 6437376"/>
                <a:gd name="connsiteX5" fmla="*/ 0 w 725923"/>
                <a:gd name="connsiteY5" fmla="*/ 6437376 h 6437376"/>
                <a:gd name="connsiteX6" fmla="*/ 0 w 725923"/>
                <a:gd name="connsiteY6" fmla="*/ 6437376 h 6437376"/>
                <a:gd name="connsiteX7" fmla="*/ 0 w 725923"/>
                <a:gd name="connsiteY7" fmla="*/ 120990 h 6437376"/>
                <a:gd name="connsiteX8" fmla="*/ 120990 w 725923"/>
                <a:gd name="connsiteY8" fmla="*/ 0 h 643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5923" h="6437376">
                  <a:moveTo>
                    <a:pt x="725923" y="1072924"/>
                  </a:moveTo>
                  <a:lnTo>
                    <a:pt x="725923" y="5364452"/>
                  </a:lnTo>
                  <a:cubicBezTo>
                    <a:pt x="725923" y="5957010"/>
                    <a:pt x="719814" y="6437372"/>
                    <a:pt x="712279" y="6437372"/>
                  </a:cubicBezTo>
                  <a:lnTo>
                    <a:pt x="0" y="6437372"/>
                  </a:lnTo>
                  <a:lnTo>
                    <a:pt x="0" y="6437372"/>
                  </a:lnTo>
                  <a:lnTo>
                    <a:pt x="0" y="4"/>
                  </a:lnTo>
                  <a:lnTo>
                    <a:pt x="0" y="4"/>
                  </a:lnTo>
                  <a:lnTo>
                    <a:pt x="712279" y="4"/>
                  </a:lnTo>
                  <a:cubicBezTo>
                    <a:pt x="719814" y="4"/>
                    <a:pt x="725923" y="480366"/>
                    <a:pt x="725923" y="107292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1" tIns="159263" rIns="283087" bIns="159262" numCol="1" spcCol="1270" anchor="ctr" anchorCtr="0">
              <a:noAutofit/>
            </a:bodyPr>
            <a:lstStyle/>
            <a:p>
              <a:pPr marL="0" lvl="1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2400" kern="1200" dirty="0"/>
                <a:t>Development regulations &amp; </a:t>
              </a:r>
              <a:r>
                <a:rPr lang="en-US" sz="2400" dirty="0"/>
                <a:t>p</a:t>
              </a:r>
              <a:r>
                <a:rPr lang="en-US" sz="2400" kern="1200" dirty="0"/>
                <a:t>rograms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9A6352-BD31-4899-B99F-EACFF3E707E4}"/>
                </a:ext>
              </a:extLst>
            </p:cNvPr>
            <p:cNvSpPr/>
            <p:nvPr/>
          </p:nvSpPr>
          <p:spPr>
            <a:xfrm>
              <a:off x="1361702" y="5366277"/>
              <a:ext cx="2806547" cy="907404"/>
            </a:xfrm>
            <a:custGeom>
              <a:avLst/>
              <a:gdLst>
                <a:gd name="connsiteX0" fmla="*/ 0 w 2806547"/>
                <a:gd name="connsiteY0" fmla="*/ 151237 h 907404"/>
                <a:gd name="connsiteX1" fmla="*/ 151237 w 2806547"/>
                <a:gd name="connsiteY1" fmla="*/ 0 h 907404"/>
                <a:gd name="connsiteX2" fmla="*/ 2655310 w 2806547"/>
                <a:gd name="connsiteY2" fmla="*/ 0 h 907404"/>
                <a:gd name="connsiteX3" fmla="*/ 2806547 w 2806547"/>
                <a:gd name="connsiteY3" fmla="*/ 151237 h 907404"/>
                <a:gd name="connsiteX4" fmla="*/ 2806547 w 2806547"/>
                <a:gd name="connsiteY4" fmla="*/ 756167 h 907404"/>
                <a:gd name="connsiteX5" fmla="*/ 2655310 w 2806547"/>
                <a:gd name="connsiteY5" fmla="*/ 907404 h 907404"/>
                <a:gd name="connsiteX6" fmla="*/ 151237 w 2806547"/>
                <a:gd name="connsiteY6" fmla="*/ 907404 h 907404"/>
                <a:gd name="connsiteX7" fmla="*/ 0 w 2806547"/>
                <a:gd name="connsiteY7" fmla="*/ 756167 h 907404"/>
                <a:gd name="connsiteX8" fmla="*/ 0 w 2806547"/>
                <a:gd name="connsiteY8" fmla="*/ 151237 h 90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6547" h="907404">
                  <a:moveTo>
                    <a:pt x="0" y="151237"/>
                  </a:moveTo>
                  <a:cubicBezTo>
                    <a:pt x="0" y="67711"/>
                    <a:pt x="67711" y="0"/>
                    <a:pt x="151237" y="0"/>
                  </a:cubicBezTo>
                  <a:lnTo>
                    <a:pt x="2655310" y="0"/>
                  </a:lnTo>
                  <a:cubicBezTo>
                    <a:pt x="2738836" y="0"/>
                    <a:pt x="2806547" y="67711"/>
                    <a:pt x="2806547" y="151237"/>
                  </a:cubicBezTo>
                  <a:lnTo>
                    <a:pt x="2806547" y="756167"/>
                  </a:lnTo>
                  <a:cubicBezTo>
                    <a:pt x="2806547" y="839693"/>
                    <a:pt x="2738836" y="907404"/>
                    <a:pt x="2655310" y="907404"/>
                  </a:cubicBezTo>
                  <a:lnTo>
                    <a:pt x="151237" y="907404"/>
                  </a:lnTo>
                  <a:cubicBezTo>
                    <a:pt x="67711" y="907404"/>
                    <a:pt x="0" y="839693"/>
                    <a:pt x="0" y="756167"/>
                  </a:cubicBezTo>
                  <a:lnTo>
                    <a:pt x="0" y="15123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976" tIns="97636" rIns="150976" bIns="97636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/>
                <a:t>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0638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690DAE-A10C-4CC5-8352-BAFA3B65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COMPREHENSIVE PLAN 2016-2036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83809A-695B-4625-8607-C9FF1B7E9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16" y="1504630"/>
            <a:ext cx="10058400" cy="4917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20-year vision for how our communities will grow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Land use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Economic development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Environment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Housing &amp; human services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Transportation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Capital facilities &amp; utilities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Parks, recreation, &amp; open space</a:t>
            </a:r>
          </a:p>
          <a:p>
            <a:pPr marL="914400" lvl="1" indent="-342900">
              <a:buFont typeface="Wingdings" panose="05000000000000000000" pitchFamily="2" charset="2"/>
              <a:buChar char="§"/>
            </a:pPr>
            <a:r>
              <a:rPr lang="en-US" dirty="0"/>
              <a:t>Subarea &amp; neighborhood plans</a:t>
            </a:r>
          </a:p>
          <a:p>
            <a:pPr marL="0" indent="0">
              <a:spcBef>
                <a:spcPts val="200"/>
              </a:spcBef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dirty="0"/>
              <a:t>Strategies, policies &amp; investments </a:t>
            </a:r>
            <a:br>
              <a:rPr lang="en-US" dirty="0"/>
            </a:br>
            <a:r>
              <a:rPr lang="en-US" dirty="0"/>
              <a:t>to achieve the vision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C96B2C-7DB6-4625-9159-1B46C768177C}"/>
              </a:ext>
            </a:extLst>
          </p:cNvPr>
          <p:cNvGrpSpPr/>
          <p:nvPr/>
        </p:nvGrpSpPr>
        <p:grpSpPr>
          <a:xfrm>
            <a:off x="6684032" y="2083490"/>
            <a:ext cx="5512053" cy="4086916"/>
            <a:chOff x="6684032" y="2083490"/>
            <a:chExt cx="5512053" cy="4086916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D6D65A8D-91EF-46AE-A058-F1838693A0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19536101"/>
                </p:ext>
              </p:extLst>
            </p:nvPr>
          </p:nvGraphicFramePr>
          <p:xfrm>
            <a:off x="6684032" y="2357140"/>
            <a:ext cx="3112077" cy="3172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08687B-F513-468F-BF93-712D2FC398E9}"/>
                </a:ext>
              </a:extLst>
            </p:cNvPr>
            <p:cNvGrpSpPr/>
            <p:nvPr/>
          </p:nvGrpSpPr>
          <p:grpSpPr>
            <a:xfrm>
              <a:off x="9870194" y="4602197"/>
              <a:ext cx="1505389" cy="738802"/>
              <a:chOff x="9531131" y="4175849"/>
              <a:chExt cx="1505389" cy="738802"/>
            </a:xfrm>
          </p:grpSpPr>
          <p:pic>
            <p:nvPicPr>
              <p:cNvPr id="32" name="Graphic 31" descr="Man">
                <a:extLst>
                  <a:ext uri="{FF2B5EF4-FFF2-40B4-BE49-F238E27FC236}">
                    <a16:creationId xmlns:a16="http://schemas.microsoft.com/office/drawing/2014/main" id="{82E8E21B-9C63-4721-80D5-B77879B35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531131" y="4175849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33" name="Graphic 32" descr="Man">
                <a:extLst>
                  <a:ext uri="{FF2B5EF4-FFF2-40B4-BE49-F238E27FC236}">
                    <a16:creationId xmlns:a16="http://schemas.microsoft.com/office/drawing/2014/main" id="{84F6BCC9-7DD8-425A-9C9A-A5D51E40F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863479" y="4175849"/>
                <a:ext cx="738802" cy="738802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B29AFAD-2F8C-4958-919B-F3272074D0BA}"/>
                  </a:ext>
                </a:extLst>
              </p:cNvPr>
              <p:cNvSpPr txBox="1"/>
              <p:nvPr/>
            </p:nvSpPr>
            <p:spPr>
              <a:xfrm>
                <a:off x="10409425" y="4360584"/>
                <a:ext cx="627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21%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42F85D6-2CCC-4F62-BFC8-1994B3313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3011" y="2968400"/>
              <a:ext cx="530767" cy="39841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52C8F8F-D9B9-46FA-A41C-1A70E67A6E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50101" y="4577793"/>
              <a:ext cx="530352" cy="40233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4E89937-F352-4FC1-9ED3-7F2663BED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0727" y="3954405"/>
              <a:ext cx="64399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218D3F4-F721-4E36-8091-58D92EEB4448}"/>
                </a:ext>
              </a:extLst>
            </p:cNvPr>
            <p:cNvSpPr txBox="1"/>
            <p:nvPr/>
          </p:nvSpPr>
          <p:spPr>
            <a:xfrm>
              <a:off x="9785571" y="2083490"/>
              <a:ext cx="18446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u="sng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New Population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1BF6D8-5850-4462-AD9E-AA4DDA1B7BB0}"/>
                </a:ext>
              </a:extLst>
            </p:cNvPr>
            <p:cNvGrpSpPr/>
            <p:nvPr/>
          </p:nvGrpSpPr>
          <p:grpSpPr>
            <a:xfrm>
              <a:off x="10016946" y="3585004"/>
              <a:ext cx="2179139" cy="752919"/>
              <a:chOff x="9677883" y="3158656"/>
              <a:chExt cx="2179139" cy="752919"/>
            </a:xfrm>
          </p:grpSpPr>
          <p:pic>
            <p:nvPicPr>
              <p:cNvPr id="28" name="Graphic 27" descr="Man">
                <a:extLst>
                  <a:ext uri="{FF2B5EF4-FFF2-40B4-BE49-F238E27FC236}">
                    <a16:creationId xmlns:a16="http://schemas.microsoft.com/office/drawing/2014/main" id="{74A68589-279D-461A-BDCA-4DC2DC16E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677883" y="3172773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29" name="Graphic 28" descr="Man">
                <a:extLst>
                  <a:ext uri="{FF2B5EF4-FFF2-40B4-BE49-F238E27FC236}">
                    <a16:creationId xmlns:a16="http://schemas.microsoft.com/office/drawing/2014/main" id="{10C286C7-F124-4AAA-A628-9083D08F5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010231" y="3172773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30" name="Graphic 29" descr="Man">
                <a:extLst>
                  <a:ext uri="{FF2B5EF4-FFF2-40B4-BE49-F238E27FC236}">
                    <a16:creationId xmlns:a16="http://schemas.microsoft.com/office/drawing/2014/main" id="{FC68310F-8253-4BEB-901F-324296318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342579" y="3172773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31" name="Graphic 30" descr="Man">
                <a:extLst>
                  <a:ext uri="{FF2B5EF4-FFF2-40B4-BE49-F238E27FC236}">
                    <a16:creationId xmlns:a16="http://schemas.microsoft.com/office/drawing/2014/main" id="{58E3F04F-F391-4D29-B931-CB26EC831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74927" y="3172773"/>
                <a:ext cx="738802" cy="738802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A2BE63-05E0-46F8-A604-6F4454C69A68}"/>
                  </a:ext>
                </a:extLst>
              </p:cNvPr>
              <p:cNvSpPr txBox="1"/>
              <p:nvPr/>
            </p:nvSpPr>
            <p:spPr>
              <a:xfrm>
                <a:off x="11229927" y="3357508"/>
                <a:ext cx="627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34%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30AF06D-449F-48F3-AFFF-6BE087E8F9ED}"/>
                  </a:ext>
                </a:extLst>
              </p:cNvPr>
              <p:cNvSpPr/>
              <p:nvPr/>
            </p:nvSpPr>
            <p:spPr>
              <a:xfrm>
                <a:off x="10881042" y="3172774"/>
                <a:ext cx="346504" cy="369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Graphic 33" descr="Man">
                <a:extLst>
                  <a:ext uri="{FF2B5EF4-FFF2-40B4-BE49-F238E27FC236}">
                    <a16:creationId xmlns:a16="http://schemas.microsoft.com/office/drawing/2014/main" id="{1BA7F907-4225-47E2-8F76-668945571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74927" y="3158656"/>
                <a:ext cx="738802" cy="738802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771AAF-4FE3-4D84-A6D7-FB9D77E8C97C}"/>
                </a:ext>
              </a:extLst>
            </p:cNvPr>
            <p:cNvGrpSpPr/>
            <p:nvPr/>
          </p:nvGrpSpPr>
          <p:grpSpPr>
            <a:xfrm>
              <a:off x="9672408" y="2596171"/>
              <a:ext cx="2508205" cy="738803"/>
              <a:chOff x="9333345" y="2169823"/>
              <a:chExt cx="2508205" cy="738803"/>
            </a:xfrm>
          </p:grpSpPr>
          <p:pic>
            <p:nvPicPr>
              <p:cNvPr id="21" name="Graphic 20" descr="Man">
                <a:extLst>
                  <a:ext uri="{FF2B5EF4-FFF2-40B4-BE49-F238E27FC236}">
                    <a16:creationId xmlns:a16="http://schemas.microsoft.com/office/drawing/2014/main" id="{107CD8E0-8BAA-43B0-9CFA-9F59F412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333345" y="2169824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24" name="Graphic 23" descr="Man">
                <a:extLst>
                  <a:ext uri="{FF2B5EF4-FFF2-40B4-BE49-F238E27FC236}">
                    <a16:creationId xmlns:a16="http://schemas.microsoft.com/office/drawing/2014/main" id="{73DB6B63-A7DD-4745-9B36-4C6D9A8EC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665693" y="2169824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25" name="Graphic 24" descr="Man">
                <a:extLst>
                  <a:ext uri="{FF2B5EF4-FFF2-40B4-BE49-F238E27FC236}">
                    <a16:creationId xmlns:a16="http://schemas.microsoft.com/office/drawing/2014/main" id="{B164DF23-99A8-46B3-AF31-E7158FCBF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98041" y="2169824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26" name="Graphic 25" descr="Man">
                <a:extLst>
                  <a:ext uri="{FF2B5EF4-FFF2-40B4-BE49-F238E27FC236}">
                    <a16:creationId xmlns:a16="http://schemas.microsoft.com/office/drawing/2014/main" id="{80FDE31D-705A-4184-928D-C73D30608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330389" y="2169824"/>
                <a:ext cx="738802" cy="738802"/>
              </a:xfrm>
              <a:prstGeom prst="rect">
                <a:avLst/>
              </a:prstGeom>
            </p:spPr>
          </p:pic>
          <p:pic>
            <p:nvPicPr>
              <p:cNvPr id="27" name="Graphic 26" descr="Man">
                <a:extLst>
                  <a:ext uri="{FF2B5EF4-FFF2-40B4-BE49-F238E27FC236}">
                    <a16:creationId xmlns:a16="http://schemas.microsoft.com/office/drawing/2014/main" id="{986C20A5-7DA3-4FFF-9302-024763BC2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62737" y="2169824"/>
                <a:ext cx="738802" cy="73880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35AEAE0-B06F-42D1-8520-B6F17AB1EABC}"/>
                  </a:ext>
                </a:extLst>
              </p:cNvPr>
              <p:cNvSpPr txBox="1"/>
              <p:nvPr/>
            </p:nvSpPr>
            <p:spPr>
              <a:xfrm>
                <a:off x="11214455" y="2354559"/>
                <a:ext cx="627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45%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D0C493B-9965-478E-9A9F-EEB57334BA81}"/>
                  </a:ext>
                </a:extLst>
              </p:cNvPr>
              <p:cNvSpPr/>
              <p:nvPr/>
            </p:nvSpPr>
            <p:spPr>
              <a:xfrm>
                <a:off x="10864057" y="2169823"/>
                <a:ext cx="346504" cy="3694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Graphic 34" descr="Man">
                <a:extLst>
                  <a:ext uri="{FF2B5EF4-FFF2-40B4-BE49-F238E27FC236}">
                    <a16:creationId xmlns:a16="http://schemas.microsoft.com/office/drawing/2014/main" id="{786ACBBF-FC43-4516-85CA-86DA057BC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62737" y="2169824"/>
                <a:ext cx="738802" cy="738802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8FB6E64-D7DE-4F3B-BE0A-C1BDC129EEFD}"/>
                </a:ext>
              </a:extLst>
            </p:cNvPr>
            <p:cNvSpPr txBox="1"/>
            <p:nvPr/>
          </p:nvSpPr>
          <p:spPr>
            <a:xfrm>
              <a:off x="7938540" y="5647186"/>
              <a:ext cx="35534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u="sng" dirty="0"/>
                <a:t>Land Capacity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558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3DDF24-066F-4595-A3A6-480D362ABB3B}"/>
              </a:ext>
            </a:extLst>
          </p:cNvPr>
          <p:cNvSpPr txBox="1"/>
          <p:nvPr/>
        </p:nvSpPr>
        <p:spPr>
          <a:xfrm>
            <a:off x="0" y="0"/>
            <a:ext cx="12192000" cy="168332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Review and Evaluation Program</a:t>
            </a:r>
          </a:p>
          <a:p>
            <a:pPr algn="ctr"/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a.k.a. Buildable Lands Program</a:t>
            </a:r>
          </a:p>
          <a:p>
            <a:pPr algn="ctr"/>
            <a:r>
              <a:rPr lang="en-US" sz="2800" dirty="0"/>
              <a:t>(Clark, King, Kitsap, Pierce, Snohomish, Thurston, Whatcom)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226E8-D719-47B5-81F2-01AEB683B0CA}"/>
              </a:ext>
            </a:extLst>
          </p:cNvPr>
          <p:cNvSpPr txBox="1"/>
          <p:nvPr/>
        </p:nvSpPr>
        <p:spPr>
          <a:xfrm>
            <a:off x="209550" y="2057400"/>
            <a:ext cx="11772900" cy="341283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t" anchorCtr="0">
            <a:noAutofit/>
          </a:bodyPr>
          <a:lstStyle/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Determine whether a county and its cities are achieving urban densities in urban growth areas</a:t>
            </a:r>
          </a:p>
          <a:p>
            <a:pPr lvl="1">
              <a:spcAft>
                <a:spcPts val="1800"/>
              </a:spcAft>
            </a:pPr>
            <a:r>
              <a:rPr lang="en-US" sz="2800" dirty="0"/>
              <a:t>by comparing growth and development assumptions, targets, and objectives in countywide planning policies and comprehensive plans </a:t>
            </a:r>
          </a:p>
          <a:p>
            <a:pPr lvl="1">
              <a:spcAft>
                <a:spcPts val="1800"/>
              </a:spcAft>
            </a:pPr>
            <a:r>
              <a:rPr lang="en-US" sz="2800" dirty="0"/>
              <a:t>with actual growth and development.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endParaRPr lang="en-US" sz="2800" dirty="0"/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2800" dirty="0"/>
              <a:t>Identify reasonable measures, other than adjusting urban growth areas, to reduce the difference.</a:t>
            </a:r>
          </a:p>
        </p:txBody>
      </p:sp>
    </p:spTree>
    <p:extLst>
      <p:ext uri="{BB962C8B-B14F-4D97-AF65-F5344CB8AC3E}">
        <p14:creationId xmlns:p14="http://schemas.microsoft.com/office/powerpoint/2010/main" val="19245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9022" y="126390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Mandated Activities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022" y="856560"/>
            <a:ext cx="5921392" cy="6001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GMA Related: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Comprehensive Plan 8-year update - 2016, 2024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Comprehensive Plan 4-year review - 2020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Subarea planning and implementation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Comp Plan implementation/ coordination/monitoring 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Land capacity analysis, monitoring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2021 Buildable Lands Report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Countywide Planning Policies update</a:t>
            </a:r>
          </a:p>
          <a:p>
            <a:pPr marL="519113" lvl="1" indent="-1762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Mandatory public involvement for code and Comp Plan</a:t>
            </a:r>
          </a:p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Critical areas regulations</a:t>
            </a:r>
          </a:p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Shoreline Master Program update – 2020</a:t>
            </a:r>
          </a:p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Municipal annexation review</a:t>
            </a:r>
          </a:p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Water &amp; sewer system plan review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70608" y="856560"/>
            <a:ext cx="5921392" cy="1682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</a:rPr>
              <a:t>Comprehensive Plan annual docket of amendments</a:t>
            </a:r>
          </a:p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Comprehensive Plan appeals </a:t>
            </a:r>
          </a:p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Regional planning – e.g., Puget Sound Regional Council</a:t>
            </a:r>
          </a:p>
          <a:p>
            <a:pPr marL="173038" indent="-1730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Ongoing development code updates &amp; maintenance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Climate change resiliency planning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Lead Entity process for salmon recovery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Local Integrating Organization for Puget Sound recovery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Watershed Restoration and Enhancement Committee</a:t>
            </a:r>
          </a:p>
          <a:p>
            <a:pPr marL="177800" indent="-1778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346075" lvl="1" indent="-1143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-1143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520E9-44F5-4E32-A5ED-636DBAC2272C}"/>
              </a:ext>
            </a:extLst>
          </p:cNvPr>
          <p:cNvSpPr txBox="1"/>
          <p:nvPr/>
        </p:nvSpPr>
        <p:spPr>
          <a:xfrm>
            <a:off x="6270606" y="12639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Mandated but Necessary</a:t>
            </a:r>
          </a:p>
        </p:txBody>
      </p:sp>
    </p:spTree>
    <p:extLst>
      <p:ext uri="{BB962C8B-B14F-4D97-AF65-F5344CB8AC3E}">
        <p14:creationId xmlns:p14="http://schemas.microsoft.com/office/powerpoint/2010/main" val="310125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85BBA58-B0A9-4670-84F1-A9E9D622C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037"/>
            <a:ext cx="12192000" cy="37444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C46CCD-FB67-4421-B323-13A4A71AF425}"/>
              </a:ext>
            </a:extLst>
          </p:cNvPr>
          <p:cNvSpPr txBox="1"/>
          <p:nvPr/>
        </p:nvSpPr>
        <p:spPr>
          <a:xfrm>
            <a:off x="0" y="47289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Mandated Activities -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Long-Term Cycle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(Primary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rivers)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EA702E-B1F0-4785-B446-B2C8B1792FB7}"/>
              </a:ext>
            </a:extLst>
          </p:cNvPr>
          <p:cNvGrpSpPr/>
          <p:nvPr/>
        </p:nvGrpSpPr>
        <p:grpSpPr>
          <a:xfrm>
            <a:off x="6089469" y="1863024"/>
            <a:ext cx="616325" cy="5038826"/>
            <a:chOff x="5871258" y="1761424"/>
            <a:chExt cx="616325" cy="503882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8DC6561-03CF-4B95-B6EC-D33C456A8D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8296" y="1761424"/>
              <a:ext cx="0" cy="4129237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AD6EC217-1100-49F8-8586-926DA115AA46}"/>
                </a:ext>
              </a:extLst>
            </p:cNvPr>
            <p:cNvSpPr txBox="1"/>
            <p:nvPr/>
          </p:nvSpPr>
          <p:spPr>
            <a:xfrm>
              <a:off x="5871258" y="5919536"/>
              <a:ext cx="616325" cy="88071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000" b="1" dirty="0">
                  <a:solidFill>
                    <a:srgbClr val="FF0000"/>
                  </a:solidFill>
                </a:rPr>
                <a:t>Today</a:t>
              </a:r>
            </a:p>
          </p:txBody>
        </p:sp>
      </p:grp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2B03001-9934-4D11-8D59-5DF3A53AC0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7096065"/>
              </p:ext>
            </p:extLst>
          </p:nvPr>
        </p:nvGraphicFramePr>
        <p:xfrm>
          <a:off x="3762375" y="2311400"/>
          <a:ext cx="87058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4C673567-0D6F-46ED-98ED-A4210487F6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760705"/>
              </p:ext>
            </p:extLst>
          </p:nvPr>
        </p:nvGraphicFramePr>
        <p:xfrm>
          <a:off x="4406900" y="2222500"/>
          <a:ext cx="77692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9465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B76282-A0C5-4D07-9056-7A18E2214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495" t="22575" r="1385" b="36321"/>
          <a:stretch/>
        </p:blipFill>
        <p:spPr>
          <a:xfrm>
            <a:off x="-1743241" y="3162300"/>
            <a:ext cx="14706669" cy="4187343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00ED7-E72D-4A3E-97B6-F33F1C3D27BD}"/>
              </a:ext>
            </a:extLst>
          </p:cNvPr>
          <p:cNvSpPr txBox="1"/>
          <p:nvPr/>
        </p:nvSpPr>
        <p:spPr>
          <a:xfrm>
            <a:off x="-1" y="17126"/>
            <a:ext cx="12192001" cy="1417973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 PLANNING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Convening to action, coordinating with others, prioritizing 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45AD0-80F4-4437-A842-CC9C564AF7CB}"/>
              </a:ext>
            </a:extLst>
          </p:cNvPr>
          <p:cNvSpPr txBox="1"/>
          <p:nvPr/>
        </p:nvSpPr>
        <p:spPr>
          <a:xfrm>
            <a:off x="531486" y="1653435"/>
            <a:ext cx="5192908" cy="864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tIns="91440" bIns="9144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Salmon Recovery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06241-A860-42A8-A5EA-8ED74FADD748}"/>
              </a:ext>
            </a:extLst>
          </p:cNvPr>
          <p:cNvSpPr txBox="1"/>
          <p:nvPr/>
        </p:nvSpPr>
        <p:spPr>
          <a:xfrm>
            <a:off x="6440721" y="1653435"/>
            <a:ext cx="5192908" cy="864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tIns="91440" bIns="9144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Puget Sound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Ecosystem Recovery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F72B2-BB21-4C31-8BDC-114AA90EC612}"/>
              </a:ext>
            </a:extLst>
          </p:cNvPr>
          <p:cNvSpPr txBox="1"/>
          <p:nvPr/>
        </p:nvSpPr>
        <p:spPr>
          <a:xfrm>
            <a:off x="531486" y="2527825"/>
            <a:ext cx="5192908" cy="1818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tIns="91440" bIns="9144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“Lead Entity”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Sound Watersheds Council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Hood Canal Coordinating Council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0BADB-4AB4-44FD-ACE4-A6E8DEBC90E7}"/>
              </a:ext>
            </a:extLst>
          </p:cNvPr>
          <p:cNvSpPr txBox="1"/>
          <p:nvPr/>
        </p:nvSpPr>
        <p:spPr>
          <a:xfrm>
            <a:off x="6440721" y="2527825"/>
            <a:ext cx="5192908" cy="1818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tIns="91440" bIns="9144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“Local Integrating Organization”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West Central LIO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Hood Canal Coordinating Council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CFAD2-8E9A-4213-9C62-920F86CC7962}"/>
              </a:ext>
            </a:extLst>
          </p:cNvPr>
          <p:cNvSpPr txBox="1"/>
          <p:nvPr/>
        </p:nvSpPr>
        <p:spPr>
          <a:xfrm>
            <a:off x="9546665" y="6418820"/>
            <a:ext cx="2645335" cy="422054"/>
          </a:xfrm>
          <a:prstGeom prst="rect">
            <a:avLst/>
          </a:prstGeom>
          <a:noFill/>
          <a:ln w="22225">
            <a:noFill/>
          </a:ln>
        </p:spPr>
        <p:txBody>
          <a:bodyPr wrap="none" tIns="91440" bIns="9144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Chum salmon spawning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819073-6A1D-473C-BA76-D3168B7B04C4}"/>
              </a:ext>
            </a:extLst>
          </p:cNvPr>
          <p:cNvSpPr txBox="1"/>
          <p:nvPr/>
        </p:nvSpPr>
        <p:spPr>
          <a:xfrm>
            <a:off x="2712841" y="4991102"/>
            <a:ext cx="6631184" cy="13525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tIns="91440" bIns="9144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 2018: </a:t>
            </a:r>
            <a:b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Streamflow Restoration Act</a:t>
            </a:r>
          </a:p>
        </p:txBody>
      </p:sp>
    </p:spTree>
    <p:extLst>
      <p:ext uri="{BB962C8B-B14F-4D97-AF65-F5344CB8AC3E}">
        <p14:creationId xmlns:p14="http://schemas.microsoft.com/office/powerpoint/2010/main" val="13457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F3A638-1739-4A8B-99C7-6CD0F82B5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8" b="69"/>
          <a:stretch/>
        </p:blipFill>
        <p:spPr>
          <a:xfrm>
            <a:off x="-2" y="17125"/>
            <a:ext cx="12192001" cy="6840875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00ED7-E72D-4A3E-97B6-F33F1C3D27BD}"/>
              </a:ext>
            </a:extLst>
          </p:cNvPr>
          <p:cNvSpPr txBox="1"/>
          <p:nvPr/>
        </p:nvSpPr>
        <p:spPr>
          <a:xfrm>
            <a:off x="-1" y="17127"/>
            <a:ext cx="12192001" cy="1144924"/>
          </a:xfrm>
          <a:prstGeom prst="rect">
            <a:avLst/>
          </a:prstGeom>
          <a:noFill/>
          <a:ln w="38100" cmpd="sng">
            <a:noFill/>
          </a:ln>
          <a:effectLst>
            <a:glow rad="228600">
              <a:schemeClr val="accent3">
                <a:satMod val="175000"/>
                <a:alpha val="82000"/>
              </a:schemeClr>
            </a:glow>
          </a:effectLst>
        </p:spPr>
        <p:txBody>
          <a:bodyPr wrap="square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Lead Entities and Local Integrating Organizations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E45AD0-80F4-4437-A842-CC9C564AF7CB}"/>
              </a:ext>
            </a:extLst>
          </p:cNvPr>
          <p:cNvSpPr txBox="1"/>
          <p:nvPr/>
        </p:nvSpPr>
        <p:spPr>
          <a:xfrm>
            <a:off x="393700" y="1282700"/>
            <a:ext cx="11404599" cy="1750060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Local, watershed-based organizations that: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local recovery strategies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Mobilize organizations to implement the strategies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B603F-7BB0-456B-8C47-2BEA3CBC1DCD}"/>
              </a:ext>
            </a:extLst>
          </p:cNvPr>
          <p:cNvSpPr txBox="1"/>
          <p:nvPr/>
        </p:nvSpPr>
        <p:spPr>
          <a:xfrm>
            <a:off x="393701" y="3437562"/>
            <a:ext cx="11404598" cy="3022599"/>
          </a:xfrm>
          <a:prstGeom prst="rect">
            <a:avLst/>
          </a:prstGeom>
          <a:solidFill>
            <a:schemeClr val="accent4">
              <a:lumMod val="20000"/>
              <a:lumOff val="80000"/>
              <a:alpha val="84000"/>
            </a:schemeClr>
          </a:solidFill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548640" tIns="91440" rIns="91440" bIns="9144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Recovery Strategies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smart investments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sure only the top priority projects are funded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 science, local knowledge, and social values to guide projects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691480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02E56-8BF5-4F2F-9A78-99607DC93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5" t="1633" r="1969" b="1969"/>
          <a:stretch/>
        </p:blipFill>
        <p:spPr>
          <a:xfrm>
            <a:off x="7077105" y="-18009"/>
            <a:ext cx="5114895" cy="68760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895BBD-DC4C-4C56-8507-2EAFA6C4CC9C}"/>
              </a:ext>
            </a:extLst>
          </p:cNvPr>
          <p:cNvGrpSpPr/>
          <p:nvPr/>
        </p:nvGrpSpPr>
        <p:grpSpPr>
          <a:xfrm>
            <a:off x="171450" y="500062"/>
            <a:ext cx="6616700" cy="5839866"/>
            <a:chOff x="0" y="141834"/>
            <a:chExt cx="6616700" cy="58398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A2DEAB-6D19-465D-8003-B0DB744C946C}"/>
                </a:ext>
              </a:extLst>
            </p:cNvPr>
            <p:cNvSpPr txBox="1"/>
            <p:nvPr/>
          </p:nvSpPr>
          <p:spPr>
            <a:xfrm>
              <a:off x="0" y="141834"/>
              <a:ext cx="6616700" cy="58398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tIns="91440" bIns="9144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Salmon Recovery “Lead Entity”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West Sound Watersheds Council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 of 25 Lead Entities statewide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Lead Entities consist of: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local technical advisory committee</a:t>
              </a:r>
            </a:p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local citizen advisory committee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Members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F025B4-CDC9-4A0B-A58F-4B02F5FDB610}"/>
                </a:ext>
              </a:extLst>
            </p:cNvPr>
            <p:cNvSpPr txBox="1"/>
            <p:nvPr/>
          </p:nvSpPr>
          <p:spPr>
            <a:xfrm>
              <a:off x="495300" y="3514726"/>
              <a:ext cx="6121400" cy="2057399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tIns="91440" bIns="91440" numCol="2" rtlCol="0" anchor="t" anchorCtr="0">
              <a:no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Kitsap County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Pierce County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Gig Harbor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Bremerton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Poulsbo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Bainbridge Island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Port Orchard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Suquamish Tribe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Squaxin Island Tribe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Special districts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State/federal agencies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Businesses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Landowners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Community organizations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Regional Fisheries Enhancement Groups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082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75FB20-6555-4509-81CE-8EAF7D2C32E9}"/>
              </a:ext>
            </a:extLst>
          </p:cNvPr>
          <p:cNvGrpSpPr/>
          <p:nvPr/>
        </p:nvGrpSpPr>
        <p:grpSpPr>
          <a:xfrm>
            <a:off x="238125" y="880284"/>
            <a:ext cx="6616700" cy="5097431"/>
            <a:chOff x="0" y="18009"/>
            <a:chExt cx="6616700" cy="50974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A2DEAB-6D19-465D-8003-B0DB744C946C}"/>
                </a:ext>
              </a:extLst>
            </p:cNvPr>
            <p:cNvSpPr txBox="1"/>
            <p:nvPr/>
          </p:nvSpPr>
          <p:spPr>
            <a:xfrm>
              <a:off x="0" y="18009"/>
              <a:ext cx="6616700" cy="48968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tIns="91440" bIns="9144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Puget Sound Recovery </a:t>
              </a:r>
              <a:b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“Local Integrating Organization”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West Central Local Integrating Organization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One of 9 LIOs in the Puget Sound region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Technical Working Group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Executive Committee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F025B4-CDC9-4A0B-A58F-4B02F5FDB610}"/>
                </a:ext>
              </a:extLst>
            </p:cNvPr>
            <p:cNvSpPr txBox="1"/>
            <p:nvPr/>
          </p:nvSpPr>
          <p:spPr>
            <a:xfrm>
              <a:off x="311951" y="3248540"/>
              <a:ext cx="5992797" cy="1866900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tIns="91440" bIns="91440" numCol="2" rtlCol="0" anchor="t" anchorCtr="0">
              <a:no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Kitsap County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Pierce County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Gig Harbor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Bremerton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Poulsbo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Bainbridge Island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City of Port Orchard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Suquamish Tribe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Port Gamble S’Klallam Tribe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A26F5E-C8BF-4D1C-A181-F4FE28F59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0" t="1839" r="2198" b="2016"/>
          <a:stretch/>
        </p:blipFill>
        <p:spPr>
          <a:xfrm>
            <a:off x="7077105" y="0"/>
            <a:ext cx="5114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8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0A1B1F-7B48-469D-878E-0C6255D29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3" t="1602" r="1807" b="1540"/>
          <a:stretch/>
        </p:blipFill>
        <p:spPr>
          <a:xfrm>
            <a:off x="7099300" y="0"/>
            <a:ext cx="5092700" cy="6908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732479A-1EB8-4791-B3A2-B0227D0BC176}"/>
              </a:ext>
            </a:extLst>
          </p:cNvPr>
          <p:cNvGrpSpPr/>
          <p:nvPr/>
        </p:nvGrpSpPr>
        <p:grpSpPr>
          <a:xfrm>
            <a:off x="238124" y="713335"/>
            <a:ext cx="6616700" cy="5532114"/>
            <a:chOff x="238124" y="713335"/>
            <a:chExt cx="6616700" cy="55321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0E0FFA-EA29-437F-9DFB-C075DE307073}"/>
                </a:ext>
              </a:extLst>
            </p:cNvPr>
            <p:cNvSpPr txBox="1"/>
            <p:nvPr/>
          </p:nvSpPr>
          <p:spPr>
            <a:xfrm>
              <a:off x="238124" y="713335"/>
              <a:ext cx="6616700" cy="526836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>
                  <a:lumMod val="40000"/>
                  <a:lumOff val="60000"/>
                </a:schemeClr>
              </a:solidFill>
            </a:ln>
          </p:spPr>
          <p:txBody>
            <a:bodyPr wrap="square" tIns="91440" bIns="9144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“Local Integrating Organization”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“Lead Entity”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Hood Canal Coordinating Council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Local technical advisory committee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Local citizen advisory committee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Board of Directors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955A01-F6BD-495D-8F46-1F83D81C4FE6}"/>
                </a:ext>
              </a:extLst>
            </p:cNvPr>
            <p:cNvSpPr txBox="1"/>
            <p:nvPr/>
          </p:nvSpPr>
          <p:spPr>
            <a:xfrm>
              <a:off x="550076" y="4425804"/>
              <a:ext cx="5992797" cy="1819645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tIns="91440" bIns="91440" numCol="2" rtlCol="0" anchor="t" anchorCtr="0">
              <a:no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Kitsap County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Jefferson County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Mason County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Port Gamble S’Klallam Tribe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Skokomish Tribe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0/09/Aerial_view_of_Chicago_looking_north.jpg">
            <a:extLst>
              <a:ext uri="{FF2B5EF4-FFF2-40B4-BE49-F238E27FC236}">
                <a16:creationId xmlns:a16="http://schemas.microsoft.com/office/drawing/2014/main" id="{1DDFAA6A-C0DA-47AE-9EB6-DCA3489BB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/>
          <a:stretch/>
        </p:blipFill>
        <p:spPr bwMode="auto">
          <a:xfrm>
            <a:off x="945573" y="-13354"/>
            <a:ext cx="10138064" cy="687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94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74DC8C-2024-4330-AB51-EBEF777E6D14}"/>
              </a:ext>
            </a:extLst>
          </p:cNvPr>
          <p:cNvSpPr/>
          <p:nvPr/>
        </p:nvSpPr>
        <p:spPr>
          <a:xfrm>
            <a:off x="225135" y="3277921"/>
            <a:ext cx="11603183" cy="24116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69EFB-B413-4BFB-AC66-A6735DFEB20F}"/>
              </a:ext>
            </a:extLst>
          </p:cNvPr>
          <p:cNvSpPr/>
          <p:nvPr/>
        </p:nvSpPr>
        <p:spPr>
          <a:xfrm>
            <a:off x="225135" y="5826825"/>
            <a:ext cx="11603183" cy="891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ED1E1E-5965-4FCC-899A-981BF649EBAC}"/>
              </a:ext>
            </a:extLst>
          </p:cNvPr>
          <p:cNvSpPr/>
          <p:nvPr/>
        </p:nvSpPr>
        <p:spPr>
          <a:xfrm>
            <a:off x="225135" y="890155"/>
            <a:ext cx="11603183" cy="22467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DDF24-066F-4595-A3A6-480D362ABB3B}"/>
              </a:ext>
            </a:extLst>
          </p:cNvPr>
          <p:cNvSpPr txBox="1"/>
          <p:nvPr/>
        </p:nvSpPr>
        <p:spPr>
          <a:xfrm>
            <a:off x="0" y="0"/>
            <a:ext cx="12192000" cy="103117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 (unofficial)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226E8-D719-47B5-81F2-01AEB683B0CA}"/>
              </a:ext>
            </a:extLst>
          </p:cNvPr>
          <p:cNvSpPr txBox="1"/>
          <p:nvPr/>
        </p:nvSpPr>
        <p:spPr>
          <a:xfrm>
            <a:off x="363681" y="1031176"/>
            <a:ext cx="11222181" cy="3695509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t" anchorCtr="0">
            <a:noAutofit/>
          </a:bodyPr>
          <a:lstStyle/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Subdivision: </a:t>
            </a:r>
            <a:r>
              <a:rPr lang="en-US" sz="2200" dirty="0">
                <a:cs typeface="Arial" panose="020B0604020202020204" pitchFamily="34" charset="0"/>
              </a:rPr>
              <a:t>	The division of land into smaller units.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Short Subdivision: </a:t>
            </a:r>
            <a:r>
              <a:rPr lang="en-US" sz="2200" dirty="0">
                <a:cs typeface="Arial" panose="020B0604020202020204" pitchFamily="34" charset="0"/>
              </a:rPr>
              <a:t>	In UGAs, division of land into 9 or fewer units. </a:t>
            </a:r>
            <a:br>
              <a:rPr lang="en-US" sz="2200" dirty="0">
                <a:cs typeface="Arial" panose="020B0604020202020204" pitchFamily="34" charset="0"/>
              </a:rPr>
            </a:br>
            <a:r>
              <a:rPr lang="en-US" sz="2200" dirty="0">
                <a:cs typeface="Arial" panose="020B0604020202020204" pitchFamily="34" charset="0"/>
              </a:rPr>
              <a:t>Outside UGAs, the division of land into 4 or fewer units.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Plat:</a:t>
            </a:r>
            <a:r>
              <a:rPr lang="en-US" sz="2200" dirty="0">
                <a:cs typeface="Arial" panose="020B0604020202020204" pitchFamily="34" charset="0"/>
              </a:rPr>
              <a:t>	A map showing the division of land.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Lot:</a:t>
            </a:r>
            <a:r>
              <a:rPr lang="en-US" sz="2200" dirty="0">
                <a:cs typeface="Arial" panose="020B0604020202020204" pitchFamily="34" charset="0"/>
              </a:rPr>
              <a:t>	A unit of land generally presumed to meet dimensional requirements for zoning, setbacks, etc. for development purposes.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Parcel:</a:t>
            </a:r>
            <a:r>
              <a:rPr lang="en-US" sz="2200" dirty="0">
                <a:cs typeface="Arial" panose="020B0604020202020204" pitchFamily="34" charset="0"/>
              </a:rPr>
              <a:t>	A unit of land with a tax account number.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Tract:</a:t>
            </a:r>
            <a:r>
              <a:rPr lang="en-US" sz="2200" dirty="0">
                <a:cs typeface="Arial" panose="020B0604020202020204" pitchFamily="34" charset="0"/>
              </a:rPr>
              <a:t>	A unit of land set aside for a specific purpose, such as open space, common area, stormwater facility, etc.</a:t>
            </a:r>
            <a:r>
              <a:rPr lang="en-US" sz="2200" b="1" dirty="0">
                <a:cs typeface="Arial" panose="020B0604020202020204" pitchFamily="34" charset="0"/>
              </a:rPr>
              <a:t> 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Legacy Lot:</a:t>
            </a:r>
            <a:r>
              <a:rPr lang="en-US" sz="2200" dirty="0">
                <a:cs typeface="Arial" panose="020B0604020202020204" pitchFamily="34" charset="0"/>
              </a:rPr>
              <a:t>	A legally formed lot, which may not meet current zoning, but can still be developed.</a:t>
            </a:r>
          </a:p>
          <a:p>
            <a:pPr marL="2514600" indent="-2514600">
              <a:spcAft>
                <a:spcPts val="2400"/>
              </a:spcAft>
            </a:pPr>
            <a:endParaRPr lang="en-US" sz="2200" dirty="0">
              <a:cs typeface="Arial" panose="020B0604020202020204" pitchFamily="34" charset="0"/>
            </a:endParaRPr>
          </a:p>
          <a:p>
            <a:pPr marL="2514600" indent="-2514600">
              <a:spcAft>
                <a:spcPts val="2400"/>
              </a:spcAft>
            </a:pPr>
            <a:endParaRPr lang="en-US" sz="2200" b="1" dirty="0">
              <a:cs typeface="Arial" panose="020B0604020202020204" pitchFamily="34" charset="0"/>
            </a:endParaRPr>
          </a:p>
          <a:p>
            <a:pPr marL="2514600" indent="-2514600">
              <a:spcAft>
                <a:spcPts val="2400"/>
              </a:spcAft>
            </a:pPr>
            <a:br>
              <a:rPr lang="en-US" sz="2200" b="1" dirty="0">
                <a:cs typeface="Arial" panose="020B0604020202020204" pitchFamily="34" charset="0"/>
              </a:rPr>
            </a:b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525236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57DF1B-C3EF-4215-A861-5778798AE2ED}"/>
              </a:ext>
            </a:extLst>
          </p:cNvPr>
          <p:cNvSpPr/>
          <p:nvPr/>
        </p:nvSpPr>
        <p:spPr>
          <a:xfrm>
            <a:off x="1149927" y="5209262"/>
            <a:ext cx="9892146" cy="14131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DDF24-066F-4595-A3A6-480D362ABB3B}"/>
              </a:ext>
            </a:extLst>
          </p:cNvPr>
          <p:cNvSpPr txBox="1"/>
          <p:nvPr/>
        </p:nvSpPr>
        <p:spPr>
          <a:xfrm>
            <a:off x="0" y="0"/>
            <a:ext cx="12192000" cy="103117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Land Use versus Zoning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226E8-D719-47B5-81F2-01AEB683B0CA}"/>
              </a:ext>
            </a:extLst>
          </p:cNvPr>
          <p:cNvSpPr txBox="1"/>
          <p:nvPr/>
        </p:nvSpPr>
        <p:spPr>
          <a:xfrm>
            <a:off x="363681" y="1187040"/>
            <a:ext cx="11222181" cy="317992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t" anchorCtr="0">
            <a:noAutofit/>
          </a:bodyPr>
          <a:lstStyle/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Land Use:</a:t>
            </a:r>
            <a:r>
              <a:rPr lang="en-US" sz="2200" dirty="0">
                <a:cs typeface="Arial" panose="020B0604020202020204" pitchFamily="34" charset="0"/>
              </a:rPr>
              <a:t>	Land use designation is about the future. It is comprehensive planning term to describe generally how land will be used looking forward. 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Zoning:</a:t>
            </a:r>
            <a:r>
              <a:rPr lang="en-US" sz="2200" dirty="0">
                <a:cs typeface="Arial" panose="020B0604020202020204" pitchFamily="34" charset="0"/>
              </a:rPr>
              <a:t>	Zoning is about what is allowed today. A zone determines how land may be used and what can be built today. Zoning may also determine other things like density, setbacks, and lot sizes.</a:t>
            </a:r>
          </a:p>
          <a:p>
            <a:pPr marL="2514600" indent="-2514600">
              <a:spcAft>
                <a:spcPts val="2400"/>
              </a:spcAft>
            </a:pPr>
            <a:r>
              <a:rPr lang="en-US" sz="2200" b="1" dirty="0">
                <a:cs typeface="Arial" panose="020B0604020202020204" pitchFamily="34" charset="0"/>
              </a:rPr>
              <a:t>Allowed Uses:</a:t>
            </a:r>
            <a:r>
              <a:rPr lang="en-US" sz="2200" dirty="0">
                <a:cs typeface="Arial" panose="020B0604020202020204" pitchFamily="34" charset="0"/>
              </a:rPr>
              <a:t>	Allowed uses are categories of uses that are permitted or conditionally permitted for each zone. </a:t>
            </a:r>
            <a:br>
              <a:rPr lang="en-US" sz="2200" dirty="0">
                <a:cs typeface="Arial" panose="020B0604020202020204" pitchFamily="34" charset="0"/>
              </a:rPr>
            </a:br>
            <a:r>
              <a:rPr lang="en-US" sz="2200" dirty="0">
                <a:cs typeface="Arial" panose="020B0604020202020204" pitchFamily="34" charset="0"/>
              </a:rPr>
              <a:t>For example, dwelling, hotel/motel, brew pub, kennel, slaughterhouse, or fish processing facility.</a:t>
            </a:r>
          </a:p>
          <a:p>
            <a:pPr marL="2514600" indent="-2514600">
              <a:spcAft>
                <a:spcPts val="2400"/>
              </a:spcAft>
            </a:pPr>
            <a:endParaRPr lang="en-US" sz="2200" b="1" dirty="0">
              <a:cs typeface="Arial" panose="020B0604020202020204" pitchFamily="34" charset="0"/>
            </a:endParaRPr>
          </a:p>
          <a:p>
            <a:pPr marL="2514600" indent="-2514600">
              <a:spcAft>
                <a:spcPts val="2400"/>
              </a:spcAft>
            </a:pPr>
            <a:br>
              <a:rPr lang="en-US" sz="2200" b="1" dirty="0">
                <a:cs typeface="Arial" panose="020B0604020202020204" pitchFamily="34" charset="0"/>
              </a:rPr>
            </a:br>
            <a:endParaRPr lang="en-US" sz="22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329861-EDFB-4DF9-BC0F-BE0EE5A763DE}"/>
              </a:ext>
            </a:extLst>
          </p:cNvPr>
          <p:cNvSpPr/>
          <p:nvPr/>
        </p:nvSpPr>
        <p:spPr>
          <a:xfrm>
            <a:off x="1350818" y="5315680"/>
            <a:ext cx="9549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</a:rPr>
              <a:t>The Comprehensive Plan’s Land Use Map and the Zoning Map are like a leader and follower. The land use map is the leading map and the zone map is the following map. 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992214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ECAE38C-14C9-4A8C-9469-EE85EEF3E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BC3CBA1-60CC-4529-8FEE-6AAD860D9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7437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3DDF24-066F-4595-A3A6-480D362ABB3B}"/>
              </a:ext>
            </a:extLst>
          </p:cNvPr>
          <p:cNvSpPr txBox="1"/>
          <p:nvPr/>
        </p:nvSpPr>
        <p:spPr>
          <a:xfrm>
            <a:off x="0" y="0"/>
            <a:ext cx="12192000" cy="103117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ISSUES FOR WREC PLANNING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226E8-D719-47B5-81F2-01AEB683B0CA}"/>
              </a:ext>
            </a:extLst>
          </p:cNvPr>
          <p:cNvSpPr txBox="1"/>
          <p:nvPr/>
        </p:nvSpPr>
        <p:spPr>
          <a:xfrm>
            <a:off x="1" y="1208999"/>
            <a:ext cx="11648208" cy="3695509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 anchor="t" anchorCtr="0">
            <a:noAutofit/>
          </a:bodyPr>
          <a:lstStyle/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cs typeface="Arial" panose="020B0604020202020204" pitchFamily="34" charset="0"/>
              </a:rPr>
              <a:t>Forecasting rural growth: full buildout, partial buildout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cs typeface="Arial" panose="020B0604020202020204" pitchFamily="34" charset="0"/>
              </a:rPr>
              <a:t>Legacy lots, rural non-conforming lots (80%+)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cs typeface="Arial" panose="020B0604020202020204" pitchFamily="34" charset="0"/>
              </a:rPr>
              <a:t>Policy, regulatory, or programmatic approaches </a:t>
            </a:r>
            <a:br>
              <a:rPr lang="en-US" sz="3600" b="1" dirty="0">
                <a:cs typeface="Arial" panose="020B0604020202020204" pitchFamily="34" charset="0"/>
              </a:rPr>
            </a:br>
            <a:r>
              <a:rPr lang="en-US" sz="3600" b="1" dirty="0">
                <a:cs typeface="Arial" panose="020B0604020202020204" pitchFamily="34" charset="0"/>
              </a:rPr>
              <a:t>in addition to project approaches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cs typeface="Arial" panose="020B0604020202020204" pitchFamily="34" charset="0"/>
              </a:rPr>
              <a:t>Relationship to municipal stormwater permits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cs typeface="Arial" panose="020B0604020202020204" pitchFamily="34" charset="0"/>
              </a:rPr>
              <a:t>Relationship to Kitsap County’s “Water as a Resource Policy”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cs typeface="Arial" panose="020B0604020202020204" pitchFamily="34" charset="0"/>
              </a:rPr>
              <a:t>Role for Natural Resources Asset Management</a:t>
            </a:r>
            <a:br>
              <a:rPr lang="en-US" sz="3600" b="1" dirty="0">
                <a:cs typeface="Arial" panose="020B0604020202020204" pitchFamily="34" charset="0"/>
              </a:rPr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66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8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82FC9-014E-4B75-A8DE-1874176B8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32" t="10729" r="3282" b="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CC9F20-5791-4B93-ACFE-A20AB03A8A93}"/>
              </a:ext>
            </a:extLst>
          </p:cNvPr>
          <p:cNvGrpSpPr/>
          <p:nvPr/>
        </p:nvGrpSpPr>
        <p:grpSpPr>
          <a:xfrm>
            <a:off x="72739" y="6109856"/>
            <a:ext cx="11959928" cy="914400"/>
            <a:chOff x="0" y="6109856"/>
            <a:chExt cx="12103100" cy="9144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B1966AD-C8BD-4EF6-99D1-AFD72956558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79047"/>
              <a:ext cx="121031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E3447C-3BD2-423C-83BA-177F664D1A3C}"/>
                </a:ext>
              </a:extLst>
            </p:cNvPr>
            <p:cNvSpPr txBox="1"/>
            <p:nvPr/>
          </p:nvSpPr>
          <p:spPr>
            <a:xfrm>
              <a:off x="3314700" y="6109856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</a:rPr>
                <a:t>50 miles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A9BBF0-89B2-4795-9E1F-501F3593613E}"/>
              </a:ext>
            </a:extLst>
          </p:cNvPr>
          <p:cNvGrpSpPr/>
          <p:nvPr/>
        </p:nvGrpSpPr>
        <p:grpSpPr>
          <a:xfrm>
            <a:off x="8442614" y="0"/>
            <a:ext cx="914400" cy="6858000"/>
            <a:chOff x="8604827" y="0"/>
            <a:chExt cx="914400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7A8306-C4E0-4F8D-8053-F0F9A977F16A}"/>
                </a:ext>
              </a:extLst>
            </p:cNvPr>
            <p:cNvCxnSpPr/>
            <p:nvPr/>
          </p:nvCxnSpPr>
          <p:spPr>
            <a:xfrm>
              <a:off x="8604827" y="0"/>
              <a:ext cx="0" cy="6858000"/>
            </a:xfrm>
            <a:prstGeom prst="line">
              <a:avLst/>
            </a:prstGeom>
            <a:ln w="603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4ED39F-C466-412F-B62E-1840FD53C34B}"/>
                </a:ext>
              </a:extLst>
            </p:cNvPr>
            <p:cNvSpPr txBox="1"/>
            <p:nvPr/>
          </p:nvSpPr>
          <p:spPr>
            <a:xfrm>
              <a:off x="8604827" y="1270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1960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BFCC8-FC46-4EDA-A31F-EAE46C787DCE}"/>
              </a:ext>
            </a:extLst>
          </p:cNvPr>
          <p:cNvGrpSpPr/>
          <p:nvPr/>
        </p:nvGrpSpPr>
        <p:grpSpPr>
          <a:xfrm>
            <a:off x="625764" y="0"/>
            <a:ext cx="1298863" cy="6858000"/>
            <a:chOff x="625764" y="0"/>
            <a:chExt cx="1298863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72B89B-C6C6-4917-B114-343714D5B2C0}"/>
                </a:ext>
              </a:extLst>
            </p:cNvPr>
            <p:cNvCxnSpPr/>
            <p:nvPr/>
          </p:nvCxnSpPr>
          <p:spPr>
            <a:xfrm>
              <a:off x="1924627" y="0"/>
              <a:ext cx="0" cy="6858000"/>
            </a:xfrm>
            <a:prstGeom prst="line">
              <a:avLst/>
            </a:prstGeom>
            <a:ln w="603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53F856-5CF8-4308-8243-E333F710E6EE}"/>
                </a:ext>
              </a:extLst>
            </p:cNvPr>
            <p:cNvSpPr txBox="1"/>
            <p:nvPr/>
          </p:nvSpPr>
          <p:spPr>
            <a:xfrm>
              <a:off x="625764" y="1270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b="1" dirty="0">
                  <a:solidFill>
                    <a:srgbClr val="00B0F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573B64-DD45-42F8-A37B-E6D3696406D9}"/>
              </a:ext>
            </a:extLst>
          </p:cNvPr>
          <p:cNvGrpSpPr/>
          <p:nvPr/>
        </p:nvGrpSpPr>
        <p:grpSpPr>
          <a:xfrm>
            <a:off x="4375727" y="0"/>
            <a:ext cx="1320800" cy="6858000"/>
            <a:chOff x="4375727" y="0"/>
            <a:chExt cx="1320800" cy="6858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E116DD-669E-4C99-B372-87B2E05BBA48}"/>
                </a:ext>
              </a:extLst>
            </p:cNvPr>
            <p:cNvCxnSpPr/>
            <p:nvPr/>
          </p:nvCxnSpPr>
          <p:spPr>
            <a:xfrm>
              <a:off x="5696527" y="0"/>
              <a:ext cx="0" cy="6858000"/>
            </a:xfrm>
            <a:prstGeom prst="line">
              <a:avLst/>
            </a:prstGeom>
            <a:ln w="603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2A26A3-E213-494C-AF19-47853F4B6C20}"/>
                </a:ext>
              </a:extLst>
            </p:cNvPr>
            <p:cNvSpPr txBox="1"/>
            <p:nvPr/>
          </p:nvSpPr>
          <p:spPr>
            <a:xfrm>
              <a:off x="4375727" y="1270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20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FA5AED-043B-446B-85D8-25A0D3EC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944767" cy="5881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6CC510-DBDB-4028-BB6C-C17768B1E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232" y="0"/>
            <a:ext cx="5944768" cy="5881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5B556-4EDA-43F8-A1D1-DB015B38A39A}"/>
              </a:ext>
            </a:extLst>
          </p:cNvPr>
          <p:cNvSpPr txBox="1"/>
          <p:nvPr/>
        </p:nvSpPr>
        <p:spPr>
          <a:xfrm>
            <a:off x="-1" y="5826824"/>
            <a:ext cx="5944765" cy="103117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King, Pierce, Thurston, Kitsap Population 1,750,000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A63DB-14CC-4A35-981B-3F8A31175653}"/>
              </a:ext>
            </a:extLst>
          </p:cNvPr>
          <p:cNvSpPr txBox="1"/>
          <p:nvPr/>
        </p:nvSpPr>
        <p:spPr>
          <a:xfrm>
            <a:off x="6247235" y="5826824"/>
            <a:ext cx="5944765" cy="103117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 King, Pierce, Thurston, Kitsap Population 2,444,000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BACC7-092B-4826-A5D5-C75FEB4CC37B}"/>
              </a:ext>
            </a:extLst>
          </p:cNvPr>
          <p:cNvSpPr txBox="1"/>
          <p:nvPr/>
        </p:nvSpPr>
        <p:spPr>
          <a:xfrm>
            <a:off x="10299690" y="6363193"/>
            <a:ext cx="2595429" cy="73775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USGS</a:t>
            </a:r>
          </a:p>
        </p:txBody>
      </p:sp>
    </p:spTree>
    <p:extLst>
      <p:ext uri="{BB962C8B-B14F-4D97-AF65-F5344CB8AC3E}">
        <p14:creationId xmlns:p14="http://schemas.microsoft.com/office/powerpoint/2010/main" val="2251584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A4C5D20-DFA8-4A11-8173-C01776629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47" y="0"/>
            <a:ext cx="5299364" cy="6858000"/>
          </a:xfrm>
          <a:prstGeom prst="rect">
            <a:avLst/>
          </a:prstGeom>
        </p:spPr>
      </p:pic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5577D80-2080-4422-A412-5C2A0B2DE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47" y="0"/>
            <a:ext cx="5299364" cy="6858000"/>
          </a:xfrm>
          <a:prstGeom prst="rect">
            <a:avLst/>
          </a:prstGeom>
        </p:spPr>
      </p:pic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1EC04BA-1F59-475E-B1CF-CD626A673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4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7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23DDF24-066F-4595-A3A6-480D362ABB3B}"/>
              </a:ext>
            </a:extLst>
          </p:cNvPr>
          <p:cNvSpPr txBox="1"/>
          <p:nvPr/>
        </p:nvSpPr>
        <p:spPr>
          <a:xfrm>
            <a:off x="0" y="0"/>
            <a:ext cx="12192000" cy="103117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Growth Management Act - 1990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226E8-D719-47B5-81F2-01AEB683B0CA}"/>
              </a:ext>
            </a:extLst>
          </p:cNvPr>
          <p:cNvSpPr txBox="1"/>
          <p:nvPr/>
        </p:nvSpPr>
        <p:spPr>
          <a:xfrm>
            <a:off x="426027" y="1188217"/>
            <a:ext cx="11222181" cy="3695509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3400" b="1" dirty="0"/>
              <a:t>The legislature finds that uncoordinated and unplanned growth, together with a lack of common goals expressing the public's interest in the conservation and the wise use of our lands, pose a threat to the environment, sustainable economic development, and the health, safety, and high quality of life enjoyed by residents of this state. </a:t>
            </a:r>
          </a:p>
          <a:p>
            <a:pPr>
              <a:spcAft>
                <a:spcPts val="2400"/>
              </a:spcAft>
            </a:pPr>
            <a:r>
              <a:rPr lang="en-US" sz="3400" b="1" dirty="0"/>
              <a:t>It is in the public interest that citizens, communities, local governments, and the private sector cooperate and coordinate with one another in comprehensive land use planning …</a:t>
            </a:r>
          </a:p>
        </p:txBody>
      </p:sp>
    </p:spTree>
    <p:extLst>
      <p:ext uri="{BB962C8B-B14F-4D97-AF65-F5344CB8AC3E}">
        <p14:creationId xmlns:p14="http://schemas.microsoft.com/office/powerpoint/2010/main" val="216832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82FC9-014E-4B75-A8DE-1874176B8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32" t="10729" r="3282" b="65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CC9F20-5791-4B93-ACFE-A20AB03A8A93}"/>
              </a:ext>
            </a:extLst>
          </p:cNvPr>
          <p:cNvGrpSpPr/>
          <p:nvPr/>
        </p:nvGrpSpPr>
        <p:grpSpPr>
          <a:xfrm>
            <a:off x="72739" y="6109856"/>
            <a:ext cx="11959928" cy="914400"/>
            <a:chOff x="0" y="6109856"/>
            <a:chExt cx="12103100" cy="91440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B1966AD-C8BD-4EF6-99D1-AFD72956558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679047"/>
              <a:ext cx="121031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E3447C-3BD2-423C-83BA-177F664D1A3C}"/>
                </a:ext>
              </a:extLst>
            </p:cNvPr>
            <p:cNvSpPr txBox="1"/>
            <p:nvPr/>
          </p:nvSpPr>
          <p:spPr>
            <a:xfrm>
              <a:off x="3314700" y="6109856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Black" panose="020B0A04020102020204" pitchFamily="34" charset="0"/>
                </a:rPr>
                <a:t>50 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611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62D3FD4-DBA4-4247-B190-1C8F54DDD7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303504"/>
              </p:ext>
            </p:extLst>
          </p:nvPr>
        </p:nvGraphicFramePr>
        <p:xfrm>
          <a:off x="464127" y="0"/>
          <a:ext cx="11263745" cy="8703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7543542" imgH="5829185" progId="AcroExch.Document.DC">
                  <p:embed/>
                </p:oleObj>
              </mc:Choice>
              <mc:Fallback>
                <p:oleObj name="Acrobat Document" r:id="rId4" imgW="7543542" imgH="5829185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62D3FD4-DBA4-4247-B190-1C8F54DDD7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127" y="0"/>
                        <a:ext cx="11263745" cy="8703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6125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ECAE38C-14C9-4A8C-9469-EE85EEF3E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4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09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4">
            <a:lumMod val="20000"/>
            <a:lumOff val="80000"/>
          </a:schemeClr>
        </a:solidFill>
        <a:ln w="22225">
          <a:solidFill>
            <a:schemeClr val="accent4">
              <a:lumMod val="40000"/>
              <a:lumOff val="60000"/>
            </a:schemeClr>
          </a:solidFill>
        </a:ln>
      </a:spPr>
      <a:bodyPr wrap="square" tIns="91440" bIns="91440" rtlCol="0" anchor="t" anchorCtr="0">
        <a:noAutofit/>
      </a:bodyPr>
      <a:lstStyle>
        <a:defPPr algn="ctr">
          <a:defRPr sz="3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2d177a-6cc5-4f6e-87a1-a122c73ed428">
      <Value>4</Value>
    </TaxCatchAll>
    <le58c6d5b2dc4d80a2c168cfc9a76dbb xmlns="912d177a-6cc5-4f6e-87a1-a122c73ed42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Department of Community Development</TermName>
          <TermId xmlns="http://schemas.microsoft.com/office/infopath/2007/PartnerControls">1764b164-6f11-47c0-ab5d-1f71258844ba</TermId>
        </TermInfo>
      </Terms>
    </le58c6d5b2dc4d80a2c168cfc9a76dbb>
    <_dlc_DocId xmlns="912d177a-6cc5-4f6e-87a1-a122c73ed428">DCDDOCS-41-3110</_dlc_DocId>
    <_dlc_DocIdUrl xmlns="912d177a-6cc5-4f6e-87a1-a122c73ed428">
      <Url>http://ikitsap/dcd/dc/_layouts/15/DocIdRedir.aspx?ID=DCDDOCS-41-3110</Url>
      <Description>DCDDOCS-41-3110</Description>
    </_dlc_DocIdUrl>
    <Record_x0020_Date xmlns="912d177a-6cc5-4f6e-87a1-a122c73ed428" xsi:nil="true"/>
    <Record_x0020_Migration_x0020_Info xmlns="912d177a-6cc5-4f6e-87a1-a122c73ed428" xsi:nil="true"/>
    <Record_x0020_Subject xmlns="912d177a-6cc5-4f6e-87a1-a122c73ed428">Executive PowerPoint</Record_x0020_Subject>
    <Retention_x0020_Sub_x0020_Category xmlns="912d177a-6cc5-4f6e-87a1-a122c73ed428">Working Doc - NO RETENTION</Retention_x0020_Sub_x0020_Category>
    <Retention_x0020_Category xmlns="912d177a-6cc5-4f6e-87a1-a122c73ed428">Working Doc</Retention_x0020_Categor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king Document" ma:contentTypeID="0x01010033B61B9E07E0764485FE008A0B43756500BD0E8969C24E844EAF95B4B440D0354C" ma:contentTypeVersion="109" ma:contentTypeDescription="This content type is used when the document is a working document and is not a document with a retention." ma:contentTypeScope="" ma:versionID="7e614e6221f5aaa06a227a0e749db5cd">
  <xsd:schema xmlns:xsd="http://www.w3.org/2001/XMLSchema" xmlns:xs="http://www.w3.org/2001/XMLSchema" xmlns:p="http://schemas.microsoft.com/office/2006/metadata/properties" xmlns:ns2="912d177a-6cc5-4f6e-87a1-a122c73ed428" targetNamespace="http://schemas.microsoft.com/office/2006/metadata/properties" ma:root="true" ma:fieldsID="11f1e00b9b086ca370b3cb1edc4ed57f" ns2:_="">
    <xsd:import namespace="912d177a-6cc5-4f6e-87a1-a122c73ed42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Record_x0020_Subject" minOccurs="0"/>
                <xsd:element ref="ns2:Record_x0020_Date" minOccurs="0"/>
                <xsd:element ref="ns2:le58c6d5b2dc4d80a2c168cfc9a76dbb" minOccurs="0"/>
                <xsd:element ref="ns2:TaxCatchAll" minOccurs="0"/>
                <xsd:element ref="ns2:TaxCatchAllLabel" minOccurs="0"/>
                <xsd:element ref="ns2:Retention_x0020_Category" minOccurs="0"/>
                <xsd:element ref="ns2:Retention_x0020_Sub_x0020_Category" minOccurs="0"/>
                <xsd:element ref="ns2:Record_x0020_Migration_x0020_Inf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d177a-6cc5-4f6e-87a1-a122c73ed42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Record_x0020_Subject" ma:index="11" nillable="true" ma:displayName="Record Subject" ma:description="This column should be used to help sort and organize records.  The subject should be short and meaningful.  Like FMS or LIS." ma:indexed="true" ma:internalName="Record_x0020_Subject">
      <xsd:simpleType>
        <xsd:restriction base="dms:Text">
          <xsd:maxLength value="255"/>
        </xsd:restriction>
      </xsd:simpleType>
    </xsd:element>
    <xsd:element name="Record_x0020_Date" ma:index="12" nillable="true" ma:displayName="Record Date" ma:format="DateOnly" ma:internalName="Record_x0020_Date">
      <xsd:simpleType>
        <xsd:restriction base="dms:DateTime"/>
      </xsd:simpleType>
    </xsd:element>
    <xsd:element name="le58c6d5b2dc4d80a2c168cfc9a76dbb" ma:index="13" nillable="true" ma:taxonomy="true" ma:internalName="le58c6d5b2dc4d80a2c168cfc9a76dbb" ma:taxonomyFieldName="Record_x0020_Owner" ma:displayName="Record Owner" ma:default="" ma:fieldId="{5e58c6d5-b2dc-4d80-a2c1-68cfc9a76dbb}" ma:sspId="7ee9c10e-dcc1-455e-8e12-d7b560db6aa6" ma:termSetId="7fbdd7bd-6c54-43de-84ac-0f91360cc47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82ec7381-8321-4f10-b9e6-03f65506c5ea}" ma:internalName="TaxCatchAll" ma:showField="CatchAllData" ma:web="a61878f5-8fa2-4f67-b9c5-8df4c29609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82ec7381-8321-4f10-b9e6-03f65506c5ea}" ma:internalName="TaxCatchAllLabel" ma:readOnly="true" ma:showField="CatchAllDataLabel" ma:web="a61878f5-8fa2-4f67-b9c5-8df4c29609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tention_x0020_Category" ma:index="17" nillable="true" ma:displayName="Retention Category" ma:description="Organizational category as determined by the State of Washington." ma:hidden="true" ma:internalName="Retention_x0020_Category" ma:readOnly="false">
      <xsd:simpleType>
        <xsd:restriction base="dms:Text">
          <xsd:maxLength value="255"/>
        </xsd:restriction>
      </xsd:simpleType>
    </xsd:element>
    <xsd:element name="Retention_x0020_Sub_x0020_Category" ma:index="18" nillable="true" ma:displayName="Retention Sub Category" ma:description="Organizational  sub category as determined by the State of Washington." ma:indexed="true" ma:internalName="Retention_x0020_Sub_x0020_Category">
      <xsd:simpleType>
        <xsd:restriction base="dms:Text">
          <xsd:maxLength value="255"/>
        </xsd:restriction>
      </xsd:simpleType>
    </xsd:element>
    <xsd:element name="Record_x0020_Migration_x0020_Info" ma:index="19" nillable="true" ma:displayName="Record Migration Info" ma:description="This column will contain the original document path, original modified by, and Original modified for records that have been migrated from the file shares.  At some point it will become a hidden column as it will no longer be needed." ma:internalName="Record_x0020_Migration_x0020_Info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73274A-9ED3-4E0C-BCB6-D2352D8013D5}">
  <ds:schemaRefs>
    <ds:schemaRef ds:uri="912d177a-6cc5-4f6e-87a1-a122c73ed428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5A0371-2777-4E79-881E-FC680FA500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d177a-6cc5-4f6e-87a1-a122c73ed4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20A33C-7A44-4EBD-914E-D3B54B670DF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14EF00A-5547-4F2D-87AB-7338264050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66350</TotalTime>
  <Words>888</Words>
  <Application>Microsoft Office PowerPoint</Application>
  <PresentationFormat>Widescreen</PresentationFormat>
  <Paragraphs>223</Paragraphs>
  <Slides>24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Andalus</vt:lpstr>
      <vt:lpstr>Arial</vt:lpstr>
      <vt:lpstr>Arial Black</vt:lpstr>
      <vt:lpstr>Arial Narrow</vt:lpstr>
      <vt:lpstr>Calibri</vt:lpstr>
      <vt:lpstr>Calibri Light</vt:lpstr>
      <vt:lpstr>Wingdings</vt:lpstr>
      <vt:lpstr>Office Theme</vt:lpstr>
      <vt:lpstr>1_Office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COMPREHENISVE PLANNING OVERVIEW</vt:lpstr>
      <vt:lpstr>COMPREHENSIVE PLAN 2016-2036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Kitsap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Kitsap County</dc:title>
  <dc:creator>Natalie Marshall</dc:creator>
  <cp:lastModifiedBy>Dave Ward</cp:lastModifiedBy>
  <cp:revision>743</cp:revision>
  <cp:lastPrinted>2019-03-04T22:58:01Z</cp:lastPrinted>
  <dcterms:created xsi:type="dcterms:W3CDTF">2017-08-03T17:29:08Z</dcterms:created>
  <dcterms:modified xsi:type="dcterms:W3CDTF">2019-03-05T22:41:44Z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0x01010033B61B9E07E0764485FE008A0B43756500BD0E8969C24E844EAF95B4B440D0354C</vt:lpwstr>
  </property>
  <property fmtid="{D5CDD505-2E9C-101B-9397-08002B2CF9AE}" pid="3" name="_dlc_DocIdItemGuid">
    <vt:lpwstr>df2f2cd6-781c-48c1-9921-c3cb16b6b4f9</vt:lpwstr>
  </property>
  <property fmtid="{D5CDD505-2E9C-101B-9397-08002B2CF9AE}" pid="4" name="WorkflowChangePath">
    <vt:lpwstr>ac4572bf-9c53-4f43-b19b-0a01b0a38057,4;ac4572bf-9c53-4f43-b19b-0a01b0a38057,39;ac4572bf-9c53-4f43-b19b-0a01b0a38057,50;ac4572bf-9c53-4f43-b19b-0a01b0a38057,55;ac4572bf-9c53-4f43-b19b-0a01b0a38057,57;ac4572bf-9c53-4f43-b19b-0a01b0a38057,64;ac4572bf-9c53-4f</vt:lpwstr>
  </property>
  <property fmtid="{D5CDD505-2E9C-101B-9397-08002B2CF9AE}" pid="5" name="Record Owner">
    <vt:lpwstr>4;#Department of Community Development|1764b164-6f11-47c0-ab5d-1f71258844ba</vt:lpwstr>
  </property>
  <property fmtid="{D5CDD505-2E9C-101B-9397-08002B2CF9AE}" pid="6" name="Retention Event">
    <vt:lpwstr/>
  </property>
  <property fmtid="{D5CDD505-2E9C-101B-9397-08002B2CF9AE}" pid="7" name="Retention Disposition">
    <vt:lpwstr/>
  </property>
  <property fmtid="{D5CDD505-2E9C-101B-9397-08002B2CF9AE}" pid="8" name="Retention Description">
    <vt:lpwstr/>
  </property>
  <property fmtid="{D5CDD505-2E9C-101B-9397-08002B2CF9AE}" pid="9" name="Retention Period">
    <vt:lpwstr/>
  </property>
</Properties>
</file>