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8" r:id="rId4"/>
  </p:sldMasterIdLst>
  <p:notesMasterIdLst>
    <p:notesMasterId r:id="rId25"/>
  </p:notesMasterIdLst>
  <p:handoutMasterIdLst>
    <p:handoutMasterId r:id="rId26"/>
  </p:handoutMasterIdLst>
  <p:sldIdLst>
    <p:sldId id="417" r:id="rId5"/>
    <p:sldId id="412" r:id="rId6"/>
    <p:sldId id="451" r:id="rId7"/>
    <p:sldId id="454" r:id="rId8"/>
    <p:sldId id="452" r:id="rId9"/>
    <p:sldId id="453" r:id="rId10"/>
    <p:sldId id="440" r:id="rId11"/>
    <p:sldId id="439" r:id="rId12"/>
    <p:sldId id="437" r:id="rId13"/>
    <p:sldId id="438" r:id="rId14"/>
    <p:sldId id="449" r:id="rId15"/>
    <p:sldId id="450" r:id="rId16"/>
    <p:sldId id="441" r:id="rId17"/>
    <p:sldId id="442" r:id="rId18"/>
    <p:sldId id="443" r:id="rId19"/>
    <p:sldId id="444" r:id="rId20"/>
    <p:sldId id="445" r:id="rId21"/>
    <p:sldId id="446" r:id="rId22"/>
    <p:sldId id="447" r:id="rId23"/>
    <p:sldId id="448" r:id="rId24"/>
  </p:sldIdLst>
  <p:sldSz cx="18284825" cy="10285413"/>
  <p:notesSz cx="7010400" cy="9296400"/>
  <p:embeddedFontLst>
    <p:embeddedFont>
      <p:font typeface="Calibri" panose="020F0502020204030204" pitchFamily="34" charset="0"/>
      <p:regular r:id="rId27"/>
      <p:bold r:id="rId28"/>
      <p:italic r:id="rId29"/>
      <p:boldItalic r:id="rId30"/>
    </p:embeddedFont>
    <p:embeddedFont>
      <p:font typeface="Yu Gothic" panose="020B0400000000000000" pitchFamily="34" charset="-128"/>
      <p:regular r:id="rId31"/>
      <p:bold r:id="rId32"/>
    </p:embeddedFont>
    <p:embeddedFont>
      <p:font typeface="Franklin Gothic Medium" panose="020B0603020102020204" pitchFamily="34" charset="0"/>
      <p:regular r:id="rId33"/>
      <p:italic r:id="rId34"/>
    </p:embeddedFont>
    <p:embeddedFont>
      <p:font typeface="Roboto Medium" panose="020B0604020202020204" charset="0"/>
      <p:regular r:id="rId35"/>
      <p:italic r:id="rId36"/>
    </p:embeddedFont>
    <p:embeddedFont>
      <p:font typeface="Roboto" panose="020B0604020202020204" charset="0"/>
      <p:regular r:id="rId37"/>
      <p:bold r:id="rId38"/>
      <p:italic r:id="rId39"/>
      <p:boldItalic r:id="rId40"/>
    </p:embeddedFont>
    <p:embeddedFont>
      <p:font typeface="Franklin Gothic Book" panose="020B0503020102020204" pitchFamily="34" charset="0"/>
      <p:regular r:id="rId41"/>
      <p:italic r:id="rId42"/>
    </p:embeddedFont>
    <p:embeddedFont>
      <p:font typeface="Calibri Light" panose="020F0302020204030204" pitchFamily="34" charset="0"/>
      <p:regular r:id="rId43"/>
      <p:italic r:id="rId4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content and transition slides" id="{A4B3CB7A-03FA-470D-A59F-40DC950A61A6}">
          <p14:sldIdLst>
            <p14:sldId id="417"/>
            <p14:sldId id="412"/>
            <p14:sldId id="451"/>
            <p14:sldId id="454"/>
            <p14:sldId id="452"/>
            <p14:sldId id="453"/>
            <p14:sldId id="440"/>
            <p14:sldId id="439"/>
            <p14:sldId id="437"/>
            <p14:sldId id="438"/>
            <p14:sldId id="449"/>
            <p14:sldId id="450"/>
            <p14:sldId id="441"/>
            <p14:sldId id="442"/>
            <p14:sldId id="443"/>
            <p14:sldId id="444"/>
            <p14:sldId id="445"/>
            <p14:sldId id="446"/>
            <p14:sldId id="447"/>
            <p14:sldId id="448"/>
          </p14:sldIdLst>
        </p14:section>
        <p14:section name="Transition slides" id="{10875A89-F6F7-4D02-A1A9-8D3AEFFD89C1}">
          <p14:sldIdLst/>
        </p14:section>
        <p14:section name="Text only slides no images" id="{96A9CC7C-C929-4F14-B895-F78E69EE5E65}">
          <p14:sldIdLst/>
        </p14:section>
        <p14:section name="Text with images" id="{F8EE98D8-7BD6-4714-8C18-070B2256955E}">
          <p14:sldIdLst/>
        </p14:section>
        <p14:section name="Data and statistics" id="{745EECBD-20A3-4821-9205-1B18D72EF7B2}">
          <p14:sldIdLst/>
        </p14:section>
        <p14:section name="Analysis" id="{A52ECE30-712A-4A6A-ADF2-A6A1A92322AE}">
          <p14:sldIdLst/>
        </p14:section>
      </p14:sectionLst>
    </p:ext>
    <p:ext uri="{EFAFB233-063F-42B5-8137-9DF3F51BA10A}">
      <p15:sldGuideLst xmlns:p15="http://schemas.microsoft.com/office/powerpoint/2012/main">
        <p15:guide id="1" orient="horz" pos="3240" userDrawn="1">
          <p15:clr>
            <a:srgbClr val="A4A3A4"/>
          </p15:clr>
        </p15:guide>
        <p15:guide id="2" pos="575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Covert, John J. (ECY)" initials="CJJ(" lastIdx="1" clrIdx="0">
    <p:extLst>
      <p:ext uri="{19B8F6BF-5375-455C-9EA6-DF929625EA0E}">
        <p15:presenceInfo xmlns:p15="http://schemas.microsoft.com/office/powerpoint/2012/main" userId="S-1-5-21-2487942767-1439223106-4058045846-31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688F"/>
    <a:srgbClr val="333300"/>
    <a:srgbClr val="C4D2E2"/>
    <a:srgbClr val="97B1CD"/>
    <a:srgbClr val="DAE1E9"/>
    <a:srgbClr val="7D9DC1"/>
    <a:srgbClr val="666633"/>
    <a:srgbClr val="80A8CD"/>
    <a:srgbClr val="7AA456"/>
    <a:srgbClr val="8DAAC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466" autoAdjust="0"/>
  </p:normalViewPr>
  <p:slideViewPr>
    <p:cSldViewPr snapToGrid="0" showGuides="1">
      <p:cViewPr varScale="1">
        <p:scale>
          <a:sx n="59" d="100"/>
          <a:sy n="59" d="100"/>
        </p:scale>
        <p:origin x="96" y="1050"/>
      </p:cViewPr>
      <p:guideLst>
        <p:guide orient="horz" pos="3240"/>
        <p:guide pos="5759"/>
      </p:guideLst>
    </p:cSldViewPr>
  </p:slideViewPr>
  <p:outlineViewPr>
    <p:cViewPr>
      <p:scale>
        <a:sx n="33" d="100"/>
        <a:sy n="33" d="100"/>
      </p:scale>
      <p:origin x="0" y="-67660"/>
    </p:cViewPr>
  </p:outlineViewPr>
  <p:notesTextViewPr>
    <p:cViewPr>
      <p:scale>
        <a:sx n="3" d="2"/>
        <a:sy n="3" d="2"/>
      </p:scale>
      <p:origin x="0" y="0"/>
    </p:cViewPr>
  </p:notesTextViewPr>
  <p:sorterViewPr>
    <p:cViewPr>
      <p:scale>
        <a:sx n="26" d="100"/>
        <a:sy n="26" d="100"/>
      </p:scale>
      <p:origin x="0" y="-1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9" Type="http://schemas.openxmlformats.org/officeDocument/2006/relationships/font" Target="fonts/font13.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41"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openxmlformats.org/officeDocument/2006/relationships/font" Target="fonts/font1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theme" Target="theme/theme1.xml"/><Relationship Id="rId8" Type="http://schemas.openxmlformats.org/officeDocument/2006/relationships/slide" Target="slides/slide4.xml"/></Relationships>
</file>

<file path=ppt/comments/comment1.xml><?xml version="1.0" encoding="utf-8"?>
<p:cmLst xmlns:a="http://schemas.openxmlformats.org/drawingml/2006/main" xmlns:r="http://schemas.openxmlformats.org/officeDocument/2006/relationships" xmlns:p="http://schemas.openxmlformats.org/presentationml/2006/main">
  <p:cm authorId="4" dt="2019-02-05T16:17:12.131" idx="1">
    <p:pos x="10" y="10"/>
    <p:text/>
    <p:extLst>
      <p:ext uri="{C676402C-5697-4E1C-873F-D02D1690AC5C}">
        <p15:threadingInfo xmlns:p15="http://schemas.microsoft.com/office/powerpoint/2012/main" timeZoneBias="48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DB693B22-60B4-4521-BF44-5FBB44150C17}" type="datetimeFigureOut">
              <a:rPr lang="en-US" smtClean="0"/>
              <a:t>4/10/2019</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6B8C64EF-1923-45AA-93F6-14713C21EEC8}" type="slidenum">
              <a:rPr lang="en-US" smtClean="0"/>
              <a:t>‹#›</a:t>
            </a:fld>
            <a:endParaRPr lang="en-US"/>
          </a:p>
        </p:txBody>
      </p:sp>
    </p:spTree>
    <p:extLst>
      <p:ext uri="{BB962C8B-B14F-4D97-AF65-F5344CB8AC3E}">
        <p14:creationId xmlns:p14="http://schemas.microsoft.com/office/powerpoint/2010/main" val="2210402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kumimoji="1" lang="ja-JP" alt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214B700-E454-4935-A6FA-FD6D01281268}" type="datetimeFigureOut">
              <a:rPr kumimoji="1" lang="ja-JP" altLang="en-US" smtClean="0"/>
              <a:t>2019/4/10</a:t>
            </a:fld>
            <a:endParaRPr kumimoji="1" lang="ja-JP" alt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ja-JP" alt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kumimoji="1" lang="en-US" altLang="ja-JP"/>
              <a:t>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kumimoji="1" lang="ja-JP" alt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BF180D7-54DB-4F7F-AE75-6A189328228B}" type="slidenum">
              <a:rPr kumimoji="1" lang="ja-JP" altLang="en-US" smtClean="0"/>
              <a:t>‹#›</a:t>
            </a:fld>
            <a:endParaRPr kumimoji="1" lang="ja-JP" altLang="en-US"/>
          </a:p>
        </p:txBody>
      </p:sp>
    </p:spTree>
    <p:extLst>
      <p:ext uri="{BB962C8B-B14F-4D97-AF65-F5344CB8AC3E}">
        <p14:creationId xmlns:p14="http://schemas.microsoft.com/office/powerpoint/2010/main" val="639940279"/>
      </p:ext>
    </p:extLst>
  </p:cSld>
  <p:clrMap bg1="lt1" tx1="dk1" bg2="lt2" tx2="dk2" accent1="accent1" accent2="accent2" accent3="accent3" accent4="accent4" accent5="accent5" accent6="accent6" hlink="hlink" folHlink="folHlink"/>
  <p:notesStyle>
    <a:lvl1pPr marL="0" algn="l" defTabSz="1371509" rtl="0" eaLnBrk="1" latinLnBrk="0" hangingPunct="1">
      <a:defRPr kumimoji="1" sz="1800" kern="1200">
        <a:solidFill>
          <a:schemeClr val="tx1"/>
        </a:solidFill>
        <a:latin typeface="+mn-lt"/>
        <a:ea typeface="+mn-ea"/>
        <a:cs typeface="+mn-cs"/>
      </a:defRPr>
    </a:lvl1pPr>
    <a:lvl2pPr marL="685754" algn="l" defTabSz="1371509" rtl="0" eaLnBrk="1" latinLnBrk="0" hangingPunct="1">
      <a:defRPr kumimoji="1" sz="1800" kern="1200">
        <a:solidFill>
          <a:schemeClr val="tx1"/>
        </a:solidFill>
        <a:latin typeface="+mn-lt"/>
        <a:ea typeface="+mn-ea"/>
        <a:cs typeface="+mn-cs"/>
      </a:defRPr>
    </a:lvl2pPr>
    <a:lvl3pPr marL="1371509" algn="l" defTabSz="1371509" rtl="0" eaLnBrk="1" latinLnBrk="0" hangingPunct="1">
      <a:defRPr kumimoji="1" sz="1800" kern="1200">
        <a:solidFill>
          <a:schemeClr val="tx1"/>
        </a:solidFill>
        <a:latin typeface="+mn-lt"/>
        <a:ea typeface="+mn-ea"/>
        <a:cs typeface="+mn-cs"/>
      </a:defRPr>
    </a:lvl3pPr>
    <a:lvl4pPr marL="2057263" algn="l" defTabSz="1371509" rtl="0" eaLnBrk="1" latinLnBrk="0" hangingPunct="1">
      <a:defRPr kumimoji="1" sz="1800" kern="1200">
        <a:solidFill>
          <a:schemeClr val="tx1"/>
        </a:solidFill>
        <a:latin typeface="+mn-lt"/>
        <a:ea typeface="+mn-ea"/>
        <a:cs typeface="+mn-cs"/>
      </a:defRPr>
    </a:lvl4pPr>
    <a:lvl5pPr marL="2743017" algn="l" defTabSz="1371509" rtl="0" eaLnBrk="1" latinLnBrk="0" hangingPunct="1">
      <a:defRPr kumimoji="1" sz="1800" kern="1200">
        <a:solidFill>
          <a:schemeClr val="tx1"/>
        </a:solidFill>
        <a:latin typeface="+mn-lt"/>
        <a:ea typeface="+mn-ea"/>
        <a:cs typeface="+mn-cs"/>
      </a:defRPr>
    </a:lvl5pPr>
    <a:lvl6pPr marL="3428771" algn="l" defTabSz="1371509" rtl="0" eaLnBrk="1" latinLnBrk="0" hangingPunct="1">
      <a:defRPr kumimoji="1" sz="1800" kern="1200">
        <a:solidFill>
          <a:schemeClr val="tx1"/>
        </a:solidFill>
        <a:latin typeface="+mn-lt"/>
        <a:ea typeface="+mn-ea"/>
        <a:cs typeface="+mn-cs"/>
      </a:defRPr>
    </a:lvl6pPr>
    <a:lvl7pPr marL="4114526" algn="l" defTabSz="1371509" rtl="0" eaLnBrk="1" latinLnBrk="0" hangingPunct="1">
      <a:defRPr kumimoji="1" sz="1800" kern="1200">
        <a:solidFill>
          <a:schemeClr val="tx1"/>
        </a:solidFill>
        <a:latin typeface="+mn-lt"/>
        <a:ea typeface="+mn-ea"/>
        <a:cs typeface="+mn-cs"/>
      </a:defRPr>
    </a:lvl7pPr>
    <a:lvl8pPr marL="4800280" algn="l" defTabSz="1371509" rtl="0" eaLnBrk="1" latinLnBrk="0" hangingPunct="1">
      <a:defRPr kumimoji="1" sz="1800" kern="1200">
        <a:solidFill>
          <a:schemeClr val="tx1"/>
        </a:solidFill>
        <a:latin typeface="+mn-lt"/>
        <a:ea typeface="+mn-ea"/>
        <a:cs typeface="+mn-cs"/>
      </a:defRPr>
    </a:lvl8pPr>
    <a:lvl9pPr marL="5486034" algn="l" defTabSz="1371509" rtl="0" eaLnBrk="1" latinLnBrk="0" hangingPunct="1">
      <a:defRPr kumimoji="1"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9</a:t>
            </a:fld>
            <a:endParaRPr kumimoji="1" lang="ja-JP" altLang="en-US"/>
          </a:p>
        </p:txBody>
      </p:sp>
    </p:spTree>
    <p:extLst>
      <p:ext uri="{BB962C8B-B14F-4D97-AF65-F5344CB8AC3E}">
        <p14:creationId xmlns:p14="http://schemas.microsoft.com/office/powerpoint/2010/main" val="1697226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took the USGS HUC (Hydrologic Unit Codes) are various scales which are shown in this image: HUC08-subbasin; HUC10-watershed; HUC12-subwatersheds and overlaid them for WRIA 15. I also added even smaller Assessment Units that Ecology had developed several years ago.</a:t>
            </a:r>
          </a:p>
          <a:p>
            <a:r>
              <a:rPr lang="en-US" baseline="0" dirty="0" smtClean="0"/>
              <a:t>There are four HUC10s; and nineteen HUC12s. There are 341 AUs as well. While at some level all 341 drainages deserve some attention, it is important to keep in mind the purpose of this delineation process, which is to support estimating the consumptive impacts of new domestic exempt well uses in the WRIA. If no new wells are going to be constructed in a specific drainage, then there won’t be new impacts caused by new domestic wells in that area.</a:t>
            </a:r>
            <a:endParaRPr lang="en-US" dirty="0" smtClean="0"/>
          </a:p>
          <a:p>
            <a:endParaRPr lang="en-US" dirty="0"/>
          </a:p>
        </p:txBody>
      </p:sp>
      <p:sp>
        <p:nvSpPr>
          <p:cNvPr id="4" name="Slide Number Placeholder 3"/>
          <p:cNvSpPr>
            <a:spLocks noGrp="1"/>
          </p:cNvSpPr>
          <p:nvPr>
            <p:ph type="sldNum" sz="quarter" idx="10"/>
          </p:nvPr>
        </p:nvSpPr>
        <p:spPr/>
        <p:txBody>
          <a:bodyPr/>
          <a:lstStyle/>
          <a:p>
            <a:fld id="{42D81F6F-DD04-4584-B187-20BD457FD473}" type="slidenum">
              <a:rPr lang="en-US" smtClean="0"/>
              <a:t>13</a:t>
            </a:fld>
            <a:endParaRPr lang="en-US" dirty="0"/>
          </a:p>
        </p:txBody>
      </p:sp>
    </p:spTree>
    <p:extLst>
      <p:ext uri="{BB962C8B-B14F-4D97-AF65-F5344CB8AC3E}">
        <p14:creationId xmlns:p14="http://schemas.microsoft.com/office/powerpoint/2010/main" val="377412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1997 Work broke the Kitsap County portion of the basin into 18 </a:t>
            </a:r>
            <a:r>
              <a:rPr lang="en-US" dirty="0" err="1" smtClean="0"/>
              <a:t>subbasins</a:t>
            </a:r>
            <a:r>
              <a:rPr lang="en-US" dirty="0" smtClean="0"/>
              <a:t> as seen on the map. </a:t>
            </a:r>
            <a:r>
              <a:rPr lang="en-US" sz="1200" dirty="0" smtClean="0"/>
              <a:t>This report was developed to support the efforts of Ecology at the beginning of Watershed Planning under RCW 90.82.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2D81F6F-DD04-4584-B187-20BD457FD473}" type="slidenum">
              <a:rPr lang="en-US" smtClean="0"/>
              <a:t>14</a:t>
            </a:fld>
            <a:endParaRPr lang="en-US" dirty="0"/>
          </a:p>
        </p:txBody>
      </p:sp>
    </p:spTree>
    <p:extLst>
      <p:ext uri="{BB962C8B-B14F-4D97-AF65-F5344CB8AC3E}">
        <p14:creationId xmlns:p14="http://schemas.microsoft.com/office/powerpoint/2010/main" val="889211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2002 Work broke the WRIA into 24 </a:t>
            </a:r>
            <a:r>
              <a:rPr lang="en-US" dirty="0" err="1" smtClean="0"/>
              <a:t>subbasins</a:t>
            </a:r>
            <a:r>
              <a:rPr lang="en-US" dirty="0" smtClean="0"/>
              <a:t> which</a:t>
            </a:r>
            <a:r>
              <a:rPr lang="en-US" baseline="0" dirty="0" smtClean="0"/>
              <a:t> are shown on this map</a:t>
            </a:r>
            <a:endParaRPr lang="en-US" dirty="0" smtClean="0"/>
          </a:p>
          <a:p>
            <a:endParaRPr lang="en-US" dirty="0"/>
          </a:p>
        </p:txBody>
      </p:sp>
      <p:sp>
        <p:nvSpPr>
          <p:cNvPr id="4" name="Slide Number Placeholder 3"/>
          <p:cNvSpPr>
            <a:spLocks noGrp="1"/>
          </p:cNvSpPr>
          <p:nvPr>
            <p:ph type="sldNum" sz="quarter" idx="10"/>
          </p:nvPr>
        </p:nvSpPr>
        <p:spPr/>
        <p:txBody>
          <a:bodyPr/>
          <a:lstStyle/>
          <a:p>
            <a:fld id="{42D81F6F-DD04-4584-B187-20BD457FD473}" type="slidenum">
              <a:rPr lang="en-US" smtClean="0"/>
              <a:t>15</a:t>
            </a:fld>
            <a:endParaRPr lang="en-US" dirty="0"/>
          </a:p>
        </p:txBody>
      </p:sp>
    </p:spTree>
    <p:extLst>
      <p:ext uri="{BB962C8B-B14F-4D97-AF65-F5344CB8AC3E}">
        <p14:creationId xmlns:p14="http://schemas.microsoft.com/office/powerpoint/2010/main" val="3712057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Where can new domestic exempt wells be drilled in the WRIA?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Then I overlaid major public</a:t>
            </a:r>
            <a:r>
              <a:rPr lang="en-US" baseline="0" dirty="0" smtClean="0"/>
              <a:t> lands owned by various levels of government. I also grabbed parcels obviously owned by major timber companies (missing all the smaller ones). I then added the water system service area maps and the incorporated/UGA boundaries. Since we are focusing on rural, domestic, exempt uses coming in the next twenty years, I figured most of the polygons I added preclude domestic well new uses going into those areas either because the land isn’t privately owned or is in commercial timber. </a:t>
            </a:r>
          </a:p>
          <a:p>
            <a:r>
              <a:rPr lang="en-US" baseline="0" dirty="0" smtClean="0"/>
              <a:t>What this map shows is that much of the WRIA isn’t likely to experience much new domestic exempt use in the coming decades. There just isn’t that much real estate that isn’t either inside a water service area, or public land, or timber property. I have no idea if the water service areas have the capacity to serve new uses in the ‘blue’ areas on this map. Just because a parcel is located inside a blue polygon doesn’t mean that the purveyor can serve water to it. Just one of the many things I don’t know about WRIA15.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2D81F6F-DD04-4584-B187-20BD457FD473}" type="slidenum">
              <a:rPr lang="en-US" smtClean="0"/>
              <a:t>16</a:t>
            </a:fld>
            <a:endParaRPr lang="en-US" dirty="0"/>
          </a:p>
        </p:txBody>
      </p:sp>
    </p:spTree>
    <p:extLst>
      <p:ext uri="{BB962C8B-B14F-4D97-AF65-F5344CB8AC3E}">
        <p14:creationId xmlns:p14="http://schemas.microsoft.com/office/powerpoint/2010/main" val="3371394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From looking at the first</a:t>
            </a:r>
            <a:r>
              <a:rPr lang="en-US" baseline="0" dirty="0" smtClean="0"/>
              <a:t> two maps, I combined the HUC12s together to arrive at 18 </a:t>
            </a:r>
            <a:r>
              <a:rPr lang="en-US" baseline="0" dirty="0" err="1" smtClean="0"/>
              <a:t>subbasins</a:t>
            </a:r>
            <a:r>
              <a:rPr lang="en-US" baseline="0" dirty="0" smtClean="0"/>
              <a:t> to consider for the watershed planning process as presented in this map.</a:t>
            </a:r>
            <a:endParaRPr lang="en-US" dirty="0"/>
          </a:p>
        </p:txBody>
      </p:sp>
      <p:sp>
        <p:nvSpPr>
          <p:cNvPr id="4" name="Slide Number Placeholder 3"/>
          <p:cNvSpPr>
            <a:spLocks noGrp="1"/>
          </p:cNvSpPr>
          <p:nvPr>
            <p:ph type="sldNum" sz="quarter" idx="10"/>
          </p:nvPr>
        </p:nvSpPr>
        <p:spPr/>
        <p:txBody>
          <a:bodyPr/>
          <a:lstStyle/>
          <a:p>
            <a:fld id="{42D81F6F-DD04-4584-B187-20BD457FD473}" type="slidenum">
              <a:rPr lang="en-US" smtClean="0"/>
              <a:t>17</a:t>
            </a:fld>
            <a:endParaRPr lang="en-US" dirty="0"/>
          </a:p>
        </p:txBody>
      </p:sp>
    </p:spTree>
    <p:extLst>
      <p:ext uri="{BB962C8B-B14F-4D97-AF65-F5344CB8AC3E}">
        <p14:creationId xmlns:p14="http://schemas.microsoft.com/office/powerpoint/2010/main" val="1322611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This map shows that I have overlaid USGS </a:t>
            </a:r>
            <a:r>
              <a:rPr lang="en-US" dirty="0" err="1" smtClean="0"/>
              <a:t>Qva</a:t>
            </a:r>
            <a:r>
              <a:rPr lang="en-US" dirty="0" smtClean="0"/>
              <a:t> Head Map with HUC  </a:t>
            </a:r>
            <a:r>
              <a:rPr lang="en-US" dirty="0" err="1" smtClean="0"/>
              <a:t>subbasin</a:t>
            </a:r>
            <a:r>
              <a:rPr lang="en-US" dirty="0" smtClean="0"/>
              <a:t> map, allowing me to combine multiple HUCs and end up with 14 </a:t>
            </a:r>
            <a:r>
              <a:rPr lang="en-US" dirty="0" err="1" smtClean="0"/>
              <a:t>subbasins</a:t>
            </a:r>
            <a:endParaRPr lang="en-US" dirty="0" smtClean="0"/>
          </a:p>
          <a:p>
            <a:endParaRPr lang="en-US" dirty="0"/>
          </a:p>
        </p:txBody>
      </p:sp>
      <p:sp>
        <p:nvSpPr>
          <p:cNvPr id="4" name="Slide Number Placeholder 3"/>
          <p:cNvSpPr>
            <a:spLocks noGrp="1"/>
          </p:cNvSpPr>
          <p:nvPr>
            <p:ph type="sldNum" sz="quarter" idx="10"/>
          </p:nvPr>
        </p:nvSpPr>
        <p:spPr/>
        <p:txBody>
          <a:bodyPr/>
          <a:lstStyle/>
          <a:p>
            <a:fld id="{42D81F6F-DD04-4584-B187-20BD457FD473}" type="slidenum">
              <a:rPr lang="en-US" smtClean="0"/>
              <a:t>18</a:t>
            </a:fld>
            <a:endParaRPr lang="en-US" dirty="0"/>
          </a:p>
        </p:txBody>
      </p:sp>
    </p:spTree>
    <p:extLst>
      <p:ext uri="{BB962C8B-B14F-4D97-AF65-F5344CB8AC3E}">
        <p14:creationId xmlns:p14="http://schemas.microsoft.com/office/powerpoint/2010/main" val="2620765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looked at th</a:t>
            </a:r>
            <a:r>
              <a:rPr lang="en-US" baseline="0" dirty="0" smtClean="0"/>
              <a:t>e combined HUCs in comparison to some of the older maps that were developed two decades ago and found very little relationship, which is shown in this map.</a:t>
            </a:r>
            <a:endParaRPr lang="en-US" dirty="0"/>
          </a:p>
        </p:txBody>
      </p:sp>
      <p:sp>
        <p:nvSpPr>
          <p:cNvPr id="4" name="Slide Number Placeholder 3"/>
          <p:cNvSpPr>
            <a:spLocks noGrp="1"/>
          </p:cNvSpPr>
          <p:nvPr>
            <p:ph type="sldNum" sz="quarter" idx="10"/>
          </p:nvPr>
        </p:nvSpPr>
        <p:spPr/>
        <p:txBody>
          <a:bodyPr/>
          <a:lstStyle/>
          <a:p>
            <a:fld id="{42D81F6F-DD04-4584-B187-20BD457FD473}" type="slidenum">
              <a:rPr lang="en-US" smtClean="0"/>
              <a:t>19</a:t>
            </a:fld>
            <a:endParaRPr lang="en-US" dirty="0"/>
          </a:p>
        </p:txBody>
      </p:sp>
    </p:spTree>
    <p:extLst>
      <p:ext uri="{BB962C8B-B14F-4D97-AF65-F5344CB8AC3E}">
        <p14:creationId xmlns:p14="http://schemas.microsoft.com/office/powerpoint/2010/main" val="3654169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map shows distribution of fish from WDFW</a:t>
            </a:r>
            <a:r>
              <a:rPr lang="en-US" baseline="0" dirty="0" smtClean="0"/>
              <a:t> in WRIA 15. Fish distribution may be another consideration for identifying </a:t>
            </a:r>
            <a:r>
              <a:rPr lang="en-US" baseline="0" dirty="0" err="1" smtClean="0"/>
              <a:t>subbasins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42D81F6F-DD04-4584-B187-20BD457FD473}" type="slidenum">
              <a:rPr lang="en-US" smtClean="0"/>
              <a:t>20</a:t>
            </a:fld>
            <a:endParaRPr lang="en-US" dirty="0"/>
          </a:p>
        </p:txBody>
      </p:sp>
    </p:spTree>
    <p:extLst>
      <p:ext uri="{BB962C8B-B14F-4D97-AF65-F5344CB8AC3E}">
        <p14:creationId xmlns:p14="http://schemas.microsoft.com/office/powerpoint/2010/main" val="3488864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5603" y="1683285"/>
            <a:ext cx="13713619" cy="3580847"/>
          </a:xfrm>
        </p:spPr>
        <p:txBody>
          <a:bodyPr anchor="b"/>
          <a:lstStyle>
            <a:lvl1pPr algn="ctr">
              <a:defRPr sz="8998"/>
            </a:lvl1pPr>
          </a:lstStyle>
          <a:p>
            <a:r>
              <a:rPr lang="en-US" smtClean="0"/>
              <a:t>Click to edit Master title style</a:t>
            </a:r>
            <a:endParaRPr lang="en-US" dirty="0"/>
          </a:p>
        </p:txBody>
      </p:sp>
      <p:sp>
        <p:nvSpPr>
          <p:cNvPr id="3" name="Subtitle 2"/>
          <p:cNvSpPr>
            <a:spLocks noGrp="1"/>
          </p:cNvSpPr>
          <p:nvPr>
            <p:ph type="subTitle" idx="1"/>
          </p:nvPr>
        </p:nvSpPr>
        <p:spPr>
          <a:xfrm>
            <a:off x="2285603" y="5402223"/>
            <a:ext cx="13713619" cy="2483260"/>
          </a:xfrm>
        </p:spPr>
        <p:txBody>
          <a:bodyPr/>
          <a:lstStyle>
            <a:lvl1pPr marL="0" indent="0" algn="ctr">
              <a:buNone/>
              <a:defRPr sz="3599"/>
            </a:lvl1pPr>
            <a:lvl2pPr marL="685663" indent="0" algn="ctr">
              <a:buNone/>
              <a:defRPr sz="2999"/>
            </a:lvl2pPr>
            <a:lvl3pPr marL="1371326" indent="0" algn="ctr">
              <a:buNone/>
              <a:defRPr sz="2699"/>
            </a:lvl3pPr>
            <a:lvl4pPr marL="2056989" indent="0" algn="ctr">
              <a:buNone/>
              <a:defRPr sz="2400"/>
            </a:lvl4pPr>
            <a:lvl5pPr marL="2742651" indent="0" algn="ctr">
              <a:buNone/>
              <a:defRPr sz="2400"/>
            </a:lvl5pPr>
            <a:lvl6pPr marL="3428314" indent="0" algn="ctr">
              <a:buNone/>
              <a:defRPr sz="2400"/>
            </a:lvl6pPr>
            <a:lvl7pPr marL="4113977" indent="0" algn="ctr">
              <a:buNone/>
              <a:defRPr sz="2400"/>
            </a:lvl7pPr>
            <a:lvl8pPr marL="4799640" indent="0" algn="ctr">
              <a:buNone/>
              <a:defRPr sz="2400"/>
            </a:lvl8pPr>
            <a:lvl9pPr marL="5485303" indent="0" algn="ctr">
              <a:buNone/>
              <a:defRPr sz="24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3376437224"/>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1239684836"/>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5078" y="547603"/>
            <a:ext cx="3942665" cy="871641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57082" y="547603"/>
            <a:ext cx="11599436" cy="8716412"/>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767786682"/>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rgbClr val="44688F"/>
                </a:solidFill>
              </a:defRPr>
            </a:lvl1pPr>
          </a:lstStyle>
          <a:p>
            <a:r>
              <a:rPr lang="en-US" smtClean="0"/>
              <a:t>Click to edit Master title style</a:t>
            </a:r>
            <a:endParaRPr lang="en-US" dirty="0"/>
          </a:p>
        </p:txBody>
      </p:sp>
      <p:sp>
        <p:nvSpPr>
          <p:cNvPr id="11" name="Text Placeholder 10"/>
          <p:cNvSpPr>
            <a:spLocks noGrp="1"/>
          </p:cNvSpPr>
          <p:nvPr>
            <p:ph type="body" sz="quarter" idx="11" hasCustomPrompt="1"/>
          </p:nvPr>
        </p:nvSpPr>
        <p:spPr>
          <a:xfrm>
            <a:off x="1403107" y="2616740"/>
            <a:ext cx="15478612" cy="6547899"/>
          </a:xfrm>
        </p:spPr>
        <p:txBody>
          <a:bodyPr/>
          <a:lstStyle>
            <a:lvl1pPr>
              <a:defRPr sz="3600">
                <a:solidFill>
                  <a:schemeClr val="tx1"/>
                </a:solidFill>
                <a:latin typeface="Franklin Gothic Book" panose="020B0503020102020204" pitchFamily="34" charset="0"/>
                <a:ea typeface="Roboto" panose="02000000000000000000" pitchFamily="2" charset="0"/>
              </a:defRPr>
            </a:lvl1pPr>
            <a:lvl2pPr marL="1028563" indent="-342854">
              <a:buFont typeface="Wingdings" panose="05000000000000000000" pitchFamily="2" charset="2"/>
              <a:buChar char="§"/>
              <a:defRPr sz="2800" baseline="0">
                <a:solidFill>
                  <a:schemeClr val="tx1"/>
                </a:solidFill>
                <a:latin typeface="Franklin Gothic Book" panose="020B0503020102020204" pitchFamily="34" charset="0"/>
                <a:ea typeface="Roboto" panose="02000000000000000000" pitchFamily="2" charset="0"/>
              </a:defRPr>
            </a:lvl2pPr>
            <a:lvl3pPr marL="1828617" indent="-457200">
              <a:buFontTx/>
              <a:buChar char="̶"/>
              <a:defRPr sz="2400" baseline="0">
                <a:solidFill>
                  <a:schemeClr val="tx1"/>
                </a:solidFill>
                <a:latin typeface="Roboto" panose="02000000000000000000" pitchFamily="2" charset="0"/>
                <a:ea typeface="Roboto" panose="02000000000000000000" pitchFamily="2" charset="0"/>
              </a:defRPr>
            </a:lvl3pPr>
            <a:lvl4pPr>
              <a:defRPr sz="2400">
                <a:solidFill>
                  <a:schemeClr val="tx1"/>
                </a:solidFill>
              </a:defRPr>
            </a:lvl4pPr>
            <a:lvl5pPr>
              <a:defRPr sz="2400">
                <a:solidFill>
                  <a:schemeClr val="tx1"/>
                </a:solidFill>
              </a:defRPr>
            </a:lvl5pPr>
          </a:lstStyle>
          <a:p>
            <a:pPr lvl="0"/>
            <a:r>
              <a:rPr kumimoji="1" lang="en-US" altLang="ja-JP" dirty="0" smtClean="0"/>
              <a:t>Text goes here</a:t>
            </a:r>
            <a:endParaRPr kumimoji="1" lang="ja-JP" altLang="en-US" dirty="0" smtClean="0"/>
          </a:p>
          <a:p>
            <a:pPr lvl="1"/>
            <a:endParaRPr lang="en-US" dirty="0" smtClean="0"/>
          </a:p>
          <a:p>
            <a:pPr lvl="1"/>
            <a:r>
              <a:rPr lang="en-US" dirty="0" smtClean="0"/>
              <a:t>First level level </a:t>
            </a:r>
          </a:p>
          <a:p>
            <a:pPr lvl="2"/>
            <a:r>
              <a:rPr lang="en-US" dirty="0" smtClean="0"/>
              <a:t>Second level</a:t>
            </a:r>
          </a:p>
          <a:p>
            <a:pPr lvl="2"/>
            <a:r>
              <a:rPr lang="en-US" dirty="0" smtClean="0"/>
              <a:t>Second level</a:t>
            </a:r>
          </a:p>
          <a:p>
            <a:pPr lvl="3"/>
            <a:r>
              <a:rPr lang="en-US" dirty="0" smtClean="0"/>
              <a:t>Third level</a:t>
            </a:r>
          </a:p>
          <a:p>
            <a:pPr lvl="4"/>
            <a:endParaRPr lang="en-US" dirty="0"/>
          </a:p>
        </p:txBody>
      </p:sp>
      <p:sp>
        <p:nvSpPr>
          <p:cNvPr id="10" name="Slide Number Placeholder 2"/>
          <p:cNvSpPr txBox="1">
            <a:spLocks/>
          </p:cNvSpPr>
          <p:nvPr userDrawn="1"/>
        </p:nvSpPr>
        <p:spPr>
          <a:xfrm>
            <a:off x="14939878"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913033" y="9446540"/>
            <a:ext cx="635345" cy="467949"/>
          </a:xfrm>
          <a:prstGeom prst="rect">
            <a:avLst/>
          </a:prstGeom>
        </p:spPr>
      </p:pic>
      <p:cxnSp>
        <p:nvCxnSpPr>
          <p:cNvPr id="13" name="Straight Connector 12"/>
          <p:cNvCxnSpPr/>
          <p:nvPr userDrawn="1"/>
        </p:nvCxnSpPr>
        <p:spPr>
          <a:xfrm flipH="1">
            <a:off x="925791" y="9680515"/>
            <a:ext cx="15865182"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862448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Wide image and text 3">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18284825" cy="5811864"/>
          </a:xfrm>
          <a:solidFill>
            <a:srgbClr val="44688F"/>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smtClean="0"/>
              <a:t>Click icon to add picture</a:t>
            </a:r>
            <a:endParaRPr kumimoji="1" lang="ja-JP" altLang="en-US" dirty="0"/>
          </a:p>
        </p:txBody>
      </p:sp>
      <p:sp>
        <p:nvSpPr>
          <p:cNvPr id="8" name="Title 1"/>
          <p:cNvSpPr>
            <a:spLocks noGrp="1"/>
          </p:cNvSpPr>
          <p:nvPr>
            <p:ph type="title" hasCustomPrompt="1"/>
          </p:nvPr>
        </p:nvSpPr>
        <p:spPr>
          <a:xfrm>
            <a:off x="1" y="5851783"/>
            <a:ext cx="18284824" cy="1054484"/>
          </a:xfrm>
        </p:spPr>
        <p:txBody>
          <a:bodyPr anchor="ctr"/>
          <a:lstStyle>
            <a:lvl1pPr algn="ctr">
              <a:defRPr/>
            </a:lvl1pPr>
          </a:lstStyle>
          <a:p>
            <a:r>
              <a:rPr kumimoji="1" lang="en-US" altLang="ja-JP" dirty="0"/>
              <a:t>Slide title</a:t>
            </a:r>
            <a:endParaRPr kumimoji="1" lang="ja-JP" altLang="en-US" dirty="0"/>
          </a:p>
        </p:txBody>
      </p:sp>
      <p:sp>
        <p:nvSpPr>
          <p:cNvPr id="10" name="Text Placeholder 5"/>
          <p:cNvSpPr>
            <a:spLocks noGrp="1"/>
          </p:cNvSpPr>
          <p:nvPr>
            <p:ph type="body" sz="quarter" idx="12" hasCustomPrompt="1"/>
          </p:nvPr>
        </p:nvSpPr>
        <p:spPr>
          <a:xfrm>
            <a:off x="1" y="7188201"/>
            <a:ext cx="18284823" cy="1663700"/>
          </a:xfrm>
        </p:spPr>
        <p:txBody>
          <a:bodyPr anchor="t" anchorCtr="0">
            <a:normAutofit/>
          </a:bodyPr>
          <a:lstStyle>
            <a:lvl1pPr marL="0" indent="0" algn="ctr">
              <a:spcBef>
                <a:spcPts val="0"/>
              </a:spcBef>
              <a:buFontTx/>
              <a:buNone/>
              <a:defRPr sz="2800"/>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24484" y="9044385"/>
            <a:ext cx="3447038" cy="1054757"/>
          </a:xfrm>
          <a:prstGeom prst="rect">
            <a:avLst/>
          </a:prstGeom>
        </p:spPr>
      </p:pic>
    </p:spTree>
    <p:extLst>
      <p:ext uri="{BB962C8B-B14F-4D97-AF65-F5344CB8AC3E}">
        <p14:creationId xmlns:p14="http://schemas.microsoft.com/office/powerpoint/2010/main" val="114073756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2 columns">
    <p:spTree>
      <p:nvGrpSpPr>
        <p:cNvPr id="1" name=""/>
        <p:cNvGrpSpPr/>
        <p:nvPr/>
      </p:nvGrpSpPr>
      <p:grpSpPr>
        <a:xfrm>
          <a:off x="0" y="0"/>
          <a:ext cx="0" cy="0"/>
          <a:chOff x="0" y="0"/>
          <a:chExt cx="0" cy="0"/>
        </a:xfrm>
      </p:grpSpPr>
      <p:sp>
        <p:nvSpPr>
          <p:cNvPr id="5" name="Rectangle 4"/>
          <p:cNvSpPr/>
          <p:nvPr userDrawn="1"/>
        </p:nvSpPr>
        <p:spPr>
          <a:xfrm>
            <a:off x="0" y="-1192"/>
            <a:ext cx="9142413" cy="10286207"/>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800"/>
          </a:p>
        </p:txBody>
      </p:sp>
      <p:sp>
        <p:nvSpPr>
          <p:cNvPr id="6" name="Title 1"/>
          <p:cNvSpPr>
            <a:spLocks noGrp="1"/>
          </p:cNvSpPr>
          <p:nvPr>
            <p:ph type="title" hasCustomPrompt="1"/>
          </p:nvPr>
        </p:nvSpPr>
        <p:spPr>
          <a:xfrm>
            <a:off x="1403626" y="2086657"/>
            <a:ext cx="6098957" cy="611051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7" name="Text Placeholder 5"/>
          <p:cNvSpPr>
            <a:spLocks noGrp="1"/>
          </p:cNvSpPr>
          <p:nvPr>
            <p:ph type="body" sz="quarter" idx="15" hasCustomPrompt="1"/>
          </p:nvPr>
        </p:nvSpPr>
        <p:spPr>
          <a:xfrm>
            <a:off x="9844747" y="2918733"/>
            <a:ext cx="7451032" cy="2107520"/>
          </a:xfrm>
        </p:spPr>
        <p:txBody>
          <a:bodyPr numCol="1" spcCol="540000" anchor="t">
            <a:normAutofit/>
          </a:bodyPr>
          <a:lstStyle>
            <a:lvl1pPr marL="342900" indent="-342900" algn="just">
              <a:spcBef>
                <a:spcPts val="0"/>
              </a:spcBef>
              <a:buFont typeface="Wingdings" panose="05000000000000000000" pitchFamily="2" charset="2"/>
              <a:buChar char="§"/>
              <a:defRPr sz="2800">
                <a:solidFill>
                  <a:schemeClr val="tx1"/>
                </a:solidFill>
                <a:latin typeface="Franklin Gothic Book" panose="020B0503020102020204" pitchFamily="34"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9844747" y="2154012"/>
            <a:ext cx="7451031" cy="595666"/>
          </a:xfrm>
        </p:spPr>
        <p:txBody>
          <a:bodyPr anchor="b">
            <a:noAutofit/>
          </a:bodyPr>
          <a:lstStyle>
            <a:lvl1pPr marL="0" indent="0" algn="l">
              <a:lnSpc>
                <a:spcPct val="100000"/>
              </a:lnSpc>
              <a:spcBef>
                <a:spcPts val="0"/>
              </a:spcBef>
              <a:buFontTx/>
              <a:buNone/>
              <a:defRPr sz="2800">
                <a:solidFill>
                  <a:srgbClr val="44688F"/>
                </a:solidFill>
                <a:latin typeface="Franklin Gothic Medium" panose="020B0603020102020204" pitchFamily="34" charset="0"/>
                <a:ea typeface="Roboto" panose="02000000000000000000" pitchFamily="2"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6" hasCustomPrompt="1"/>
          </p:nvPr>
        </p:nvSpPr>
        <p:spPr>
          <a:xfrm>
            <a:off x="9844747" y="5973990"/>
            <a:ext cx="7451032" cy="2107520"/>
          </a:xfrm>
        </p:spPr>
        <p:txBody>
          <a:bodyPr numCol="1" spcCol="540000" anchor="t">
            <a:normAutofit/>
          </a:bodyPr>
          <a:lstStyle>
            <a:lvl1pPr marL="342900" indent="-342900" algn="just">
              <a:spcBef>
                <a:spcPts val="0"/>
              </a:spcBef>
              <a:buFont typeface="Wingdings" panose="05000000000000000000" pitchFamily="2" charset="2"/>
              <a:buChar char="§"/>
              <a:defRPr sz="2800">
                <a:solidFill>
                  <a:schemeClr val="tx1"/>
                </a:solidFill>
                <a:latin typeface="Franklin Gothic Book" panose="020B0503020102020204" pitchFamily="34"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0" name="Text Placeholder 5"/>
          <p:cNvSpPr>
            <a:spLocks noGrp="1"/>
          </p:cNvSpPr>
          <p:nvPr>
            <p:ph type="body" sz="quarter" idx="17" hasCustomPrompt="1"/>
          </p:nvPr>
        </p:nvSpPr>
        <p:spPr>
          <a:xfrm>
            <a:off x="9844747" y="5209269"/>
            <a:ext cx="7451031" cy="595666"/>
          </a:xfrm>
        </p:spPr>
        <p:txBody>
          <a:bodyPr anchor="b">
            <a:noAutofit/>
          </a:bodyPr>
          <a:lstStyle>
            <a:lvl1pPr marL="0" indent="0" algn="l">
              <a:lnSpc>
                <a:spcPct val="100000"/>
              </a:lnSpc>
              <a:spcBef>
                <a:spcPts val="0"/>
              </a:spcBef>
              <a:buFontTx/>
              <a:buNone/>
              <a:defRPr sz="2800">
                <a:solidFill>
                  <a:srgbClr val="44688F"/>
                </a:solidFill>
                <a:latin typeface="Franklin Gothic Medium" panose="020B0603020102020204" pitchFamily="34" charset="0"/>
                <a:ea typeface="Roboto" panose="02000000000000000000" pitchFamily="2"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2" name="Rectangle 11"/>
          <p:cNvSpPr/>
          <p:nvPr userDrawn="1"/>
        </p:nvSpPr>
        <p:spPr>
          <a:xfrm rot="5400000">
            <a:off x="4036795" y="5097216"/>
            <a:ext cx="10286206" cy="89392"/>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sz="1800"/>
          </a:p>
        </p:txBody>
      </p:sp>
      <p:sp>
        <p:nvSpPr>
          <p:cNvPr id="11" name="Slide Number Placeholder 2"/>
          <p:cNvSpPr txBox="1">
            <a:spLocks/>
          </p:cNvSpPr>
          <p:nvPr userDrawn="1"/>
        </p:nvSpPr>
        <p:spPr>
          <a:xfrm>
            <a:off x="14939878"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913033" y="9446540"/>
            <a:ext cx="635345" cy="467949"/>
          </a:xfrm>
          <a:prstGeom prst="rect">
            <a:avLst/>
          </a:prstGeom>
        </p:spPr>
      </p:pic>
    </p:spTree>
    <p:extLst>
      <p:ext uri="{BB962C8B-B14F-4D97-AF65-F5344CB8AC3E}">
        <p14:creationId xmlns:p14="http://schemas.microsoft.com/office/powerpoint/2010/main" val="3652269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meline start">
    <p:spTree>
      <p:nvGrpSpPr>
        <p:cNvPr id="1" name=""/>
        <p:cNvGrpSpPr/>
        <p:nvPr/>
      </p:nvGrpSpPr>
      <p:grpSpPr>
        <a:xfrm>
          <a:off x="0" y="0"/>
          <a:ext cx="0" cy="0"/>
          <a:chOff x="0" y="0"/>
          <a:chExt cx="0" cy="0"/>
        </a:xfrm>
      </p:grpSpPr>
      <p:sp>
        <p:nvSpPr>
          <p:cNvPr id="94" name="Oval 93"/>
          <p:cNvSpPr/>
          <p:nvPr userDrawn="1"/>
        </p:nvSpPr>
        <p:spPr>
          <a:xfrm>
            <a:off x="9031595" y="2670764"/>
            <a:ext cx="221635"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95" name="Oval 94"/>
          <p:cNvSpPr/>
          <p:nvPr userDrawn="1"/>
        </p:nvSpPr>
        <p:spPr>
          <a:xfrm>
            <a:off x="9031595" y="5041087"/>
            <a:ext cx="221635"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96" name="Oval 95"/>
          <p:cNvSpPr/>
          <p:nvPr userDrawn="1"/>
        </p:nvSpPr>
        <p:spPr>
          <a:xfrm>
            <a:off x="9031595" y="7404424"/>
            <a:ext cx="221635" cy="2216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cxnSp>
        <p:nvCxnSpPr>
          <p:cNvPr id="101" name="Straight Connector 100"/>
          <p:cNvCxnSpPr>
            <a:stCxn id="94" idx="4"/>
            <a:endCxn id="95" idx="0"/>
          </p:cNvCxnSpPr>
          <p:nvPr userDrawn="1"/>
        </p:nvCxnSpPr>
        <p:spPr>
          <a:xfrm>
            <a:off x="9142413" y="2892436"/>
            <a:ext cx="0" cy="214865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a:stCxn id="96" idx="0"/>
            <a:endCxn id="95" idx="4"/>
          </p:cNvCxnSpPr>
          <p:nvPr userDrawn="1"/>
        </p:nvCxnSpPr>
        <p:spPr>
          <a:xfrm flipV="1">
            <a:off x="9142413" y="5262759"/>
            <a:ext cx="0" cy="2141664"/>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endCxn id="96" idx="4"/>
          </p:cNvCxnSpPr>
          <p:nvPr userDrawn="1"/>
        </p:nvCxnSpPr>
        <p:spPr>
          <a:xfrm flipV="1">
            <a:off x="9142412" y="7626097"/>
            <a:ext cx="1" cy="2659317"/>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2" name="Text Placeholder 5"/>
          <p:cNvSpPr>
            <a:spLocks noGrp="1"/>
          </p:cNvSpPr>
          <p:nvPr>
            <p:ph type="body" sz="quarter" idx="12" hasCustomPrompt="1"/>
          </p:nvPr>
        </p:nvSpPr>
        <p:spPr>
          <a:xfrm>
            <a:off x="9620314" y="3091581"/>
            <a:ext cx="5642436" cy="1045593"/>
          </a:xfrm>
        </p:spPr>
        <p:txBody>
          <a:bodyPr anchor="t">
            <a:normAutofit/>
          </a:bodyPr>
          <a:lstStyle>
            <a:lvl1pPr marL="0" indent="0" algn="l">
              <a:spcBef>
                <a:spcPts val="0"/>
              </a:spcBef>
              <a:buFontTx/>
              <a:buNone/>
              <a:defRPr sz="2400">
                <a:solidFill>
                  <a:schemeClr val="tx1"/>
                </a:solidFill>
                <a:latin typeface="Franklin Gothic Book" panose="020B0503020102020204" pitchFamily="34"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13" name="Text Placeholder 5"/>
          <p:cNvSpPr>
            <a:spLocks noGrp="1"/>
          </p:cNvSpPr>
          <p:nvPr>
            <p:ph type="body" sz="quarter" idx="14" hasCustomPrompt="1"/>
          </p:nvPr>
        </p:nvSpPr>
        <p:spPr>
          <a:xfrm>
            <a:off x="9620314" y="2432344"/>
            <a:ext cx="5642436" cy="586241"/>
          </a:xfrm>
        </p:spPr>
        <p:txBody>
          <a:bodyPr anchor="b">
            <a:normAutofit/>
          </a:bodyPr>
          <a:lstStyle>
            <a:lvl1pPr marL="0" indent="0" algn="l">
              <a:lnSpc>
                <a:spcPct val="100000"/>
              </a:lnSpc>
              <a:spcBef>
                <a:spcPts val="0"/>
              </a:spcBef>
              <a:buFontTx/>
              <a:buNone/>
              <a:defRPr sz="2800">
                <a:solidFill>
                  <a:schemeClr val="tx2"/>
                </a:solidFill>
                <a:latin typeface="Franklin Gothic Book" panose="020B0503020102020204" pitchFamily="34" charset="0"/>
                <a:ea typeface="Roboto" panose="02000000000000000000" pitchFamily="2"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17" name="Text Placeholder 5"/>
          <p:cNvSpPr>
            <a:spLocks noGrp="1"/>
          </p:cNvSpPr>
          <p:nvPr>
            <p:ph type="body" sz="quarter" idx="15" hasCustomPrompt="1"/>
          </p:nvPr>
        </p:nvSpPr>
        <p:spPr>
          <a:xfrm>
            <a:off x="9620314" y="5465148"/>
            <a:ext cx="5642436" cy="1045593"/>
          </a:xfrm>
        </p:spPr>
        <p:txBody>
          <a:bodyPr anchor="t">
            <a:normAutofit/>
          </a:bodyPr>
          <a:lstStyle>
            <a:lvl1pPr marL="0" indent="0" algn="l">
              <a:spcBef>
                <a:spcPts val="0"/>
              </a:spcBef>
              <a:buFontTx/>
              <a:buNone/>
              <a:defRPr sz="2400">
                <a:solidFill>
                  <a:schemeClr val="tx1"/>
                </a:solidFill>
                <a:latin typeface="Franklin Gothic Book" panose="020B0503020102020204" pitchFamily="34"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18" name="Text Placeholder 5"/>
          <p:cNvSpPr>
            <a:spLocks noGrp="1"/>
          </p:cNvSpPr>
          <p:nvPr>
            <p:ph type="body" sz="quarter" idx="16" hasCustomPrompt="1"/>
          </p:nvPr>
        </p:nvSpPr>
        <p:spPr>
          <a:xfrm>
            <a:off x="9620314" y="4805912"/>
            <a:ext cx="5642436" cy="586241"/>
          </a:xfrm>
        </p:spPr>
        <p:txBody>
          <a:bodyPr anchor="b">
            <a:normAutofit/>
          </a:bodyPr>
          <a:lstStyle>
            <a:lvl1pPr marL="0" indent="0" algn="l">
              <a:lnSpc>
                <a:spcPct val="100000"/>
              </a:lnSpc>
              <a:spcBef>
                <a:spcPts val="0"/>
              </a:spcBef>
              <a:buFontTx/>
              <a:buNone/>
              <a:defRPr sz="2800">
                <a:solidFill>
                  <a:schemeClr val="tx1"/>
                </a:solidFill>
                <a:latin typeface="Franklin Gothic Book" panose="020B0503020102020204" pitchFamily="34"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19" name="Text Placeholder 5"/>
          <p:cNvSpPr>
            <a:spLocks noGrp="1"/>
          </p:cNvSpPr>
          <p:nvPr>
            <p:ph type="body" sz="quarter" idx="17" hasCustomPrompt="1"/>
          </p:nvPr>
        </p:nvSpPr>
        <p:spPr>
          <a:xfrm>
            <a:off x="9620314" y="7831337"/>
            <a:ext cx="5642436" cy="1045593"/>
          </a:xfrm>
        </p:spPr>
        <p:txBody>
          <a:bodyPr anchor="t">
            <a:normAutofit/>
          </a:bodyPr>
          <a:lstStyle>
            <a:lvl1pPr marL="0" indent="0" algn="l">
              <a:spcBef>
                <a:spcPts val="0"/>
              </a:spcBef>
              <a:buFontTx/>
              <a:buNone/>
              <a:defRPr sz="2400">
                <a:solidFill>
                  <a:schemeClr val="tx1"/>
                </a:solidFill>
                <a:latin typeface="Franklin Gothic Book" panose="020B0503020102020204" pitchFamily="34"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20" name="Text Placeholder 5"/>
          <p:cNvSpPr>
            <a:spLocks noGrp="1"/>
          </p:cNvSpPr>
          <p:nvPr>
            <p:ph type="body" sz="quarter" idx="18" hasCustomPrompt="1"/>
          </p:nvPr>
        </p:nvSpPr>
        <p:spPr>
          <a:xfrm>
            <a:off x="9620314" y="7172100"/>
            <a:ext cx="5642436" cy="586241"/>
          </a:xfrm>
        </p:spPr>
        <p:txBody>
          <a:bodyPr anchor="b">
            <a:normAutofit/>
          </a:bodyPr>
          <a:lstStyle>
            <a:lvl1pPr marL="0" indent="0" algn="l">
              <a:lnSpc>
                <a:spcPct val="100000"/>
              </a:lnSpc>
              <a:spcBef>
                <a:spcPts val="0"/>
              </a:spcBef>
              <a:buFontTx/>
              <a:buNone/>
              <a:defRPr sz="2800">
                <a:solidFill>
                  <a:schemeClr val="tx1"/>
                </a:solidFill>
                <a:latin typeface="Franklin Gothic Book" panose="020B0503020102020204" pitchFamily="34"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27" name="Title 1"/>
          <p:cNvSpPr>
            <a:spLocks noGrp="1"/>
          </p:cNvSpPr>
          <p:nvPr>
            <p:ph type="title" hasCustomPrompt="1"/>
          </p:nvPr>
        </p:nvSpPr>
        <p:spPr>
          <a:xfrm>
            <a:off x="1403107" y="2116811"/>
            <a:ext cx="4788800" cy="3018343"/>
          </a:xfrm>
        </p:spPr>
        <p:txBody>
          <a:bodyPr anchor="b"/>
          <a:lstStyle>
            <a:lvl1pPr algn="l">
              <a:defRPr>
                <a:solidFill>
                  <a:srgbClr val="44688F"/>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32" name="Text Placeholder 5"/>
          <p:cNvSpPr>
            <a:spLocks noGrp="1"/>
          </p:cNvSpPr>
          <p:nvPr>
            <p:ph type="body" sz="quarter" idx="24" hasCustomPrompt="1"/>
          </p:nvPr>
        </p:nvSpPr>
        <p:spPr>
          <a:xfrm>
            <a:off x="1403106" y="5365095"/>
            <a:ext cx="4788801" cy="3512273"/>
          </a:xfrm>
        </p:spPr>
        <p:txBody>
          <a:bodyPr anchor="t">
            <a:normAutofit/>
          </a:bodyPr>
          <a:lstStyle>
            <a:lvl1pPr marL="0" indent="0" algn="l">
              <a:spcBef>
                <a:spcPts val="0"/>
              </a:spcBef>
              <a:buFontTx/>
              <a:buNone/>
              <a:defRPr sz="2400">
                <a:solidFill>
                  <a:schemeClr val="tx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1" name="Text Placeholder 5"/>
          <p:cNvSpPr>
            <a:spLocks noGrp="1"/>
          </p:cNvSpPr>
          <p:nvPr>
            <p:ph type="body" sz="quarter" idx="21" hasCustomPrompt="1"/>
          </p:nvPr>
        </p:nvSpPr>
        <p:spPr>
          <a:xfrm>
            <a:off x="6983782" y="2479940"/>
            <a:ext cx="1537875" cy="586241"/>
          </a:xfrm>
          <a:solidFill>
            <a:srgbClr val="44688F"/>
          </a:solidFill>
        </p:spPr>
        <p:txBody>
          <a:bodyPr anchor="ctr">
            <a:noAutofit/>
          </a:bodyPr>
          <a:lstStyle>
            <a:lvl1pPr marL="0" indent="0" algn="ctr">
              <a:lnSpc>
                <a:spcPct val="100000"/>
              </a:lnSpc>
              <a:spcBef>
                <a:spcPts val="0"/>
              </a:spcBef>
              <a:buFontTx/>
              <a:buNone/>
              <a:defRPr sz="24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0000</a:t>
            </a:r>
            <a:endParaRPr kumimoji="1" lang="ja-JP" altLang="en-US" dirty="0"/>
          </a:p>
        </p:txBody>
      </p:sp>
      <p:sp>
        <p:nvSpPr>
          <p:cNvPr id="22" name="Text Placeholder 5"/>
          <p:cNvSpPr>
            <a:spLocks noGrp="1"/>
          </p:cNvSpPr>
          <p:nvPr>
            <p:ph type="body" sz="quarter" idx="22" hasCustomPrompt="1"/>
          </p:nvPr>
        </p:nvSpPr>
        <p:spPr>
          <a:xfrm>
            <a:off x="6983782" y="4853508"/>
            <a:ext cx="1537875" cy="586241"/>
          </a:xfrm>
          <a:solidFill>
            <a:srgbClr val="44688F"/>
          </a:solidFill>
        </p:spPr>
        <p:txBody>
          <a:bodyPr anchor="ctr">
            <a:noAutofit/>
          </a:bodyPr>
          <a:lstStyle>
            <a:lvl1pPr marL="0" indent="0" algn="ctr">
              <a:lnSpc>
                <a:spcPct val="100000"/>
              </a:lnSpc>
              <a:spcBef>
                <a:spcPts val="0"/>
              </a:spcBef>
              <a:buFontTx/>
              <a:buNone/>
              <a:defRPr sz="24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0000</a:t>
            </a:r>
            <a:endParaRPr kumimoji="1" lang="ja-JP" altLang="en-US" dirty="0"/>
          </a:p>
        </p:txBody>
      </p:sp>
      <p:sp>
        <p:nvSpPr>
          <p:cNvPr id="23" name="Text Placeholder 5"/>
          <p:cNvSpPr>
            <a:spLocks noGrp="1"/>
          </p:cNvSpPr>
          <p:nvPr>
            <p:ph type="body" sz="quarter" idx="23" hasCustomPrompt="1"/>
          </p:nvPr>
        </p:nvSpPr>
        <p:spPr>
          <a:xfrm>
            <a:off x="6983782" y="7229221"/>
            <a:ext cx="1537875" cy="586241"/>
          </a:xfrm>
          <a:solidFill>
            <a:srgbClr val="44688F"/>
          </a:solidFill>
        </p:spPr>
        <p:txBody>
          <a:bodyPr anchor="ctr">
            <a:noAutofit/>
          </a:bodyPr>
          <a:lstStyle>
            <a:lvl1pPr marL="0" indent="0" algn="ctr">
              <a:lnSpc>
                <a:spcPct val="100000"/>
              </a:lnSpc>
              <a:spcBef>
                <a:spcPts val="0"/>
              </a:spcBef>
              <a:buFontTx/>
              <a:buNone/>
              <a:defRPr sz="240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0000</a:t>
            </a:r>
            <a:endParaRPr kumimoji="1" lang="ja-JP" altLang="en-US" dirty="0"/>
          </a:p>
        </p:txBody>
      </p:sp>
      <p:sp>
        <p:nvSpPr>
          <p:cNvPr id="28" name="Slide Number Placeholder 2"/>
          <p:cNvSpPr txBox="1">
            <a:spLocks/>
          </p:cNvSpPr>
          <p:nvPr userDrawn="1"/>
        </p:nvSpPr>
        <p:spPr>
          <a:xfrm>
            <a:off x="14939878"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29" name="Picture 2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913033" y="9446540"/>
            <a:ext cx="635345" cy="467949"/>
          </a:xfrm>
          <a:prstGeom prst="rect">
            <a:avLst/>
          </a:prstGeom>
        </p:spPr>
      </p:pic>
    </p:spTree>
    <p:extLst>
      <p:ext uri="{BB962C8B-B14F-4D97-AF65-F5344CB8AC3E}">
        <p14:creationId xmlns:p14="http://schemas.microsoft.com/office/powerpoint/2010/main" val="23367455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mage and long text">
    <p:spTree>
      <p:nvGrpSpPr>
        <p:cNvPr id="1" name=""/>
        <p:cNvGrpSpPr/>
        <p:nvPr/>
      </p:nvGrpSpPr>
      <p:grpSpPr>
        <a:xfrm>
          <a:off x="0" y="0"/>
          <a:ext cx="0" cy="0"/>
          <a:chOff x="0" y="0"/>
          <a:chExt cx="0" cy="0"/>
        </a:xfrm>
      </p:grpSpPr>
      <p:sp>
        <p:nvSpPr>
          <p:cNvPr id="5" name="Rectangle 4"/>
          <p:cNvSpPr/>
          <p:nvPr userDrawn="1"/>
        </p:nvSpPr>
        <p:spPr>
          <a:xfrm>
            <a:off x="0" y="-1588"/>
            <a:ext cx="6509504" cy="10286207"/>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800"/>
          </a:p>
        </p:txBody>
      </p:sp>
      <p:sp>
        <p:nvSpPr>
          <p:cNvPr id="6" name="Title 1"/>
          <p:cNvSpPr>
            <a:spLocks noGrp="1"/>
          </p:cNvSpPr>
          <p:nvPr>
            <p:ph type="title" hasCustomPrompt="1"/>
          </p:nvPr>
        </p:nvSpPr>
        <p:spPr>
          <a:xfrm>
            <a:off x="588184" y="3633536"/>
            <a:ext cx="5333137" cy="301834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7" name="Picture Placeholder 6"/>
          <p:cNvSpPr>
            <a:spLocks noGrp="1"/>
          </p:cNvSpPr>
          <p:nvPr>
            <p:ph type="pic" sz="quarter" idx="13"/>
          </p:nvPr>
        </p:nvSpPr>
        <p:spPr>
          <a:xfrm>
            <a:off x="7792818" y="1433513"/>
            <a:ext cx="8987317" cy="3708400"/>
          </a:xfrm>
          <a:solidFill>
            <a:srgbClr val="44688F">
              <a:alpha val="20000"/>
            </a:srgb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smtClean="0"/>
              <a:t>Click icon to add picture</a:t>
            </a:r>
            <a:endParaRPr kumimoji="1" lang="ja-JP" altLang="en-US" dirty="0"/>
          </a:p>
        </p:txBody>
      </p:sp>
      <p:sp>
        <p:nvSpPr>
          <p:cNvPr id="8" name="Text Placeholder 5"/>
          <p:cNvSpPr>
            <a:spLocks noGrp="1"/>
          </p:cNvSpPr>
          <p:nvPr>
            <p:ph type="body" sz="quarter" idx="15" hasCustomPrompt="1"/>
          </p:nvPr>
        </p:nvSpPr>
        <p:spPr>
          <a:xfrm>
            <a:off x="7792818" y="5565640"/>
            <a:ext cx="9200460" cy="3311728"/>
          </a:xfrm>
        </p:spPr>
        <p:txBody>
          <a:bodyPr numCol="1" spcCol="540000" anchor="t">
            <a:normAutofit/>
          </a:bodyPr>
          <a:lstStyle>
            <a:lvl1pPr marL="457200" indent="-457200" algn="just">
              <a:spcBef>
                <a:spcPts val="0"/>
              </a:spcBef>
              <a:buFont typeface="Wingdings" panose="05000000000000000000" pitchFamily="2" charset="2"/>
              <a:buChar char="§"/>
              <a:defRPr sz="2800" baseline="0">
                <a:solidFill>
                  <a:schemeClr val="tx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a:t>
            </a:r>
            <a:r>
              <a:rPr kumimoji="1" lang="en-US" altLang="ja-JP" dirty="0" smtClean="0"/>
              <a:t>here </a:t>
            </a:r>
          </a:p>
          <a:p>
            <a:pPr lvl="0"/>
            <a:r>
              <a:rPr kumimoji="1" lang="en-US" altLang="ja-JP" dirty="0" smtClean="0"/>
              <a:t>Text goes here</a:t>
            </a:r>
            <a:endParaRPr kumimoji="1" lang="ja-JP" altLang="en-US" dirty="0"/>
          </a:p>
        </p:txBody>
      </p:sp>
      <p:sp>
        <p:nvSpPr>
          <p:cNvPr id="9" name="Rectangle 8"/>
          <p:cNvSpPr/>
          <p:nvPr userDrawn="1"/>
        </p:nvSpPr>
        <p:spPr>
          <a:xfrm rot="5400000">
            <a:off x="1385249" y="5097216"/>
            <a:ext cx="10286206" cy="89392"/>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sz="1800"/>
          </a:p>
        </p:txBody>
      </p:sp>
      <p:sp>
        <p:nvSpPr>
          <p:cNvPr id="10" name="Slide Number Placeholder 2"/>
          <p:cNvSpPr txBox="1">
            <a:spLocks/>
          </p:cNvSpPr>
          <p:nvPr userDrawn="1"/>
        </p:nvSpPr>
        <p:spPr>
          <a:xfrm>
            <a:off x="14939878"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913033" y="9446540"/>
            <a:ext cx="635345" cy="467949"/>
          </a:xfrm>
          <a:prstGeom prst="rect">
            <a:avLst/>
          </a:prstGeom>
        </p:spPr>
      </p:pic>
    </p:spTree>
    <p:extLst>
      <p:ext uri="{BB962C8B-B14F-4D97-AF65-F5344CB8AC3E}">
        <p14:creationId xmlns:p14="http://schemas.microsoft.com/office/powerpoint/2010/main" val="15727674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rgbClr val="44688F"/>
                </a:solidFill>
              </a:defRPr>
            </a:lvl1p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a:t>
            </a:fld>
            <a:endParaRPr kumimoji="1" lang="ja-JP" altLang="en-US" dirty="0"/>
          </a:p>
        </p:txBody>
      </p:sp>
      <p:sp>
        <p:nvSpPr>
          <p:cNvPr id="6" name="Content Placeholder 5"/>
          <p:cNvSpPr>
            <a:spLocks noGrp="1"/>
          </p:cNvSpPr>
          <p:nvPr>
            <p:ph sz="quarter" idx="11"/>
          </p:nvPr>
        </p:nvSpPr>
        <p:spPr>
          <a:xfrm>
            <a:off x="1403107" y="2193925"/>
            <a:ext cx="15478612" cy="6299200"/>
          </a:xfrm>
        </p:spPr>
        <p:txBody>
          <a:bodyPr/>
          <a:lstStyle>
            <a:lvl1pPr>
              <a:defRPr sz="3600"/>
            </a:lvl1pPr>
            <a:lvl2pPr marL="1028563" indent="-342854">
              <a:buFont typeface="Wingdings" panose="05000000000000000000" pitchFamily="2" charset="2"/>
              <a:buChar char="§"/>
              <a:defRPr sz="3200">
                <a:latin typeface="Roboto" panose="02000000000000000000" pitchFamily="2" charset="0"/>
                <a:ea typeface="Roboto" panose="02000000000000000000" pitchFamily="2" charset="0"/>
              </a:defRPr>
            </a:lvl2pPr>
            <a:lvl3pPr marL="1714271" indent="-342854">
              <a:buFont typeface="Calibri" panose="020F0502020204030204" pitchFamily="34" charset="0"/>
              <a:buChar char="̶"/>
              <a:defRPr sz="2800">
                <a:latin typeface="Roboto" panose="02000000000000000000" pitchFamily="2" charset="0"/>
                <a:ea typeface="Roboto" panose="02000000000000000000" pitchFamily="2" charset="0"/>
              </a:defRPr>
            </a:lvl3pPr>
            <a:lvl4pPr marL="2399980" indent="-342854">
              <a:buFont typeface="Calibri" panose="020F0502020204030204" pitchFamily="34" charset="0"/>
              <a:buChar char="̶"/>
              <a:defRPr sz="2400">
                <a:latin typeface="Roboto" panose="02000000000000000000" pitchFamily="2" charset="0"/>
                <a:ea typeface="Roboto" panose="02000000000000000000" pitchFamily="2" charset="0"/>
              </a:defRPr>
            </a:lvl4pPr>
            <a:lvl5pPr marL="3085689" indent="-342854">
              <a:buFont typeface="Calibri" panose="020F0502020204030204" pitchFamily="34" charset="0"/>
              <a:buChar char="̶"/>
              <a:defRPr sz="2400">
                <a:latin typeface="Roboto" panose="02000000000000000000" pitchFamily="2" charset="0"/>
                <a:ea typeface="Roboto" panose="02000000000000000000" pitchFamily="2"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2004912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text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22075" y="3751866"/>
            <a:ext cx="4774371" cy="2781683"/>
          </a:xfrm>
        </p:spPr>
        <p:txBody>
          <a:bodyPr anchor="ctr"/>
          <a:lstStyle>
            <a:lvl1pPr algn="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B54AD89C-DF1E-4948-B597-5DD47B34A9CA}" type="slidenum">
              <a:rPr kumimoji="1" lang="ja-JP" altLang="en-US" smtClean="0"/>
              <a:pPr/>
              <a:t>‹#›</a:t>
            </a:fld>
            <a:endParaRPr kumimoji="1" lang="ja-JP" altLang="en-US" dirty="0"/>
          </a:p>
        </p:txBody>
      </p:sp>
      <p:sp>
        <p:nvSpPr>
          <p:cNvPr id="8" name="Text Placeholder 5"/>
          <p:cNvSpPr>
            <a:spLocks noGrp="1"/>
          </p:cNvSpPr>
          <p:nvPr>
            <p:ph type="body" sz="quarter" idx="12" hasCustomPrompt="1"/>
          </p:nvPr>
        </p:nvSpPr>
        <p:spPr>
          <a:xfrm>
            <a:off x="8278964" y="1398589"/>
            <a:ext cx="6983786" cy="7478779"/>
          </a:xfrm>
        </p:spPr>
        <p:txBody>
          <a:bodyPr anchor="ctr">
            <a:normAutofit/>
          </a:bodyPr>
          <a:lstStyle>
            <a:lvl1pPr marL="285750" indent="-285750" algn="l">
              <a:spcBef>
                <a:spcPts val="1800"/>
              </a:spcBef>
              <a:buFont typeface="Wingdings" panose="05000000000000000000" pitchFamily="2" charset="2"/>
              <a:buChar char="l"/>
              <a:defRPr sz="2800">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0529855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Image and long tex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Rectangle 4"/>
          <p:cNvSpPr/>
          <p:nvPr userDrawn="1"/>
        </p:nvSpPr>
        <p:spPr>
          <a:xfrm>
            <a:off x="0" y="-1588"/>
            <a:ext cx="6509504" cy="10286207"/>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800"/>
          </a:p>
        </p:txBody>
      </p:sp>
      <p:sp>
        <p:nvSpPr>
          <p:cNvPr id="6" name="Title 1"/>
          <p:cNvSpPr>
            <a:spLocks noGrp="1"/>
          </p:cNvSpPr>
          <p:nvPr>
            <p:ph type="title" hasCustomPrompt="1"/>
          </p:nvPr>
        </p:nvSpPr>
        <p:spPr>
          <a:xfrm>
            <a:off x="588184" y="3633536"/>
            <a:ext cx="5333137" cy="301834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7" name="Picture Placeholder 6"/>
          <p:cNvSpPr>
            <a:spLocks noGrp="1"/>
          </p:cNvSpPr>
          <p:nvPr>
            <p:ph type="pic" sz="quarter" idx="13"/>
          </p:nvPr>
        </p:nvSpPr>
        <p:spPr>
          <a:xfrm>
            <a:off x="7894400" y="1433513"/>
            <a:ext cx="8987317" cy="3708400"/>
          </a:xfrm>
          <a:solidFill>
            <a:srgbClr val="44688F">
              <a:alpha val="20000"/>
            </a:srgb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smtClean="0"/>
              <a:t>Click icon to add picture</a:t>
            </a:r>
            <a:endParaRPr kumimoji="1" lang="ja-JP" altLang="en-US" dirty="0"/>
          </a:p>
        </p:txBody>
      </p:sp>
      <p:sp>
        <p:nvSpPr>
          <p:cNvPr id="8" name="Text Placeholder 5"/>
          <p:cNvSpPr>
            <a:spLocks noGrp="1"/>
          </p:cNvSpPr>
          <p:nvPr>
            <p:ph type="body" sz="quarter" idx="15" hasCustomPrompt="1"/>
          </p:nvPr>
        </p:nvSpPr>
        <p:spPr>
          <a:xfrm>
            <a:off x="7792818" y="5565640"/>
            <a:ext cx="9200460" cy="3311728"/>
          </a:xfrm>
        </p:spPr>
        <p:txBody>
          <a:bodyPr numCol="1" spcCol="540000" anchor="t">
            <a:normAutofit/>
          </a:bodyPr>
          <a:lstStyle>
            <a:lvl1pPr marL="457200" indent="-457200" algn="just">
              <a:spcBef>
                <a:spcPts val="0"/>
              </a:spcBef>
              <a:buFont typeface="Wingdings" panose="05000000000000000000" pitchFamily="2" charset="2"/>
              <a:buChar char="§"/>
              <a:defRPr sz="2800">
                <a:solidFill>
                  <a:schemeClr val="tx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smtClean="0"/>
              <a:t>Text goes here </a:t>
            </a:r>
          </a:p>
          <a:p>
            <a:pPr lvl="0"/>
            <a:r>
              <a:rPr kumimoji="1" lang="en-US" altLang="ja-JP" dirty="0" smtClean="0"/>
              <a:t>Text goes here</a:t>
            </a:r>
            <a:endParaRPr kumimoji="1" lang="ja-JP" altLang="en-US" dirty="0"/>
          </a:p>
        </p:txBody>
      </p:sp>
      <p:sp>
        <p:nvSpPr>
          <p:cNvPr id="9" name="Rectangle 8"/>
          <p:cNvSpPr/>
          <p:nvPr userDrawn="1"/>
        </p:nvSpPr>
        <p:spPr>
          <a:xfrm rot="5400000">
            <a:off x="1407060" y="5097216"/>
            <a:ext cx="10286206" cy="89392"/>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sz="1800"/>
          </a:p>
        </p:txBody>
      </p:sp>
    </p:spTree>
    <p:extLst>
      <p:ext uri="{BB962C8B-B14F-4D97-AF65-F5344CB8AC3E}">
        <p14:creationId xmlns:p14="http://schemas.microsoft.com/office/powerpoint/2010/main" val="2668152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4143777285"/>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2 columns">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Rectangle 4"/>
          <p:cNvSpPr/>
          <p:nvPr userDrawn="1"/>
        </p:nvSpPr>
        <p:spPr>
          <a:xfrm>
            <a:off x="0" y="-1192"/>
            <a:ext cx="9142413" cy="10286207"/>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800"/>
          </a:p>
        </p:txBody>
      </p:sp>
      <p:sp>
        <p:nvSpPr>
          <p:cNvPr id="6" name="Title 1"/>
          <p:cNvSpPr>
            <a:spLocks noGrp="1"/>
          </p:cNvSpPr>
          <p:nvPr>
            <p:ph type="title" hasCustomPrompt="1"/>
          </p:nvPr>
        </p:nvSpPr>
        <p:spPr>
          <a:xfrm>
            <a:off x="1403626" y="2086657"/>
            <a:ext cx="6098957" cy="611051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7" name="Text Placeholder 5"/>
          <p:cNvSpPr>
            <a:spLocks noGrp="1"/>
          </p:cNvSpPr>
          <p:nvPr>
            <p:ph type="body" sz="quarter" idx="15" hasCustomPrompt="1"/>
          </p:nvPr>
        </p:nvSpPr>
        <p:spPr>
          <a:xfrm>
            <a:off x="11167710" y="2918733"/>
            <a:ext cx="5174353" cy="2107520"/>
          </a:xfrm>
        </p:spPr>
        <p:txBody>
          <a:bodyPr numCol="1" spcCol="540000" anchor="t">
            <a:normAutofit/>
          </a:bodyPr>
          <a:lstStyle>
            <a:lvl1pPr marL="457200" indent="-457200" algn="just">
              <a:spcBef>
                <a:spcPts val="0"/>
              </a:spcBef>
              <a:buFont typeface="Wingdings" panose="05000000000000000000" pitchFamily="2" charset="2"/>
              <a:buChar char="§"/>
              <a:defRPr sz="2800">
                <a:solidFill>
                  <a:schemeClr val="tx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11167711" y="2154012"/>
            <a:ext cx="5174352" cy="595666"/>
          </a:xfrm>
        </p:spPr>
        <p:txBody>
          <a:bodyPr anchor="b">
            <a:noAutofit/>
          </a:bodyPr>
          <a:lstStyle>
            <a:lvl1pPr marL="0" indent="0" algn="l">
              <a:lnSpc>
                <a:spcPct val="100000"/>
              </a:lnSpc>
              <a:spcBef>
                <a:spcPts val="0"/>
              </a:spcBef>
              <a:buFontTx/>
              <a:buNone/>
              <a:defRPr sz="3200">
                <a:solidFill>
                  <a:srgbClr val="44688F"/>
                </a:solidFill>
                <a:latin typeface="Roboto" panose="02000000000000000000" pitchFamily="2" charset="0"/>
                <a:ea typeface="Roboto" panose="02000000000000000000" pitchFamily="2"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6" hasCustomPrompt="1"/>
          </p:nvPr>
        </p:nvSpPr>
        <p:spPr>
          <a:xfrm>
            <a:off x="11167710" y="5973990"/>
            <a:ext cx="5174353" cy="2107520"/>
          </a:xfrm>
        </p:spPr>
        <p:txBody>
          <a:bodyPr numCol="1" spcCol="540000" anchor="t">
            <a:normAutofit/>
          </a:bodyPr>
          <a:lstStyle>
            <a:lvl1pPr marL="342900" indent="-342900" algn="just">
              <a:spcBef>
                <a:spcPts val="0"/>
              </a:spcBef>
              <a:buFont typeface="Wingdings" panose="05000000000000000000" pitchFamily="2" charset="2"/>
              <a:buChar char="§"/>
              <a:defRPr sz="2800">
                <a:solidFill>
                  <a:schemeClr val="tx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0" name="Text Placeholder 5"/>
          <p:cNvSpPr>
            <a:spLocks noGrp="1"/>
          </p:cNvSpPr>
          <p:nvPr>
            <p:ph type="body" sz="quarter" idx="17" hasCustomPrompt="1"/>
          </p:nvPr>
        </p:nvSpPr>
        <p:spPr>
          <a:xfrm>
            <a:off x="11167711" y="5209269"/>
            <a:ext cx="5174352" cy="595666"/>
          </a:xfrm>
        </p:spPr>
        <p:txBody>
          <a:bodyPr anchor="b">
            <a:noAutofit/>
          </a:bodyPr>
          <a:lstStyle>
            <a:lvl1pPr marL="0" indent="0" algn="l">
              <a:lnSpc>
                <a:spcPct val="100000"/>
              </a:lnSpc>
              <a:spcBef>
                <a:spcPts val="0"/>
              </a:spcBef>
              <a:buFontTx/>
              <a:buNone/>
              <a:defRPr sz="3200">
                <a:solidFill>
                  <a:srgbClr val="44688F"/>
                </a:solidFill>
                <a:latin typeface="Roboto" panose="02000000000000000000" pitchFamily="2" charset="0"/>
                <a:ea typeface="Roboto" panose="02000000000000000000" pitchFamily="2"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Heading goes here</a:t>
            </a:r>
            <a:endParaRPr kumimoji="1" lang="ja-JP" altLang="en-US" dirty="0"/>
          </a:p>
        </p:txBody>
      </p:sp>
      <p:sp>
        <p:nvSpPr>
          <p:cNvPr id="11" name="Rectangle 10"/>
          <p:cNvSpPr/>
          <p:nvPr userDrawn="1"/>
        </p:nvSpPr>
        <p:spPr>
          <a:xfrm rot="5400000">
            <a:off x="4047059" y="5097216"/>
            <a:ext cx="10286206" cy="89392"/>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sz="1800"/>
          </a:p>
        </p:txBody>
      </p:sp>
    </p:spTree>
    <p:extLst>
      <p:ext uri="{BB962C8B-B14F-4D97-AF65-F5344CB8AC3E}">
        <p14:creationId xmlns:p14="http://schemas.microsoft.com/office/powerpoint/2010/main" val="18535968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Profile 1">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1392477" y="1"/>
            <a:ext cx="5723531" cy="10285413"/>
          </a:xfrm>
          <a:solidFill>
            <a:schemeClr val="tx1">
              <a:lumMod val="20000"/>
              <a:lumOff val="8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smtClean="0"/>
              <a:t>Click icon to add picture</a:t>
            </a:r>
            <a:endParaRPr kumimoji="1" lang="ja-JP" altLang="en-US" dirty="0"/>
          </a:p>
        </p:txBody>
      </p:sp>
      <p:sp>
        <p:nvSpPr>
          <p:cNvPr id="6" name="Title 1"/>
          <p:cNvSpPr>
            <a:spLocks noGrp="1"/>
          </p:cNvSpPr>
          <p:nvPr>
            <p:ph type="title" hasCustomPrompt="1"/>
          </p:nvPr>
        </p:nvSpPr>
        <p:spPr>
          <a:xfrm>
            <a:off x="9142413" y="2292005"/>
            <a:ext cx="7739306" cy="1141412"/>
          </a:xfrm>
        </p:spPr>
        <p:txBody>
          <a:bodyPr anchor="b"/>
          <a:lstStyle>
            <a:lvl1pPr algn="l">
              <a:defRPr>
                <a:solidFill>
                  <a:schemeClr val="bg1"/>
                </a:solidFill>
              </a:defRPr>
            </a:lvl1pPr>
          </a:lstStyle>
          <a:p>
            <a:r>
              <a:rPr kumimoji="1" lang="en-US" altLang="ja-JP" dirty="0"/>
              <a:t>Slide title goes here</a:t>
            </a:r>
            <a:endParaRPr kumimoji="1" lang="ja-JP" altLang="en-US" dirty="0"/>
          </a:p>
        </p:txBody>
      </p:sp>
      <p:sp>
        <p:nvSpPr>
          <p:cNvPr id="8" name="Text Placeholder 5"/>
          <p:cNvSpPr>
            <a:spLocks noGrp="1"/>
          </p:cNvSpPr>
          <p:nvPr>
            <p:ph type="body" sz="quarter" idx="12" hasCustomPrompt="1"/>
          </p:nvPr>
        </p:nvSpPr>
        <p:spPr>
          <a:xfrm>
            <a:off x="9142413" y="4435580"/>
            <a:ext cx="7220650" cy="2496721"/>
          </a:xfrm>
        </p:spPr>
        <p:txBody>
          <a:bodyPr anchor="t"/>
          <a:lstStyle>
            <a:lvl1pPr marL="0" indent="0" algn="just">
              <a:spcBef>
                <a:spcPts val="0"/>
              </a:spcBef>
              <a:buFontTx/>
              <a:buNone/>
              <a:defRPr>
                <a:solidFill>
                  <a:schemeClr val="bg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9142413" y="3311950"/>
            <a:ext cx="7739306" cy="701273"/>
          </a:xfrm>
        </p:spPr>
        <p:txBody>
          <a:bodyPr anchor="t">
            <a:normAutofit/>
          </a:bodyPr>
          <a:lstStyle>
            <a:lvl1pPr marL="0" indent="0" algn="just">
              <a:lnSpc>
                <a:spcPct val="130000"/>
              </a:lnSpc>
              <a:spcBef>
                <a:spcPts val="0"/>
              </a:spcBef>
              <a:buFontTx/>
              <a:buNone/>
              <a:defRPr sz="2800">
                <a:solidFill>
                  <a:schemeClr val="bg2"/>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cxnSp>
        <p:nvCxnSpPr>
          <p:cNvPr id="10" name="Straight Connector 9"/>
          <p:cNvCxnSpPr/>
          <p:nvPr userDrawn="1"/>
        </p:nvCxnSpPr>
        <p:spPr>
          <a:xfrm flipV="1">
            <a:off x="9223680" y="4163666"/>
            <a:ext cx="9061146" cy="3856"/>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5"/>
          <p:cNvSpPr>
            <a:spLocks noGrp="1"/>
          </p:cNvSpPr>
          <p:nvPr>
            <p:ph type="body" sz="quarter" idx="15" hasCustomPrompt="1"/>
          </p:nvPr>
        </p:nvSpPr>
        <p:spPr>
          <a:xfrm>
            <a:off x="9142413" y="7086601"/>
            <a:ext cx="7220650" cy="1800225"/>
          </a:xfrm>
        </p:spPr>
        <p:txBody>
          <a:bodyPr anchor="b">
            <a:normAutofit/>
          </a:bodyPr>
          <a:lstStyle>
            <a:lvl1pPr marL="285750" indent="-285750" algn="just">
              <a:spcBef>
                <a:spcPts val="0"/>
              </a:spcBef>
              <a:buFont typeface="Wingdings" panose="05000000000000000000" pitchFamily="2" charset="2"/>
              <a:buChar char="l"/>
              <a:defRPr sz="1400">
                <a:solidFill>
                  <a:schemeClr val="bg2"/>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1" name="Slide Number Placeholder 2"/>
          <p:cNvSpPr txBox="1">
            <a:spLocks/>
          </p:cNvSpPr>
          <p:nvPr userDrawn="1"/>
        </p:nvSpPr>
        <p:spPr>
          <a:xfrm>
            <a:off x="14939878"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913033" y="9446540"/>
            <a:ext cx="635345" cy="467949"/>
          </a:xfrm>
          <a:prstGeom prst="rect">
            <a:avLst/>
          </a:prstGeom>
        </p:spPr>
      </p:pic>
    </p:spTree>
    <p:extLst>
      <p:ext uri="{BB962C8B-B14F-4D97-AF65-F5344CB8AC3E}">
        <p14:creationId xmlns:p14="http://schemas.microsoft.com/office/powerpoint/2010/main" val="1566712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images and texts">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1403107" y="3633536"/>
            <a:ext cx="4524494" cy="3018343"/>
          </a:xfrm>
        </p:spPr>
        <p:txBody>
          <a:bodyPr anchor="ctr"/>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Rectangle 15"/>
          <p:cNvSpPr/>
          <p:nvPr userDrawn="1"/>
        </p:nvSpPr>
        <p:spPr>
          <a:xfrm>
            <a:off x="11697068" y="-1588"/>
            <a:ext cx="5184651" cy="5143501"/>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800"/>
          </a:p>
        </p:txBody>
      </p:sp>
      <p:sp>
        <p:nvSpPr>
          <p:cNvPr id="17" name="Picture Placeholder 6"/>
          <p:cNvSpPr>
            <a:spLocks noGrp="1"/>
          </p:cNvSpPr>
          <p:nvPr>
            <p:ph type="pic" sz="quarter" idx="13"/>
          </p:nvPr>
        </p:nvSpPr>
        <p:spPr>
          <a:xfrm>
            <a:off x="6513968" y="0"/>
            <a:ext cx="5183100" cy="5141914"/>
          </a:xfrm>
          <a:solidFill>
            <a:srgbClr val="44688F">
              <a:alpha val="20000"/>
            </a:srgb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smtClean="0"/>
              <a:t>Click icon to add picture</a:t>
            </a:r>
            <a:endParaRPr kumimoji="1" lang="ja-JP" altLang="en-US" dirty="0"/>
          </a:p>
        </p:txBody>
      </p:sp>
      <p:sp>
        <p:nvSpPr>
          <p:cNvPr id="18" name="Picture Placeholder 6"/>
          <p:cNvSpPr>
            <a:spLocks noGrp="1"/>
          </p:cNvSpPr>
          <p:nvPr>
            <p:ph type="pic" sz="quarter" idx="14"/>
          </p:nvPr>
        </p:nvSpPr>
        <p:spPr>
          <a:xfrm>
            <a:off x="11698619" y="5141515"/>
            <a:ext cx="5183100" cy="5141914"/>
          </a:xfrm>
          <a:solidFill>
            <a:srgbClr val="44688F">
              <a:alpha val="20000"/>
            </a:srgb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smtClean="0"/>
              <a:t>Click icon to add picture</a:t>
            </a:r>
            <a:endParaRPr kumimoji="1" lang="ja-JP" altLang="en-US" dirty="0"/>
          </a:p>
        </p:txBody>
      </p:sp>
      <p:sp>
        <p:nvSpPr>
          <p:cNvPr id="19" name="Rectangle 18"/>
          <p:cNvSpPr/>
          <p:nvPr userDrawn="1"/>
        </p:nvSpPr>
        <p:spPr>
          <a:xfrm>
            <a:off x="6513968" y="5141914"/>
            <a:ext cx="5184651" cy="5143501"/>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800"/>
          </a:p>
        </p:txBody>
      </p:sp>
      <p:sp>
        <p:nvSpPr>
          <p:cNvPr id="22" name="Text Placeholder 5"/>
          <p:cNvSpPr>
            <a:spLocks noGrp="1"/>
          </p:cNvSpPr>
          <p:nvPr>
            <p:ph type="body" sz="quarter" idx="12" hasCustomPrompt="1"/>
          </p:nvPr>
        </p:nvSpPr>
        <p:spPr>
          <a:xfrm>
            <a:off x="12494631" y="1973417"/>
            <a:ext cx="3666341" cy="2007738"/>
          </a:xfrm>
        </p:spPr>
        <p:txBody>
          <a:bodyPr anchor="t"/>
          <a:lstStyle>
            <a:lvl1pPr marL="0" indent="0" algn="l">
              <a:spcBef>
                <a:spcPts val="0"/>
              </a:spcBef>
              <a:buFontTx/>
              <a:buNone/>
              <a:defRPr>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3" name="Text Placeholder 5"/>
          <p:cNvSpPr>
            <a:spLocks noGrp="1"/>
          </p:cNvSpPr>
          <p:nvPr>
            <p:ph type="body" sz="quarter" idx="15" hasCustomPrompt="1"/>
          </p:nvPr>
        </p:nvSpPr>
        <p:spPr>
          <a:xfrm>
            <a:off x="12494631" y="1314181"/>
            <a:ext cx="3666341" cy="586241"/>
          </a:xfrm>
        </p:spPr>
        <p:txBody>
          <a:bodyPr anchor="b">
            <a:normAutofit/>
          </a:bodyPr>
          <a:lstStyle>
            <a:lvl1pPr marL="0" indent="0" algn="l">
              <a:lnSpc>
                <a:spcPct val="100000"/>
              </a:lnSpc>
              <a:spcBef>
                <a:spcPts val="0"/>
              </a:spcBef>
              <a:buFontTx/>
              <a:buNone/>
              <a:defRPr sz="2800">
                <a:solidFill>
                  <a:schemeClr val="bg1"/>
                </a:solidFill>
                <a:latin typeface="Roboto" panose="02000000000000000000" pitchFamily="2" charset="0"/>
                <a:ea typeface="Roboto" panose="02000000000000000000" pitchFamily="2"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
        <p:nvSpPr>
          <p:cNvPr id="26" name="Text Placeholder 5"/>
          <p:cNvSpPr>
            <a:spLocks noGrp="1"/>
          </p:cNvSpPr>
          <p:nvPr>
            <p:ph type="body" sz="quarter" idx="16" hasCustomPrompt="1"/>
          </p:nvPr>
        </p:nvSpPr>
        <p:spPr>
          <a:xfrm>
            <a:off x="7301254" y="7014529"/>
            <a:ext cx="3666341" cy="2007738"/>
          </a:xfrm>
        </p:spPr>
        <p:txBody>
          <a:bodyPr anchor="t"/>
          <a:lstStyle>
            <a:lvl1pPr marL="0" indent="0" algn="r">
              <a:spcBef>
                <a:spcPts val="0"/>
              </a:spcBef>
              <a:buFontTx/>
              <a:buNone/>
              <a:defRPr>
                <a:solidFill>
                  <a:schemeClr val="bg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7" name="Text Placeholder 5"/>
          <p:cNvSpPr>
            <a:spLocks noGrp="1"/>
          </p:cNvSpPr>
          <p:nvPr>
            <p:ph type="body" sz="quarter" idx="17" hasCustomPrompt="1"/>
          </p:nvPr>
        </p:nvSpPr>
        <p:spPr>
          <a:xfrm>
            <a:off x="7301254" y="6355293"/>
            <a:ext cx="3666341" cy="586241"/>
          </a:xfrm>
        </p:spPr>
        <p:txBody>
          <a:bodyPr anchor="b">
            <a:normAutofit/>
          </a:bodyPr>
          <a:lstStyle>
            <a:lvl1pPr marL="0" indent="0" algn="r">
              <a:lnSpc>
                <a:spcPct val="100000"/>
              </a:lnSpc>
              <a:spcBef>
                <a:spcPts val="0"/>
              </a:spcBef>
              <a:buFontTx/>
              <a:buNone/>
              <a:defRPr sz="2800">
                <a:solidFill>
                  <a:schemeClr val="bg1"/>
                </a:solidFill>
                <a:latin typeface="Roboto" panose="02000000000000000000" pitchFamily="2" charset="0"/>
                <a:ea typeface="Roboto" panose="02000000000000000000" pitchFamily="2" charset="0"/>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Caption goes here</a:t>
            </a:r>
            <a:endParaRPr kumimoji="1" lang="ja-JP" altLang="en-US" dirty="0"/>
          </a:p>
        </p:txBody>
      </p:sp>
    </p:spTree>
    <p:extLst>
      <p:ext uri="{BB962C8B-B14F-4D97-AF65-F5344CB8AC3E}">
        <p14:creationId xmlns:p14="http://schemas.microsoft.com/office/powerpoint/2010/main" val="35614276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4 images and tex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9142413" y="-1"/>
            <a:ext cx="3815338" cy="4133851"/>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smtClean="0"/>
              <a:t>Click icon to add picture</a:t>
            </a:r>
            <a:endParaRPr kumimoji="1" lang="ja-JP" altLang="en-US" dirty="0"/>
          </a:p>
        </p:txBody>
      </p:sp>
      <p:sp>
        <p:nvSpPr>
          <p:cNvPr id="10" name="Picture Placeholder 6"/>
          <p:cNvSpPr>
            <a:spLocks noGrp="1"/>
          </p:cNvSpPr>
          <p:nvPr>
            <p:ph type="pic" sz="quarter" idx="15"/>
          </p:nvPr>
        </p:nvSpPr>
        <p:spPr>
          <a:xfrm>
            <a:off x="9142412" y="4232325"/>
            <a:ext cx="3815338" cy="6053089"/>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smtClean="0"/>
              <a:t>Click icon to add picture</a:t>
            </a:r>
            <a:endParaRPr kumimoji="1" lang="ja-JP" altLang="en-US" dirty="0"/>
          </a:p>
        </p:txBody>
      </p:sp>
      <p:sp>
        <p:nvSpPr>
          <p:cNvPr id="12" name="Picture Placeholder 6"/>
          <p:cNvSpPr>
            <a:spLocks noGrp="1"/>
          </p:cNvSpPr>
          <p:nvPr>
            <p:ph type="pic" sz="quarter" idx="16"/>
          </p:nvPr>
        </p:nvSpPr>
        <p:spPr>
          <a:xfrm>
            <a:off x="13066381" y="1"/>
            <a:ext cx="3815338" cy="6053089"/>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smtClean="0"/>
              <a:t>Click icon to add picture</a:t>
            </a:r>
            <a:endParaRPr kumimoji="1" lang="ja-JP" altLang="en-US" dirty="0"/>
          </a:p>
        </p:txBody>
      </p:sp>
      <p:sp>
        <p:nvSpPr>
          <p:cNvPr id="13" name="Picture Placeholder 6"/>
          <p:cNvSpPr>
            <a:spLocks noGrp="1"/>
          </p:cNvSpPr>
          <p:nvPr>
            <p:ph type="pic" sz="quarter" idx="17"/>
          </p:nvPr>
        </p:nvSpPr>
        <p:spPr>
          <a:xfrm>
            <a:off x="13066380" y="6151563"/>
            <a:ext cx="3815338" cy="4133851"/>
          </a:xfrm>
          <a:solidFill>
            <a:schemeClr val="accent5">
              <a:lumMod val="40000"/>
              <a:lumOff val="60000"/>
            </a:schemeClr>
          </a:solidFill>
        </p:spPr>
        <p:txBody>
          <a:bodyPr/>
          <a:lstStyle>
            <a:lvl1pPr marL="0" marR="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371417"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smtClean="0"/>
              <a:t>Click icon to add picture</a:t>
            </a:r>
            <a:endParaRPr kumimoji="1" lang="ja-JP" altLang="en-US" dirty="0"/>
          </a:p>
        </p:txBody>
      </p:sp>
      <p:sp>
        <p:nvSpPr>
          <p:cNvPr id="14" name="Title 1"/>
          <p:cNvSpPr>
            <a:spLocks noGrp="1"/>
          </p:cNvSpPr>
          <p:nvPr>
            <p:ph type="title" hasCustomPrompt="1"/>
          </p:nvPr>
        </p:nvSpPr>
        <p:spPr>
          <a:xfrm>
            <a:off x="1403107" y="1398589"/>
            <a:ext cx="6356153" cy="3648420"/>
          </a:xfrm>
        </p:spPr>
        <p:txBody>
          <a:bodyPr anchor="b"/>
          <a:lstStyle>
            <a:lvl1pPr algn="l">
              <a:defRPr>
                <a:solidFill>
                  <a:srgbClr val="44688F"/>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Text Placeholder 5"/>
          <p:cNvSpPr>
            <a:spLocks noGrp="1"/>
          </p:cNvSpPr>
          <p:nvPr>
            <p:ph type="body" sz="quarter" idx="12" hasCustomPrompt="1"/>
          </p:nvPr>
        </p:nvSpPr>
        <p:spPr>
          <a:xfrm>
            <a:off x="1422154" y="5360988"/>
            <a:ext cx="6356153" cy="3022600"/>
          </a:xfrm>
        </p:spPr>
        <p:txBody>
          <a:bodyPr anchor="t"/>
          <a:lstStyle>
            <a:lvl1pPr marL="457200" indent="-457200" algn="just">
              <a:spcBef>
                <a:spcPts val="0"/>
              </a:spcBef>
              <a:buFont typeface="Wingdings" panose="05000000000000000000" pitchFamily="2" charset="2"/>
              <a:buChar char="§"/>
              <a:defRPr>
                <a:solidFill>
                  <a:schemeClr val="tx1"/>
                </a:solidFill>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11" name="Slide Number Placeholder 2"/>
          <p:cNvSpPr txBox="1">
            <a:spLocks/>
          </p:cNvSpPr>
          <p:nvPr userDrawn="1"/>
        </p:nvSpPr>
        <p:spPr>
          <a:xfrm>
            <a:off x="14939878"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913033" y="9446540"/>
            <a:ext cx="635345" cy="467949"/>
          </a:xfrm>
          <a:prstGeom prst="rect">
            <a:avLst/>
          </a:prstGeom>
        </p:spPr>
      </p:pic>
    </p:spTree>
    <p:extLst>
      <p:ext uri="{BB962C8B-B14F-4D97-AF65-F5344CB8AC3E}">
        <p14:creationId xmlns:p14="http://schemas.microsoft.com/office/powerpoint/2010/main" val="39431684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ble 5x2">
    <p:spTree>
      <p:nvGrpSpPr>
        <p:cNvPr id="1" name=""/>
        <p:cNvGrpSpPr/>
        <p:nvPr/>
      </p:nvGrpSpPr>
      <p:grpSpPr>
        <a:xfrm>
          <a:off x="0" y="0"/>
          <a:ext cx="0" cy="0"/>
          <a:chOff x="0" y="0"/>
          <a:chExt cx="0" cy="0"/>
        </a:xfrm>
      </p:grpSpPr>
      <p:sp>
        <p:nvSpPr>
          <p:cNvPr id="5" name="Rectangle 4"/>
          <p:cNvSpPr/>
          <p:nvPr userDrawn="1"/>
        </p:nvSpPr>
        <p:spPr>
          <a:xfrm>
            <a:off x="9142412" y="3270250"/>
            <a:ext cx="7739308"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6" name="Rectangle 5"/>
          <p:cNvSpPr/>
          <p:nvPr userDrawn="1"/>
        </p:nvSpPr>
        <p:spPr>
          <a:xfrm>
            <a:off x="9142412" y="4201809"/>
            <a:ext cx="7739308" cy="936000"/>
          </a:xfrm>
          <a:prstGeom prst="rect">
            <a:avLst/>
          </a:prstGeom>
          <a:solidFill>
            <a:srgbClr val="44688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7" name="Rectangle 6"/>
          <p:cNvSpPr/>
          <p:nvPr userDrawn="1"/>
        </p:nvSpPr>
        <p:spPr>
          <a:xfrm>
            <a:off x="9142412" y="5133368"/>
            <a:ext cx="7739308"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8" name="Rectangle 7"/>
          <p:cNvSpPr/>
          <p:nvPr userDrawn="1"/>
        </p:nvSpPr>
        <p:spPr>
          <a:xfrm>
            <a:off x="9142412" y="6064927"/>
            <a:ext cx="7739308" cy="936000"/>
          </a:xfrm>
          <a:prstGeom prst="rect">
            <a:avLst/>
          </a:prstGeom>
          <a:solidFill>
            <a:srgbClr val="44688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9" name="Rectangle 8"/>
          <p:cNvSpPr/>
          <p:nvPr userDrawn="1"/>
        </p:nvSpPr>
        <p:spPr>
          <a:xfrm>
            <a:off x="9142412" y="6996486"/>
            <a:ext cx="7739308"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0" name="Rectangle 9"/>
          <p:cNvSpPr/>
          <p:nvPr userDrawn="1"/>
        </p:nvSpPr>
        <p:spPr>
          <a:xfrm>
            <a:off x="6513970" y="2338691"/>
            <a:ext cx="2628443" cy="936000"/>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1" name="Rectangle 10"/>
          <p:cNvSpPr/>
          <p:nvPr userDrawn="1"/>
        </p:nvSpPr>
        <p:spPr>
          <a:xfrm>
            <a:off x="9142412" y="2338691"/>
            <a:ext cx="7739307" cy="936000"/>
          </a:xfrm>
          <a:prstGeom prst="rect">
            <a:avLst/>
          </a:prstGeom>
          <a:solidFill>
            <a:srgbClr val="8DAA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2" name="Rectangle 11"/>
          <p:cNvSpPr/>
          <p:nvPr userDrawn="1"/>
        </p:nvSpPr>
        <p:spPr>
          <a:xfrm>
            <a:off x="6513969" y="3270250"/>
            <a:ext cx="2628444"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3" name="Rectangle 12"/>
          <p:cNvSpPr/>
          <p:nvPr userDrawn="1"/>
        </p:nvSpPr>
        <p:spPr>
          <a:xfrm>
            <a:off x="6513969" y="4201809"/>
            <a:ext cx="2628444" cy="936000"/>
          </a:xfrm>
          <a:prstGeom prst="rect">
            <a:avLst/>
          </a:prstGeom>
          <a:solidFill>
            <a:srgbClr val="44688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4" name="Rectangle 13"/>
          <p:cNvSpPr/>
          <p:nvPr userDrawn="1"/>
        </p:nvSpPr>
        <p:spPr>
          <a:xfrm>
            <a:off x="6513969" y="5133368"/>
            <a:ext cx="2628444"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5" name="Rectangle 14"/>
          <p:cNvSpPr/>
          <p:nvPr userDrawn="1"/>
        </p:nvSpPr>
        <p:spPr>
          <a:xfrm>
            <a:off x="6513969" y="6064927"/>
            <a:ext cx="2628444" cy="936000"/>
          </a:xfrm>
          <a:prstGeom prst="rect">
            <a:avLst/>
          </a:prstGeom>
          <a:solidFill>
            <a:srgbClr val="44688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6" name="Rectangle 15"/>
          <p:cNvSpPr/>
          <p:nvPr userDrawn="1"/>
        </p:nvSpPr>
        <p:spPr>
          <a:xfrm>
            <a:off x="6513969" y="6996486"/>
            <a:ext cx="2628444"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800"/>
          </a:p>
        </p:txBody>
      </p:sp>
      <p:sp>
        <p:nvSpPr>
          <p:cNvPr id="18" name="Text Placeholder 5"/>
          <p:cNvSpPr>
            <a:spLocks noGrp="1"/>
          </p:cNvSpPr>
          <p:nvPr>
            <p:ph type="body" sz="quarter" idx="22" hasCustomPrompt="1"/>
          </p:nvPr>
        </p:nvSpPr>
        <p:spPr>
          <a:xfrm>
            <a:off x="6657685" y="2521982"/>
            <a:ext cx="2341012" cy="569418"/>
          </a:xfrm>
        </p:spPr>
        <p:txBody>
          <a:bodyPr anchor="ctr">
            <a:normAutofit/>
          </a:bodyPr>
          <a:lstStyle>
            <a:lvl1pPr marL="0" indent="0" algn="ctr">
              <a:lnSpc>
                <a:spcPct val="100000"/>
              </a:lnSpc>
              <a:spcBef>
                <a:spcPts val="0"/>
              </a:spcBef>
              <a:buFontTx/>
              <a:buNone/>
              <a:defRPr sz="2400" i="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19" name="Text Placeholder 5"/>
          <p:cNvSpPr>
            <a:spLocks noGrp="1"/>
          </p:cNvSpPr>
          <p:nvPr>
            <p:ph type="body" sz="quarter" idx="23" hasCustomPrompt="1"/>
          </p:nvPr>
        </p:nvSpPr>
        <p:spPr>
          <a:xfrm>
            <a:off x="9422340" y="2519762"/>
            <a:ext cx="3508054" cy="569418"/>
          </a:xfrm>
        </p:spPr>
        <p:txBody>
          <a:bodyPr anchor="ctr">
            <a:normAutofit/>
          </a:bodyPr>
          <a:lstStyle>
            <a:lvl1pPr marL="0" indent="0" algn="ctr">
              <a:lnSpc>
                <a:spcPct val="100000"/>
              </a:lnSpc>
              <a:spcBef>
                <a:spcPts val="0"/>
              </a:spcBef>
              <a:buFontTx/>
              <a:buNone/>
              <a:defRPr sz="2400" i="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0" name="Text Placeholder 5"/>
          <p:cNvSpPr>
            <a:spLocks noGrp="1"/>
          </p:cNvSpPr>
          <p:nvPr>
            <p:ph type="body" sz="quarter" idx="24" hasCustomPrompt="1"/>
          </p:nvPr>
        </p:nvSpPr>
        <p:spPr>
          <a:xfrm>
            <a:off x="13093737" y="2519762"/>
            <a:ext cx="3508054" cy="569418"/>
          </a:xfrm>
        </p:spPr>
        <p:txBody>
          <a:bodyPr anchor="ctr">
            <a:normAutofit/>
          </a:bodyPr>
          <a:lstStyle>
            <a:lvl1pPr marL="0" indent="0" algn="ctr">
              <a:lnSpc>
                <a:spcPct val="100000"/>
              </a:lnSpc>
              <a:spcBef>
                <a:spcPts val="0"/>
              </a:spcBef>
              <a:buFontTx/>
              <a:buNone/>
              <a:defRPr sz="2400" i="0">
                <a:solidFill>
                  <a:schemeClr val="bg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1" name="Text Placeholder 5"/>
          <p:cNvSpPr>
            <a:spLocks noGrp="1"/>
          </p:cNvSpPr>
          <p:nvPr>
            <p:ph type="body" sz="quarter" idx="25" hasCustomPrompt="1"/>
          </p:nvPr>
        </p:nvSpPr>
        <p:spPr>
          <a:xfrm>
            <a:off x="6657685" y="3453541"/>
            <a:ext cx="2341012"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2" name="Text Placeholder 5"/>
          <p:cNvSpPr>
            <a:spLocks noGrp="1"/>
          </p:cNvSpPr>
          <p:nvPr>
            <p:ph type="body" sz="quarter" idx="26" hasCustomPrompt="1"/>
          </p:nvPr>
        </p:nvSpPr>
        <p:spPr>
          <a:xfrm>
            <a:off x="6657685" y="4385100"/>
            <a:ext cx="2341012"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3" name="Text Placeholder 5"/>
          <p:cNvSpPr>
            <a:spLocks noGrp="1"/>
          </p:cNvSpPr>
          <p:nvPr>
            <p:ph type="body" sz="quarter" idx="27" hasCustomPrompt="1"/>
          </p:nvPr>
        </p:nvSpPr>
        <p:spPr>
          <a:xfrm>
            <a:off x="6657685" y="5316659"/>
            <a:ext cx="2341012"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4" name="Text Placeholder 5"/>
          <p:cNvSpPr>
            <a:spLocks noGrp="1"/>
          </p:cNvSpPr>
          <p:nvPr>
            <p:ph type="body" sz="quarter" idx="28" hasCustomPrompt="1"/>
          </p:nvPr>
        </p:nvSpPr>
        <p:spPr>
          <a:xfrm>
            <a:off x="6657685" y="6248218"/>
            <a:ext cx="2341012"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5" name="Text Placeholder 5"/>
          <p:cNvSpPr>
            <a:spLocks noGrp="1"/>
          </p:cNvSpPr>
          <p:nvPr>
            <p:ph type="body" sz="quarter" idx="29" hasCustomPrompt="1"/>
          </p:nvPr>
        </p:nvSpPr>
        <p:spPr>
          <a:xfrm>
            <a:off x="6657685" y="7179777"/>
            <a:ext cx="2341012" cy="569418"/>
          </a:xfrm>
        </p:spPr>
        <p:txBody>
          <a:bodyPr anchor="ctr">
            <a:normAutofit/>
          </a:bodyPr>
          <a:lstStyle>
            <a:lvl1pPr marL="0" indent="0" algn="ctr">
              <a:lnSpc>
                <a:spcPct val="100000"/>
              </a:lnSpc>
              <a:spcBef>
                <a:spcPts val="0"/>
              </a:spcBef>
              <a:buFontTx/>
              <a:buNone/>
              <a:defRPr sz="2000" i="0">
                <a:solidFill>
                  <a:schemeClr val="tx1"/>
                </a:solidFill>
                <a:latin typeface="+mj-lt"/>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Word</a:t>
            </a:r>
            <a:endParaRPr kumimoji="1" lang="ja-JP" altLang="en-US" dirty="0"/>
          </a:p>
        </p:txBody>
      </p:sp>
      <p:sp>
        <p:nvSpPr>
          <p:cNvPr id="26" name="Text Placeholder 5"/>
          <p:cNvSpPr>
            <a:spLocks noGrp="1"/>
          </p:cNvSpPr>
          <p:nvPr>
            <p:ph type="body" sz="quarter" idx="30" hasCustomPrompt="1"/>
          </p:nvPr>
        </p:nvSpPr>
        <p:spPr>
          <a:xfrm>
            <a:off x="9430998" y="3449430"/>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7" name="Text Placeholder 5"/>
          <p:cNvSpPr>
            <a:spLocks noGrp="1"/>
          </p:cNvSpPr>
          <p:nvPr>
            <p:ph type="body" sz="quarter" idx="31" hasCustomPrompt="1"/>
          </p:nvPr>
        </p:nvSpPr>
        <p:spPr>
          <a:xfrm>
            <a:off x="9430998" y="4376548"/>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8" name="Text Placeholder 5"/>
          <p:cNvSpPr>
            <a:spLocks noGrp="1"/>
          </p:cNvSpPr>
          <p:nvPr>
            <p:ph type="body" sz="quarter" idx="32" hasCustomPrompt="1"/>
          </p:nvPr>
        </p:nvSpPr>
        <p:spPr>
          <a:xfrm>
            <a:off x="9430998" y="5330675"/>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29" name="Text Placeholder 5"/>
          <p:cNvSpPr>
            <a:spLocks noGrp="1"/>
          </p:cNvSpPr>
          <p:nvPr>
            <p:ph type="body" sz="quarter" idx="33" hasCustomPrompt="1"/>
          </p:nvPr>
        </p:nvSpPr>
        <p:spPr>
          <a:xfrm>
            <a:off x="9430998" y="6259969"/>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34" hasCustomPrompt="1"/>
          </p:nvPr>
        </p:nvSpPr>
        <p:spPr>
          <a:xfrm>
            <a:off x="9430998" y="7188985"/>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1" name="Text Placeholder 5"/>
          <p:cNvSpPr>
            <a:spLocks noGrp="1"/>
          </p:cNvSpPr>
          <p:nvPr>
            <p:ph type="body" sz="quarter" idx="35" hasCustomPrompt="1"/>
          </p:nvPr>
        </p:nvSpPr>
        <p:spPr>
          <a:xfrm>
            <a:off x="13079884" y="3449430"/>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2" name="Text Placeholder 5"/>
          <p:cNvSpPr>
            <a:spLocks noGrp="1"/>
          </p:cNvSpPr>
          <p:nvPr>
            <p:ph type="body" sz="quarter" idx="36" hasCustomPrompt="1"/>
          </p:nvPr>
        </p:nvSpPr>
        <p:spPr>
          <a:xfrm>
            <a:off x="13079884" y="4376548"/>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3" name="Text Placeholder 5"/>
          <p:cNvSpPr>
            <a:spLocks noGrp="1"/>
          </p:cNvSpPr>
          <p:nvPr>
            <p:ph type="body" sz="quarter" idx="37" hasCustomPrompt="1"/>
          </p:nvPr>
        </p:nvSpPr>
        <p:spPr>
          <a:xfrm>
            <a:off x="13079884" y="5330675"/>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4" name="Text Placeholder 5"/>
          <p:cNvSpPr>
            <a:spLocks noGrp="1"/>
          </p:cNvSpPr>
          <p:nvPr>
            <p:ph type="body" sz="quarter" idx="38" hasCustomPrompt="1"/>
          </p:nvPr>
        </p:nvSpPr>
        <p:spPr>
          <a:xfrm>
            <a:off x="13079884" y="6259969"/>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sp>
        <p:nvSpPr>
          <p:cNvPr id="35" name="Text Placeholder 5"/>
          <p:cNvSpPr>
            <a:spLocks noGrp="1"/>
          </p:cNvSpPr>
          <p:nvPr>
            <p:ph type="body" sz="quarter" idx="39" hasCustomPrompt="1"/>
          </p:nvPr>
        </p:nvSpPr>
        <p:spPr>
          <a:xfrm>
            <a:off x="13079884" y="7188985"/>
            <a:ext cx="3502408" cy="542247"/>
          </a:xfrm>
        </p:spPr>
        <p:txBody>
          <a:bodyPr anchor="ctr"/>
          <a:lstStyle>
            <a:lvl1pPr marL="0" indent="0" algn="ctr">
              <a:lnSpc>
                <a:spcPct val="100000"/>
              </a:lnSpc>
              <a:spcBef>
                <a:spcPts val="0"/>
              </a:spcBef>
              <a:buFontTx/>
              <a:buNone/>
              <a:defRPr/>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here</a:t>
            </a:r>
            <a:endParaRPr kumimoji="1" lang="ja-JP" altLang="en-US" dirty="0"/>
          </a:p>
        </p:txBody>
      </p:sp>
      <p:cxnSp>
        <p:nvCxnSpPr>
          <p:cNvPr id="40" name="Straight Connector 39"/>
          <p:cNvCxnSpPr/>
          <p:nvPr userDrawn="1"/>
        </p:nvCxnSpPr>
        <p:spPr>
          <a:xfrm>
            <a:off x="1517388" y="5141913"/>
            <a:ext cx="4996581"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1" name="Title 1"/>
          <p:cNvSpPr>
            <a:spLocks noGrp="1"/>
          </p:cNvSpPr>
          <p:nvPr>
            <p:ph type="title" hasCustomPrompt="1"/>
          </p:nvPr>
        </p:nvSpPr>
        <p:spPr>
          <a:xfrm>
            <a:off x="1403107" y="1398589"/>
            <a:ext cx="4384381" cy="3648420"/>
          </a:xfrm>
        </p:spPr>
        <p:txBody>
          <a:bodyPr anchor="b"/>
          <a:lstStyle>
            <a:lvl1pPr algn="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42" name="Text Placeholder 5"/>
          <p:cNvSpPr>
            <a:spLocks noGrp="1"/>
          </p:cNvSpPr>
          <p:nvPr>
            <p:ph type="body" sz="quarter" idx="12" hasCustomPrompt="1"/>
          </p:nvPr>
        </p:nvSpPr>
        <p:spPr>
          <a:xfrm>
            <a:off x="1422153" y="5360988"/>
            <a:ext cx="4368042" cy="3022600"/>
          </a:xfrm>
        </p:spPr>
        <p:txBody>
          <a:bodyPr anchor="t"/>
          <a:lstStyle>
            <a:lvl1pPr marL="457200" indent="-457200" algn="just">
              <a:spcBef>
                <a:spcPts val="0"/>
              </a:spcBef>
              <a:buFont typeface="Wingdings" panose="05000000000000000000" pitchFamily="2" charset="2"/>
              <a:buChar char="§"/>
              <a:defRPr baseline="0"/>
            </a:lvl1pPr>
            <a:lvl2pPr marL="685709" indent="0">
              <a:buNone/>
              <a:defRPr sz="1800"/>
            </a:lvl2pPr>
            <a:lvl3pPr marL="1371417" indent="0">
              <a:buNone/>
              <a:defRPr sz="1800"/>
            </a:lvl3pPr>
            <a:lvl4pPr marL="2057126" indent="0">
              <a:buNone/>
              <a:defRPr sz="1800"/>
            </a:lvl4pPr>
            <a:lvl5pPr marL="2742835" indent="0">
              <a:buNone/>
              <a:defRPr sz="1800"/>
            </a:lvl5pPr>
          </a:lstStyle>
          <a:p>
            <a:pPr lvl="0"/>
            <a:r>
              <a:rPr kumimoji="1" lang="en-US" altLang="ja-JP" dirty="0"/>
              <a:t>Text goes </a:t>
            </a:r>
            <a:r>
              <a:rPr kumimoji="1" lang="en-US" altLang="ja-JP" dirty="0" smtClean="0"/>
              <a:t>here</a:t>
            </a:r>
          </a:p>
          <a:p>
            <a:pPr lvl="0"/>
            <a:r>
              <a:rPr kumimoji="1" lang="en-US" altLang="ja-JP" dirty="0" smtClean="0"/>
              <a:t>Text goes here</a:t>
            </a:r>
            <a:endParaRPr kumimoji="1" lang="ja-JP" altLang="en-US" dirty="0"/>
          </a:p>
        </p:txBody>
      </p:sp>
      <p:sp>
        <p:nvSpPr>
          <p:cNvPr id="44" name="Slide Number Placeholder 2"/>
          <p:cNvSpPr txBox="1">
            <a:spLocks/>
          </p:cNvSpPr>
          <p:nvPr userDrawn="1"/>
        </p:nvSpPr>
        <p:spPr>
          <a:xfrm>
            <a:off x="14939878"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45" name="Picture 4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913033" y="9446540"/>
            <a:ext cx="635345" cy="467949"/>
          </a:xfrm>
          <a:prstGeom prst="rect">
            <a:avLst/>
          </a:prstGeom>
        </p:spPr>
      </p:pic>
      <p:cxnSp>
        <p:nvCxnSpPr>
          <p:cNvPr id="46" name="Straight Connector 45"/>
          <p:cNvCxnSpPr/>
          <p:nvPr userDrawn="1"/>
        </p:nvCxnSpPr>
        <p:spPr>
          <a:xfrm flipH="1">
            <a:off x="925791" y="9680515"/>
            <a:ext cx="15865182"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2618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558" y="2564212"/>
            <a:ext cx="15770662" cy="4278445"/>
          </a:xfrm>
        </p:spPr>
        <p:txBody>
          <a:bodyPr anchor="b"/>
          <a:lstStyle>
            <a:lvl1pPr>
              <a:defRPr sz="8998"/>
            </a:lvl1pPr>
          </a:lstStyle>
          <a:p>
            <a:r>
              <a:rPr lang="en-US" smtClean="0"/>
              <a:t>Click to edit Master title style</a:t>
            </a:r>
            <a:endParaRPr lang="en-US" dirty="0"/>
          </a:p>
        </p:txBody>
      </p:sp>
      <p:sp>
        <p:nvSpPr>
          <p:cNvPr id="3" name="Text Placeholder 2"/>
          <p:cNvSpPr>
            <a:spLocks noGrp="1"/>
          </p:cNvSpPr>
          <p:nvPr>
            <p:ph type="body" idx="1"/>
          </p:nvPr>
        </p:nvSpPr>
        <p:spPr>
          <a:xfrm>
            <a:off x="1247558" y="6883133"/>
            <a:ext cx="15770662" cy="2249933"/>
          </a:xfrm>
        </p:spPr>
        <p:txBody>
          <a:bodyPr/>
          <a:lstStyle>
            <a:lvl1pPr marL="0" indent="0">
              <a:buNone/>
              <a:defRPr sz="3599">
                <a:solidFill>
                  <a:schemeClr val="tx1">
                    <a:tint val="75000"/>
                  </a:schemeClr>
                </a:solidFill>
              </a:defRPr>
            </a:lvl1pPr>
            <a:lvl2pPr marL="685663" indent="0">
              <a:buNone/>
              <a:defRPr sz="2999">
                <a:solidFill>
                  <a:schemeClr val="tx1">
                    <a:tint val="75000"/>
                  </a:schemeClr>
                </a:solidFill>
              </a:defRPr>
            </a:lvl2pPr>
            <a:lvl3pPr marL="1371326" indent="0">
              <a:buNone/>
              <a:defRPr sz="2699">
                <a:solidFill>
                  <a:schemeClr val="tx1">
                    <a:tint val="75000"/>
                  </a:schemeClr>
                </a:solidFill>
              </a:defRPr>
            </a:lvl3pPr>
            <a:lvl4pPr marL="2056989" indent="0">
              <a:buNone/>
              <a:defRPr sz="2400">
                <a:solidFill>
                  <a:schemeClr val="tx1">
                    <a:tint val="75000"/>
                  </a:schemeClr>
                </a:solidFill>
              </a:defRPr>
            </a:lvl4pPr>
            <a:lvl5pPr marL="2742651" indent="0">
              <a:buNone/>
              <a:defRPr sz="2400">
                <a:solidFill>
                  <a:schemeClr val="tx1">
                    <a:tint val="75000"/>
                  </a:schemeClr>
                </a:solidFill>
              </a:defRPr>
            </a:lvl5pPr>
            <a:lvl6pPr marL="3428314" indent="0">
              <a:buNone/>
              <a:defRPr sz="2400">
                <a:solidFill>
                  <a:schemeClr val="tx1">
                    <a:tint val="75000"/>
                  </a:schemeClr>
                </a:solidFill>
              </a:defRPr>
            </a:lvl6pPr>
            <a:lvl7pPr marL="4113977" indent="0">
              <a:buNone/>
              <a:defRPr sz="2400">
                <a:solidFill>
                  <a:schemeClr val="tx1">
                    <a:tint val="75000"/>
                  </a:schemeClr>
                </a:solidFill>
              </a:defRPr>
            </a:lvl7pPr>
            <a:lvl8pPr marL="4799640" indent="0">
              <a:buNone/>
              <a:defRPr sz="2400">
                <a:solidFill>
                  <a:schemeClr val="tx1">
                    <a:tint val="75000"/>
                  </a:schemeClr>
                </a:solidFill>
              </a:defRPr>
            </a:lvl8pPr>
            <a:lvl9pPr marL="5485303" indent="0">
              <a:buNone/>
              <a:defRPr sz="2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3627168534"/>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57082" y="2738015"/>
            <a:ext cx="7771051" cy="65260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9256692" y="2738015"/>
            <a:ext cx="7771051" cy="65260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4/10/2019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3129539681"/>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463" y="547604"/>
            <a:ext cx="15770662" cy="1988038"/>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59464" y="2521356"/>
            <a:ext cx="7735337" cy="1235677"/>
          </a:xfrm>
        </p:spPr>
        <p:txBody>
          <a:bodyPr anchor="b"/>
          <a:lstStyle>
            <a:lvl1pPr marL="0" indent="0">
              <a:buNone/>
              <a:defRPr sz="3599" b="1"/>
            </a:lvl1pPr>
            <a:lvl2pPr marL="685663" indent="0">
              <a:buNone/>
              <a:defRPr sz="2999" b="1"/>
            </a:lvl2pPr>
            <a:lvl3pPr marL="1371326" indent="0">
              <a:buNone/>
              <a:defRPr sz="2699" b="1"/>
            </a:lvl3pPr>
            <a:lvl4pPr marL="2056989" indent="0">
              <a:buNone/>
              <a:defRPr sz="2400" b="1"/>
            </a:lvl4pPr>
            <a:lvl5pPr marL="2742651" indent="0">
              <a:buNone/>
              <a:defRPr sz="2400" b="1"/>
            </a:lvl5pPr>
            <a:lvl6pPr marL="3428314" indent="0">
              <a:buNone/>
              <a:defRPr sz="2400" b="1"/>
            </a:lvl6pPr>
            <a:lvl7pPr marL="4113977" indent="0">
              <a:buNone/>
              <a:defRPr sz="2400" b="1"/>
            </a:lvl7pPr>
            <a:lvl8pPr marL="4799640" indent="0">
              <a:buNone/>
              <a:defRPr sz="2400" b="1"/>
            </a:lvl8pPr>
            <a:lvl9pPr marL="5485303" indent="0">
              <a:buNone/>
              <a:defRPr sz="2400" b="1"/>
            </a:lvl9pPr>
          </a:lstStyle>
          <a:p>
            <a:pPr lvl="0"/>
            <a:r>
              <a:rPr lang="en-US" smtClean="0"/>
              <a:t>Edit Master text styles</a:t>
            </a:r>
          </a:p>
        </p:txBody>
      </p:sp>
      <p:sp>
        <p:nvSpPr>
          <p:cNvPr id="4" name="Content Placeholder 3"/>
          <p:cNvSpPr>
            <a:spLocks noGrp="1"/>
          </p:cNvSpPr>
          <p:nvPr>
            <p:ph sz="half" idx="2"/>
          </p:nvPr>
        </p:nvSpPr>
        <p:spPr>
          <a:xfrm>
            <a:off x="1259464" y="3757033"/>
            <a:ext cx="7735337" cy="552602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9256693" y="2521356"/>
            <a:ext cx="7773432" cy="1235677"/>
          </a:xfrm>
        </p:spPr>
        <p:txBody>
          <a:bodyPr anchor="b"/>
          <a:lstStyle>
            <a:lvl1pPr marL="0" indent="0">
              <a:buNone/>
              <a:defRPr sz="3599" b="1"/>
            </a:lvl1pPr>
            <a:lvl2pPr marL="685663" indent="0">
              <a:buNone/>
              <a:defRPr sz="2999" b="1"/>
            </a:lvl2pPr>
            <a:lvl3pPr marL="1371326" indent="0">
              <a:buNone/>
              <a:defRPr sz="2699" b="1"/>
            </a:lvl3pPr>
            <a:lvl4pPr marL="2056989" indent="0">
              <a:buNone/>
              <a:defRPr sz="2400" b="1"/>
            </a:lvl4pPr>
            <a:lvl5pPr marL="2742651" indent="0">
              <a:buNone/>
              <a:defRPr sz="2400" b="1"/>
            </a:lvl5pPr>
            <a:lvl6pPr marL="3428314" indent="0">
              <a:buNone/>
              <a:defRPr sz="2400" b="1"/>
            </a:lvl6pPr>
            <a:lvl7pPr marL="4113977" indent="0">
              <a:buNone/>
              <a:defRPr sz="2400" b="1"/>
            </a:lvl7pPr>
            <a:lvl8pPr marL="4799640" indent="0">
              <a:buNone/>
              <a:defRPr sz="2400" b="1"/>
            </a:lvl8pPr>
            <a:lvl9pPr marL="5485303" indent="0">
              <a:buNone/>
              <a:defRPr sz="2400" b="1"/>
            </a:lvl9pPr>
          </a:lstStyle>
          <a:p>
            <a:pPr lvl="0"/>
            <a:r>
              <a:rPr lang="en-US" smtClean="0"/>
              <a:t>Edit Master text styles</a:t>
            </a:r>
          </a:p>
        </p:txBody>
      </p:sp>
      <p:sp>
        <p:nvSpPr>
          <p:cNvPr id="6" name="Content Placeholder 5"/>
          <p:cNvSpPr>
            <a:spLocks noGrp="1"/>
          </p:cNvSpPr>
          <p:nvPr>
            <p:ph sz="quarter" idx="4"/>
          </p:nvPr>
        </p:nvSpPr>
        <p:spPr>
          <a:xfrm>
            <a:off x="9256693" y="3757033"/>
            <a:ext cx="7773432" cy="552602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4/10/2019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3813946831"/>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4/10/2019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2814205944"/>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4/10/2019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2906228777"/>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464" y="685694"/>
            <a:ext cx="5897331" cy="2399930"/>
          </a:xfrm>
        </p:spPr>
        <p:txBody>
          <a:bodyPr anchor="b"/>
          <a:lstStyle>
            <a:lvl1pPr>
              <a:defRPr sz="4799"/>
            </a:lvl1pPr>
          </a:lstStyle>
          <a:p>
            <a:r>
              <a:rPr lang="en-US" smtClean="0"/>
              <a:t>Click to edit Master title style</a:t>
            </a:r>
            <a:endParaRPr lang="en-US" dirty="0"/>
          </a:p>
        </p:txBody>
      </p:sp>
      <p:sp>
        <p:nvSpPr>
          <p:cNvPr id="3" name="Content Placeholder 2"/>
          <p:cNvSpPr>
            <a:spLocks noGrp="1"/>
          </p:cNvSpPr>
          <p:nvPr>
            <p:ph idx="1"/>
          </p:nvPr>
        </p:nvSpPr>
        <p:spPr>
          <a:xfrm>
            <a:off x="7773432" y="1480910"/>
            <a:ext cx="9256693" cy="7309310"/>
          </a:xfrm>
        </p:spPr>
        <p:txBody>
          <a:bodyPr/>
          <a:lstStyle>
            <a:lvl1pPr>
              <a:defRPr sz="4799"/>
            </a:lvl1pPr>
            <a:lvl2pPr>
              <a:defRPr sz="4199"/>
            </a:lvl2pPr>
            <a:lvl3pPr>
              <a:defRPr sz="3599"/>
            </a:lvl3pPr>
            <a:lvl4pPr>
              <a:defRPr sz="2999"/>
            </a:lvl4pPr>
            <a:lvl5pPr>
              <a:defRPr sz="2999"/>
            </a:lvl5pPr>
            <a:lvl6pPr>
              <a:defRPr sz="2999"/>
            </a:lvl6pPr>
            <a:lvl7pPr>
              <a:defRPr sz="2999"/>
            </a:lvl7pPr>
            <a:lvl8pPr>
              <a:defRPr sz="2999"/>
            </a:lvl8pPr>
            <a:lvl9pPr>
              <a:defRPr sz="2999"/>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59464" y="3085624"/>
            <a:ext cx="5897331" cy="5716500"/>
          </a:xfrm>
        </p:spPr>
        <p:txBody>
          <a:bodyPr/>
          <a:lstStyle>
            <a:lvl1pPr marL="0" indent="0">
              <a:buNone/>
              <a:defRPr sz="2400"/>
            </a:lvl1pPr>
            <a:lvl2pPr marL="685663" indent="0">
              <a:buNone/>
              <a:defRPr sz="2100"/>
            </a:lvl2pPr>
            <a:lvl3pPr marL="1371326" indent="0">
              <a:buNone/>
              <a:defRPr sz="1800"/>
            </a:lvl3pPr>
            <a:lvl4pPr marL="2056989" indent="0">
              <a:buNone/>
              <a:defRPr sz="1500"/>
            </a:lvl4pPr>
            <a:lvl5pPr marL="2742651" indent="0">
              <a:buNone/>
              <a:defRPr sz="1500"/>
            </a:lvl5pPr>
            <a:lvl6pPr marL="3428314" indent="0">
              <a:buNone/>
              <a:defRPr sz="1500"/>
            </a:lvl6pPr>
            <a:lvl7pPr marL="4113977" indent="0">
              <a:buNone/>
              <a:defRPr sz="1500"/>
            </a:lvl7pPr>
            <a:lvl8pPr marL="4799640" indent="0">
              <a:buNone/>
              <a:defRPr sz="1500"/>
            </a:lvl8pPr>
            <a:lvl9pPr marL="5485303" indent="0">
              <a:buNone/>
              <a:defRPr sz="1500"/>
            </a:lvl9pPr>
          </a:lstStyle>
          <a:p>
            <a:pPr lvl="0"/>
            <a:r>
              <a:rPr lang="en-US" smtClean="0"/>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4/10/2019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1531573687"/>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464" y="685694"/>
            <a:ext cx="5897331" cy="2399930"/>
          </a:xfrm>
        </p:spPr>
        <p:txBody>
          <a:bodyPr anchor="b"/>
          <a:lstStyle>
            <a:lvl1pPr>
              <a:defRPr sz="4799"/>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773432" y="1480910"/>
            <a:ext cx="9256693" cy="7309310"/>
          </a:xfrm>
        </p:spPr>
        <p:txBody>
          <a:bodyPr anchor="t"/>
          <a:lstStyle>
            <a:lvl1pPr marL="0" indent="0">
              <a:buNone/>
              <a:defRPr sz="4799"/>
            </a:lvl1pPr>
            <a:lvl2pPr marL="685663" indent="0">
              <a:buNone/>
              <a:defRPr sz="4199"/>
            </a:lvl2pPr>
            <a:lvl3pPr marL="1371326" indent="0">
              <a:buNone/>
              <a:defRPr sz="3599"/>
            </a:lvl3pPr>
            <a:lvl4pPr marL="2056989" indent="0">
              <a:buNone/>
              <a:defRPr sz="2999"/>
            </a:lvl4pPr>
            <a:lvl5pPr marL="2742651" indent="0">
              <a:buNone/>
              <a:defRPr sz="2999"/>
            </a:lvl5pPr>
            <a:lvl6pPr marL="3428314" indent="0">
              <a:buNone/>
              <a:defRPr sz="2999"/>
            </a:lvl6pPr>
            <a:lvl7pPr marL="4113977" indent="0">
              <a:buNone/>
              <a:defRPr sz="2999"/>
            </a:lvl7pPr>
            <a:lvl8pPr marL="4799640" indent="0">
              <a:buNone/>
              <a:defRPr sz="2999"/>
            </a:lvl8pPr>
            <a:lvl9pPr marL="5485303" indent="0">
              <a:buNone/>
              <a:defRPr sz="2999"/>
            </a:lvl9pPr>
          </a:lstStyle>
          <a:p>
            <a:r>
              <a:rPr lang="en-US" smtClean="0"/>
              <a:t>Click icon to add picture</a:t>
            </a:r>
            <a:endParaRPr lang="en-US" dirty="0"/>
          </a:p>
        </p:txBody>
      </p:sp>
      <p:sp>
        <p:nvSpPr>
          <p:cNvPr id="4" name="Text Placeholder 3"/>
          <p:cNvSpPr>
            <a:spLocks noGrp="1"/>
          </p:cNvSpPr>
          <p:nvPr>
            <p:ph type="body" sz="half" idx="2"/>
          </p:nvPr>
        </p:nvSpPr>
        <p:spPr>
          <a:xfrm>
            <a:off x="1259464" y="3085624"/>
            <a:ext cx="5897331" cy="5716500"/>
          </a:xfrm>
        </p:spPr>
        <p:txBody>
          <a:bodyPr/>
          <a:lstStyle>
            <a:lvl1pPr marL="0" indent="0">
              <a:buNone/>
              <a:defRPr sz="2400"/>
            </a:lvl1pPr>
            <a:lvl2pPr marL="685663" indent="0">
              <a:buNone/>
              <a:defRPr sz="2100"/>
            </a:lvl2pPr>
            <a:lvl3pPr marL="1371326" indent="0">
              <a:buNone/>
              <a:defRPr sz="1800"/>
            </a:lvl3pPr>
            <a:lvl4pPr marL="2056989" indent="0">
              <a:buNone/>
              <a:defRPr sz="1500"/>
            </a:lvl4pPr>
            <a:lvl5pPr marL="2742651" indent="0">
              <a:buNone/>
              <a:defRPr sz="1500"/>
            </a:lvl5pPr>
            <a:lvl6pPr marL="3428314" indent="0">
              <a:buNone/>
              <a:defRPr sz="1500"/>
            </a:lvl6pPr>
            <a:lvl7pPr marL="4113977" indent="0">
              <a:buNone/>
              <a:defRPr sz="1500"/>
            </a:lvl7pPr>
            <a:lvl8pPr marL="4799640" indent="0">
              <a:buNone/>
              <a:defRPr sz="1500"/>
            </a:lvl8pPr>
            <a:lvl9pPr marL="5485303" indent="0">
              <a:buNone/>
              <a:defRPr sz="1500"/>
            </a:lvl9pPr>
          </a:lstStyle>
          <a:p>
            <a:pPr lvl="0"/>
            <a:r>
              <a:rPr lang="en-US" smtClean="0"/>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4/10/2019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287964042"/>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082" y="547604"/>
            <a:ext cx="15770662" cy="19880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57082" y="2738015"/>
            <a:ext cx="15770662" cy="6526000"/>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p:txBody>
      </p:sp>
      <p:sp>
        <p:nvSpPr>
          <p:cNvPr id="4" name="Date Placeholder 3"/>
          <p:cNvSpPr>
            <a:spLocks noGrp="1"/>
          </p:cNvSpPr>
          <p:nvPr>
            <p:ph type="dt" sz="half" idx="2"/>
          </p:nvPr>
        </p:nvSpPr>
        <p:spPr>
          <a:xfrm>
            <a:off x="1257082" y="9533055"/>
            <a:ext cx="4114086" cy="547603"/>
          </a:xfrm>
          <a:prstGeom prst="rect">
            <a:avLst/>
          </a:prstGeom>
        </p:spPr>
        <p:txBody>
          <a:bodyPr vert="horz" lIns="91440" tIns="45720" rIns="91440" bIns="45720" rtlCol="0" anchor="ctr"/>
          <a:lstStyle>
            <a:lvl1pPr algn="l">
              <a:defRPr sz="1800">
                <a:solidFill>
                  <a:schemeClr val="tx1">
                    <a:tint val="75000"/>
                  </a:schemeClr>
                </a:solidFill>
              </a:defRPr>
            </a:lvl1pPr>
          </a:lstStyle>
          <a:p>
            <a:fld id="{C764DE79-268F-4C1A-8933-263129D2AF90}" type="datetimeFigureOut">
              <a:rPr lang="en-US" dirty="0"/>
              <a:t>4/10/2019</a:t>
            </a:fld>
            <a:endParaRPr lang="en-US" dirty="0"/>
          </a:p>
        </p:txBody>
      </p:sp>
      <p:sp>
        <p:nvSpPr>
          <p:cNvPr id="5" name="Footer Placeholder 4"/>
          <p:cNvSpPr>
            <a:spLocks noGrp="1"/>
          </p:cNvSpPr>
          <p:nvPr>
            <p:ph type="ftr" sz="quarter" idx="3"/>
          </p:nvPr>
        </p:nvSpPr>
        <p:spPr>
          <a:xfrm>
            <a:off x="6056849" y="9533055"/>
            <a:ext cx="6171128" cy="547603"/>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913657" y="9533055"/>
            <a:ext cx="4114086" cy="547603"/>
          </a:xfrm>
          <a:prstGeom prst="rect">
            <a:avLst/>
          </a:prstGeom>
        </p:spPr>
        <p:txBody>
          <a:bodyPr vert="horz" lIns="91440" tIns="45720" rIns="91440" bIns="45720" rtlCol="0" anchor="ctr"/>
          <a:lstStyle>
            <a:lvl1pPr algn="r">
              <a:defRPr sz="1800">
                <a:solidFill>
                  <a:schemeClr val="tx1">
                    <a:tint val="75000"/>
                  </a:schemeClr>
                </a:solidFill>
              </a:defRPr>
            </a:lvl1p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101344488"/>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1" r:id="rId12"/>
    <p:sldLayoutId id="2147483822" r:id="rId13"/>
    <p:sldLayoutId id="2147483827" r:id="rId14"/>
    <p:sldLayoutId id="2147483832" r:id="rId15"/>
    <p:sldLayoutId id="2147483838" r:id="rId16"/>
    <p:sldLayoutId id="2147483780" r:id="rId17"/>
    <p:sldLayoutId id="2147483793" r:id="rId18"/>
    <p:sldLayoutId id="2147483789" r:id="rId19"/>
    <p:sldLayoutId id="2147483784" r:id="rId20"/>
    <p:sldLayoutId id="2147483786" r:id="rId21"/>
    <p:sldLayoutId id="2147483699" r:id="rId22"/>
    <p:sldLayoutId id="2147483806" r:id="rId23"/>
    <p:sldLayoutId id="2147483752" r:id="rId24"/>
  </p:sldLayoutIdLst>
  <p:hf hdr="0" dt="0"/>
  <p:txStyles>
    <p:titleStyle>
      <a:lvl1pPr algn="ctr" defTabSz="1371326" rtl="0" eaLnBrk="1" latinLnBrk="0" hangingPunct="1">
        <a:lnSpc>
          <a:spcPct val="90000"/>
        </a:lnSpc>
        <a:spcBef>
          <a:spcPct val="0"/>
        </a:spcBef>
        <a:buNone/>
        <a:defRPr sz="6599" kern="1200">
          <a:solidFill>
            <a:srgbClr val="44688F"/>
          </a:solidFill>
          <a:latin typeface="Franklin Gothic Medium" panose="020B0603020102020204" pitchFamily="34" charset="0"/>
          <a:ea typeface="Roboto Medium" panose="02000000000000000000" pitchFamily="2" charset="0"/>
          <a:cs typeface="+mj-cs"/>
        </a:defRPr>
      </a:lvl1pPr>
    </p:titleStyle>
    <p:bodyStyle>
      <a:lvl1pPr marL="342831" indent="-342831" algn="l" defTabSz="1371326" rtl="0" eaLnBrk="1" latinLnBrk="0" hangingPunct="1">
        <a:lnSpc>
          <a:spcPct val="90000"/>
        </a:lnSpc>
        <a:spcBef>
          <a:spcPts val="1500"/>
        </a:spcBef>
        <a:buFont typeface="Wingdings" panose="05000000000000000000" pitchFamily="2" charset="2"/>
        <a:buChar char="§"/>
        <a:defRPr sz="4199" kern="1200">
          <a:solidFill>
            <a:schemeClr val="tx1"/>
          </a:solidFill>
          <a:latin typeface="Franklin Gothic Book" panose="020B0503020102020204" pitchFamily="34" charset="0"/>
          <a:ea typeface="Roboto Medium" panose="02000000000000000000" pitchFamily="2" charset="0"/>
          <a:cs typeface="+mn-cs"/>
        </a:defRPr>
      </a:lvl1pPr>
      <a:lvl2pPr marL="1428613" indent="-742950" algn="l" defTabSz="1371326" rtl="0" eaLnBrk="1" latinLnBrk="0" hangingPunct="1">
        <a:lnSpc>
          <a:spcPct val="90000"/>
        </a:lnSpc>
        <a:spcBef>
          <a:spcPts val="750"/>
        </a:spcBef>
        <a:buFont typeface="Calibri" panose="020F0502020204030204" pitchFamily="34" charset="0"/>
        <a:buChar char="̶"/>
        <a:defRPr sz="3599" kern="1200">
          <a:solidFill>
            <a:schemeClr val="tx1"/>
          </a:solidFill>
          <a:latin typeface="Franklin Gothic Book" panose="020B0503020102020204" pitchFamily="34" charset="0"/>
          <a:ea typeface="Roboto Medium" panose="02000000000000000000" pitchFamily="2" charset="0"/>
          <a:cs typeface="+mn-cs"/>
        </a:defRPr>
      </a:lvl2pPr>
      <a:lvl3pPr marL="1714157" indent="-342831" algn="l" defTabSz="1371326" rtl="0" eaLnBrk="1" latinLnBrk="0" hangingPunct="1">
        <a:lnSpc>
          <a:spcPct val="90000"/>
        </a:lnSpc>
        <a:spcBef>
          <a:spcPts val="750"/>
        </a:spcBef>
        <a:buFont typeface="Calibri" panose="020F0502020204030204" pitchFamily="34" charset="0"/>
        <a:buChar char="̶"/>
        <a:defRPr sz="2999" kern="1200">
          <a:solidFill>
            <a:schemeClr val="tx1"/>
          </a:solidFill>
          <a:latin typeface="Franklin Gothic Book" panose="020B0503020102020204" pitchFamily="34" charset="0"/>
          <a:ea typeface="Roboto Medium" panose="02000000000000000000" pitchFamily="2" charset="0"/>
          <a:cs typeface="+mn-cs"/>
        </a:defRPr>
      </a:lvl3pPr>
      <a:lvl4pPr marL="2399820" indent="-342831" algn="l" defTabSz="1371326" rtl="0" eaLnBrk="1" latinLnBrk="0" hangingPunct="1">
        <a:lnSpc>
          <a:spcPct val="90000"/>
        </a:lnSpc>
        <a:spcBef>
          <a:spcPts val="750"/>
        </a:spcBef>
        <a:buFont typeface="Arial" panose="020B0604020202020204" pitchFamily="34" charset="0"/>
        <a:buChar char="•"/>
        <a:defRPr sz="2699" kern="1200">
          <a:solidFill>
            <a:schemeClr val="tx1"/>
          </a:solidFill>
          <a:latin typeface="Roboto Medium" panose="02000000000000000000" pitchFamily="2" charset="0"/>
          <a:ea typeface="Roboto Medium" panose="02000000000000000000" pitchFamily="2" charset="0"/>
          <a:cs typeface="+mn-cs"/>
        </a:defRPr>
      </a:lvl4pPr>
      <a:lvl5pPr marL="3085483" indent="-342831" algn="l" defTabSz="1371326" rtl="0" eaLnBrk="1" latinLnBrk="0" hangingPunct="1">
        <a:lnSpc>
          <a:spcPct val="90000"/>
        </a:lnSpc>
        <a:spcBef>
          <a:spcPts val="750"/>
        </a:spcBef>
        <a:buFont typeface="Arial" panose="020B0604020202020204" pitchFamily="34" charset="0"/>
        <a:buChar char="•"/>
        <a:defRPr sz="2699" kern="1200">
          <a:solidFill>
            <a:schemeClr val="tx1"/>
          </a:solidFill>
          <a:latin typeface="Roboto Medium" panose="02000000000000000000" pitchFamily="2" charset="0"/>
          <a:ea typeface="Roboto Medium" panose="02000000000000000000" pitchFamily="2" charset="0"/>
          <a:cs typeface="+mn-cs"/>
        </a:defRPr>
      </a:lvl5pPr>
      <a:lvl6pPr marL="3771146" indent="-342831" algn="l" defTabSz="1371326" rtl="0" eaLnBrk="1" latinLnBrk="0" hangingPunct="1">
        <a:lnSpc>
          <a:spcPct val="90000"/>
        </a:lnSpc>
        <a:spcBef>
          <a:spcPts val="750"/>
        </a:spcBef>
        <a:buFont typeface="Arial" panose="020B0604020202020204" pitchFamily="34" charset="0"/>
        <a:buChar char="•"/>
        <a:defRPr sz="2699" kern="1200">
          <a:solidFill>
            <a:schemeClr val="tx1"/>
          </a:solidFill>
          <a:latin typeface="+mn-lt"/>
          <a:ea typeface="+mn-ea"/>
          <a:cs typeface="+mn-cs"/>
        </a:defRPr>
      </a:lvl6pPr>
      <a:lvl7pPr marL="4456808" indent="-342831" algn="l" defTabSz="1371326" rtl="0" eaLnBrk="1" latinLnBrk="0" hangingPunct="1">
        <a:lnSpc>
          <a:spcPct val="90000"/>
        </a:lnSpc>
        <a:spcBef>
          <a:spcPts val="750"/>
        </a:spcBef>
        <a:buFont typeface="Arial" panose="020B0604020202020204" pitchFamily="34" charset="0"/>
        <a:buChar char="•"/>
        <a:defRPr sz="2699" kern="1200">
          <a:solidFill>
            <a:schemeClr val="tx1"/>
          </a:solidFill>
          <a:latin typeface="+mn-lt"/>
          <a:ea typeface="+mn-ea"/>
          <a:cs typeface="+mn-cs"/>
        </a:defRPr>
      </a:lvl7pPr>
      <a:lvl8pPr marL="5142471" indent="-342831" algn="l" defTabSz="1371326" rtl="0" eaLnBrk="1" latinLnBrk="0" hangingPunct="1">
        <a:lnSpc>
          <a:spcPct val="90000"/>
        </a:lnSpc>
        <a:spcBef>
          <a:spcPts val="750"/>
        </a:spcBef>
        <a:buFont typeface="Arial" panose="020B0604020202020204" pitchFamily="34" charset="0"/>
        <a:buChar char="•"/>
        <a:defRPr sz="2699" kern="1200">
          <a:solidFill>
            <a:schemeClr val="tx1"/>
          </a:solidFill>
          <a:latin typeface="+mn-lt"/>
          <a:ea typeface="+mn-ea"/>
          <a:cs typeface="+mn-cs"/>
        </a:defRPr>
      </a:lvl8pPr>
      <a:lvl9pPr marL="5828134" indent="-342831" algn="l" defTabSz="1371326" rtl="0" eaLnBrk="1" latinLnBrk="0" hangingPunct="1">
        <a:lnSpc>
          <a:spcPct val="90000"/>
        </a:lnSpc>
        <a:spcBef>
          <a:spcPts val="750"/>
        </a:spcBef>
        <a:buFont typeface="Arial" panose="020B0604020202020204" pitchFamily="34" charset="0"/>
        <a:buChar char="•"/>
        <a:defRPr sz="2699" kern="1200">
          <a:solidFill>
            <a:schemeClr val="tx1"/>
          </a:solidFill>
          <a:latin typeface="+mn-lt"/>
          <a:ea typeface="+mn-ea"/>
          <a:cs typeface="+mn-cs"/>
        </a:defRPr>
      </a:lvl9pPr>
    </p:bodyStyle>
    <p:otherStyle>
      <a:defPPr>
        <a:defRPr lang="en-US"/>
      </a:defPPr>
      <a:lvl1pPr marL="0" algn="l" defTabSz="1371326" rtl="0" eaLnBrk="1" latinLnBrk="0" hangingPunct="1">
        <a:defRPr sz="2699" kern="1200">
          <a:solidFill>
            <a:schemeClr val="tx1"/>
          </a:solidFill>
          <a:latin typeface="+mn-lt"/>
          <a:ea typeface="+mn-ea"/>
          <a:cs typeface="+mn-cs"/>
        </a:defRPr>
      </a:lvl1pPr>
      <a:lvl2pPr marL="685663" algn="l" defTabSz="1371326" rtl="0" eaLnBrk="1" latinLnBrk="0" hangingPunct="1">
        <a:defRPr sz="2699" kern="1200">
          <a:solidFill>
            <a:schemeClr val="tx1"/>
          </a:solidFill>
          <a:latin typeface="+mn-lt"/>
          <a:ea typeface="+mn-ea"/>
          <a:cs typeface="+mn-cs"/>
        </a:defRPr>
      </a:lvl2pPr>
      <a:lvl3pPr marL="1371326" algn="l" defTabSz="1371326" rtl="0" eaLnBrk="1" latinLnBrk="0" hangingPunct="1">
        <a:defRPr sz="2699" kern="1200">
          <a:solidFill>
            <a:schemeClr val="tx1"/>
          </a:solidFill>
          <a:latin typeface="+mn-lt"/>
          <a:ea typeface="+mn-ea"/>
          <a:cs typeface="+mn-cs"/>
        </a:defRPr>
      </a:lvl3pPr>
      <a:lvl4pPr marL="2056989" algn="l" defTabSz="1371326" rtl="0" eaLnBrk="1" latinLnBrk="0" hangingPunct="1">
        <a:defRPr sz="2699" kern="1200">
          <a:solidFill>
            <a:schemeClr val="tx1"/>
          </a:solidFill>
          <a:latin typeface="+mn-lt"/>
          <a:ea typeface="+mn-ea"/>
          <a:cs typeface="+mn-cs"/>
        </a:defRPr>
      </a:lvl4pPr>
      <a:lvl5pPr marL="2742651" algn="l" defTabSz="1371326" rtl="0" eaLnBrk="1" latinLnBrk="0" hangingPunct="1">
        <a:defRPr sz="2699" kern="1200">
          <a:solidFill>
            <a:schemeClr val="tx1"/>
          </a:solidFill>
          <a:latin typeface="+mn-lt"/>
          <a:ea typeface="+mn-ea"/>
          <a:cs typeface="+mn-cs"/>
        </a:defRPr>
      </a:lvl5pPr>
      <a:lvl6pPr marL="3428314" algn="l" defTabSz="1371326" rtl="0" eaLnBrk="1" latinLnBrk="0" hangingPunct="1">
        <a:defRPr sz="2699" kern="1200">
          <a:solidFill>
            <a:schemeClr val="tx1"/>
          </a:solidFill>
          <a:latin typeface="+mn-lt"/>
          <a:ea typeface="+mn-ea"/>
          <a:cs typeface="+mn-cs"/>
        </a:defRPr>
      </a:lvl6pPr>
      <a:lvl7pPr marL="4113977" algn="l" defTabSz="1371326" rtl="0" eaLnBrk="1" latinLnBrk="0" hangingPunct="1">
        <a:defRPr sz="2699" kern="1200">
          <a:solidFill>
            <a:schemeClr val="tx1"/>
          </a:solidFill>
          <a:latin typeface="+mn-lt"/>
          <a:ea typeface="+mn-ea"/>
          <a:cs typeface="+mn-cs"/>
        </a:defRPr>
      </a:lvl7pPr>
      <a:lvl8pPr marL="4799640" algn="l" defTabSz="1371326" rtl="0" eaLnBrk="1" latinLnBrk="0" hangingPunct="1">
        <a:defRPr sz="2699" kern="1200">
          <a:solidFill>
            <a:schemeClr val="tx1"/>
          </a:solidFill>
          <a:latin typeface="+mn-lt"/>
          <a:ea typeface="+mn-ea"/>
          <a:cs typeface="+mn-cs"/>
        </a:defRPr>
      </a:lvl8pPr>
      <a:lvl9pPr marL="5485303" algn="l" defTabSz="1371326" rtl="0" eaLnBrk="1" latinLnBrk="0" hangingPunct="1">
        <a:defRPr sz="26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239" userDrawn="1">
          <p15:clr>
            <a:srgbClr val="F26B43"/>
          </p15:clr>
        </p15:guide>
        <p15:guide id="2" pos="5759" userDrawn="1">
          <p15:clr>
            <a:srgbClr val="F26B43"/>
          </p15:clr>
        </p15:guide>
        <p15:guide id="3" orient="horz" pos="881" userDrawn="1">
          <p15:clr>
            <a:srgbClr val="F26B43"/>
          </p15:clr>
        </p15:guide>
        <p15:guide id="4" orient="horz" pos="5598" userDrawn="1">
          <p15:clr>
            <a:srgbClr val="F26B43"/>
          </p15:clr>
        </p15:guide>
        <p15:guide id="5" pos="1224" userDrawn="1">
          <p15:clr>
            <a:srgbClr val="F26B43"/>
          </p15:clr>
        </p15:guide>
        <p15:guide id="6" pos="10294" userDrawn="1">
          <p15:clr>
            <a:srgbClr val="F26B43"/>
          </p15:clr>
        </p15:guide>
        <p15:guide id="7" pos="9614" userDrawn="1">
          <p15:clr>
            <a:srgbClr val="F26B43"/>
          </p15:clr>
        </p15:guide>
        <p15:guide id="8" pos="1904" userDrawn="1">
          <p15:clr>
            <a:srgbClr val="F26B43"/>
          </p15:clr>
        </p15:guide>
        <p15:guide id="9" pos="884" userDrawn="1">
          <p15:clr>
            <a:srgbClr val="F26B43"/>
          </p15:clr>
        </p15:guide>
        <p15:guide id="10" pos="10634" userDrawn="1">
          <p15:clr>
            <a:srgbClr val="F26B43"/>
          </p15:clr>
        </p15:guide>
        <p15:guide id="11" orient="horz" pos="2060" userDrawn="1">
          <p15:clr>
            <a:srgbClr val="F26B43"/>
          </p15:clr>
        </p15:guide>
        <p15:guide id="12" orient="horz" pos="4419" userDrawn="1">
          <p15:clr>
            <a:srgbClr val="F26B43"/>
          </p15:clr>
        </p15:guide>
        <p15:guide id="13" pos="7029" userDrawn="1">
          <p15:clr>
            <a:srgbClr val="F26B43"/>
          </p15:clr>
        </p15:guide>
        <p15:guide id="14" pos="4489" userDrawn="1">
          <p15:clr>
            <a:srgbClr val="F26B43"/>
          </p15:clr>
        </p15:guide>
        <p15:guide id="15" pos="410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88" y="6150343"/>
            <a:ext cx="18287999" cy="1054484"/>
          </a:xfrm>
        </p:spPr>
        <p:txBody>
          <a:bodyPr>
            <a:noAutofit/>
          </a:bodyPr>
          <a:lstStyle/>
          <a:p>
            <a:r>
              <a:rPr lang="en-US" sz="4800" dirty="0" smtClean="0"/>
              <a:t>WRIA 15 Watershed Restoration and Enhancement Committee</a:t>
            </a:r>
            <a:endParaRPr lang="en-US" sz="4800" dirty="0"/>
          </a:p>
        </p:txBody>
      </p:sp>
      <p:sp>
        <p:nvSpPr>
          <p:cNvPr id="8" name="Rectangle 7" title="Decorative"/>
          <p:cNvSpPr/>
          <p:nvPr/>
        </p:nvSpPr>
        <p:spPr>
          <a:xfrm>
            <a:off x="-1588" y="5753527"/>
            <a:ext cx="18288000" cy="120418"/>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p>
        </p:txBody>
      </p:sp>
      <p:sp>
        <p:nvSpPr>
          <p:cNvPr id="9" name="Rectangle 8" title="Decorative"/>
          <p:cNvSpPr/>
          <p:nvPr/>
        </p:nvSpPr>
        <p:spPr>
          <a:xfrm>
            <a:off x="-1588" y="5873945"/>
            <a:ext cx="18287999" cy="80579"/>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p>
        </p:txBody>
      </p:sp>
      <p:sp>
        <p:nvSpPr>
          <p:cNvPr id="2" name="Text Placeholder 1"/>
          <p:cNvSpPr>
            <a:spLocks noGrp="1"/>
          </p:cNvSpPr>
          <p:nvPr>
            <p:ph type="body" sz="quarter" idx="12"/>
          </p:nvPr>
        </p:nvSpPr>
        <p:spPr>
          <a:xfrm>
            <a:off x="0" y="7593150"/>
            <a:ext cx="18284823" cy="1663700"/>
          </a:xfrm>
        </p:spPr>
        <p:txBody>
          <a:bodyPr/>
          <a:lstStyle/>
          <a:p>
            <a:r>
              <a:rPr lang="en-US" dirty="0" smtClean="0"/>
              <a:t>April 4, 2019</a:t>
            </a:r>
          </a:p>
          <a:p>
            <a:endParaRPr lang="en-US" sz="1400" dirty="0" smtClean="0"/>
          </a:p>
          <a:p>
            <a:endParaRPr lang="en-US" sz="1400" dirty="0"/>
          </a:p>
          <a:p>
            <a:r>
              <a:rPr lang="en-US" sz="1400" dirty="0" smtClean="0"/>
              <a:t>Photo from KPUD</a:t>
            </a:r>
            <a:endParaRPr lang="en-US" sz="1400" dirty="0"/>
          </a:p>
        </p:txBody>
      </p:sp>
      <p:pic>
        <p:nvPicPr>
          <p:cNvPr id="6" name="Picture Placeholder 5" title="Image of a dam"/>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6172" b="26172"/>
          <a:stretch>
            <a:fillRect/>
          </a:stretch>
        </p:blipFill>
        <p:spPr/>
      </p:pic>
    </p:spTree>
    <p:extLst>
      <p:ext uri="{BB962C8B-B14F-4D97-AF65-F5344CB8AC3E}">
        <p14:creationId xmlns:p14="http://schemas.microsoft.com/office/powerpoint/2010/main" val="21825861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7570" y="930840"/>
            <a:ext cx="4676453" cy="1753813"/>
          </a:xfrm>
          <a:prstGeom prst="rect">
            <a:avLst/>
          </a:prstGeom>
          <a:solidFill>
            <a:schemeClr val="accent1">
              <a:lumMod val="20000"/>
              <a:lumOff val="80000"/>
            </a:schemeClr>
          </a:solidFill>
          <a:ln w="3175">
            <a:solidFill>
              <a:schemeClr val="tx1"/>
            </a:solidFill>
          </a:ln>
        </p:spPr>
        <p:txBody>
          <a:bodyPr wrap="square" rtlCol="0">
            <a:spAutoFit/>
          </a:bodyPr>
          <a:lstStyle/>
          <a:p>
            <a:r>
              <a:rPr lang="en-US" sz="2699" b="1" dirty="0"/>
              <a:t>Overview presentation </a:t>
            </a:r>
            <a:r>
              <a:rPr lang="en-US" sz="2699" dirty="0"/>
              <a:t>by Ecology or Consultant and initial </a:t>
            </a:r>
            <a:r>
              <a:rPr lang="en-US" sz="2699" b="1" dirty="0"/>
              <a:t>Committee discussions and recommendations.</a:t>
            </a:r>
            <a:r>
              <a:rPr lang="en-US" sz="2699" dirty="0"/>
              <a:t> </a:t>
            </a:r>
          </a:p>
        </p:txBody>
      </p:sp>
      <p:sp>
        <p:nvSpPr>
          <p:cNvPr id="5" name="TextBox 4"/>
          <p:cNvSpPr txBox="1"/>
          <p:nvPr/>
        </p:nvSpPr>
        <p:spPr>
          <a:xfrm>
            <a:off x="728437" y="3537937"/>
            <a:ext cx="4321384" cy="1753813"/>
          </a:xfrm>
          <a:prstGeom prst="rect">
            <a:avLst/>
          </a:prstGeom>
          <a:solidFill>
            <a:schemeClr val="accent6">
              <a:lumMod val="20000"/>
              <a:lumOff val="80000"/>
            </a:schemeClr>
          </a:solidFill>
          <a:ln w="3175">
            <a:solidFill>
              <a:schemeClr val="tx1"/>
            </a:solidFill>
          </a:ln>
        </p:spPr>
        <p:txBody>
          <a:bodyPr wrap="square" rtlCol="0">
            <a:spAutoFit/>
          </a:bodyPr>
          <a:lstStyle/>
          <a:p>
            <a:r>
              <a:rPr lang="en-US" sz="2699" dirty="0"/>
              <a:t>Technical workgroup discuss recommended approach and provides </a:t>
            </a:r>
            <a:r>
              <a:rPr lang="en-US" sz="2699" b="1" dirty="0"/>
              <a:t>feedback to consultants.</a:t>
            </a:r>
            <a:r>
              <a:rPr lang="en-US" sz="2699" dirty="0"/>
              <a:t> </a:t>
            </a:r>
          </a:p>
        </p:txBody>
      </p:sp>
      <p:sp>
        <p:nvSpPr>
          <p:cNvPr id="6" name="TextBox 5"/>
          <p:cNvSpPr txBox="1"/>
          <p:nvPr/>
        </p:nvSpPr>
        <p:spPr>
          <a:xfrm>
            <a:off x="6256823" y="2373476"/>
            <a:ext cx="4656253" cy="2169184"/>
          </a:xfrm>
          <a:prstGeom prst="rect">
            <a:avLst/>
          </a:prstGeom>
          <a:solidFill>
            <a:schemeClr val="accent1">
              <a:lumMod val="20000"/>
              <a:lumOff val="80000"/>
            </a:schemeClr>
          </a:solidFill>
          <a:ln w="3175">
            <a:solidFill>
              <a:schemeClr val="tx1"/>
            </a:solidFill>
          </a:ln>
        </p:spPr>
        <p:txBody>
          <a:bodyPr wrap="square" rtlCol="0">
            <a:spAutoFit/>
          </a:bodyPr>
          <a:lstStyle/>
          <a:p>
            <a:r>
              <a:rPr lang="en-US" sz="2699" dirty="0"/>
              <a:t>Technical </a:t>
            </a:r>
            <a:r>
              <a:rPr lang="en-US" sz="2699" b="1" dirty="0"/>
              <a:t>consultants develop draft product </a:t>
            </a:r>
            <a:r>
              <a:rPr lang="en-US" sz="2699" dirty="0"/>
              <a:t>and provide to Ecology before Committee meeting or technical workgroup meeting.* </a:t>
            </a:r>
          </a:p>
        </p:txBody>
      </p:sp>
      <p:sp>
        <p:nvSpPr>
          <p:cNvPr id="7" name="Down Arrow 6" title="Down arrow"/>
          <p:cNvSpPr/>
          <p:nvPr/>
        </p:nvSpPr>
        <p:spPr>
          <a:xfrm>
            <a:off x="2665883" y="2838743"/>
            <a:ext cx="223245" cy="6378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dirty="0"/>
          </a:p>
        </p:txBody>
      </p:sp>
      <p:sp>
        <p:nvSpPr>
          <p:cNvPr id="8" name="Right Arrow 7" title="right arrow"/>
          <p:cNvSpPr/>
          <p:nvPr/>
        </p:nvSpPr>
        <p:spPr>
          <a:xfrm>
            <a:off x="5190886" y="3811177"/>
            <a:ext cx="924871" cy="2232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a:p>
        </p:txBody>
      </p:sp>
      <p:sp>
        <p:nvSpPr>
          <p:cNvPr id="10" name="TextBox 9"/>
          <p:cNvSpPr txBox="1"/>
          <p:nvPr/>
        </p:nvSpPr>
        <p:spPr>
          <a:xfrm>
            <a:off x="6352499" y="5585291"/>
            <a:ext cx="4656253" cy="1753813"/>
          </a:xfrm>
          <a:prstGeom prst="rect">
            <a:avLst/>
          </a:prstGeom>
          <a:solidFill>
            <a:schemeClr val="accent1">
              <a:lumMod val="20000"/>
              <a:lumOff val="80000"/>
            </a:schemeClr>
          </a:solidFill>
          <a:ln w="3175">
            <a:solidFill>
              <a:schemeClr val="tx1"/>
            </a:solidFill>
          </a:ln>
        </p:spPr>
        <p:txBody>
          <a:bodyPr wrap="square" rtlCol="0">
            <a:spAutoFit/>
          </a:bodyPr>
          <a:lstStyle/>
          <a:p>
            <a:r>
              <a:rPr lang="en-US" sz="2699" dirty="0"/>
              <a:t>Technical </a:t>
            </a:r>
            <a:r>
              <a:rPr lang="en-US" sz="2699" b="1" dirty="0"/>
              <a:t>consultants present draft products </a:t>
            </a:r>
            <a:r>
              <a:rPr lang="en-US" sz="2699" dirty="0"/>
              <a:t>to Committee. </a:t>
            </a:r>
            <a:r>
              <a:rPr lang="en-US" sz="2699" b="1" dirty="0"/>
              <a:t>Committee discussions and recommendations.</a:t>
            </a:r>
          </a:p>
        </p:txBody>
      </p:sp>
      <p:sp>
        <p:nvSpPr>
          <p:cNvPr id="11" name="Down Arrow 10" title="Down arrow"/>
          <p:cNvSpPr/>
          <p:nvPr/>
        </p:nvSpPr>
        <p:spPr>
          <a:xfrm>
            <a:off x="8361705" y="4746647"/>
            <a:ext cx="223245" cy="6378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a:p>
        </p:txBody>
      </p:sp>
      <p:sp>
        <p:nvSpPr>
          <p:cNvPr id="12" name="TextBox 11"/>
          <p:cNvSpPr txBox="1"/>
          <p:nvPr/>
        </p:nvSpPr>
        <p:spPr>
          <a:xfrm>
            <a:off x="12272508" y="5793005"/>
            <a:ext cx="4453951" cy="1338443"/>
          </a:xfrm>
          <a:prstGeom prst="rect">
            <a:avLst/>
          </a:prstGeom>
          <a:solidFill>
            <a:schemeClr val="accent6">
              <a:lumMod val="20000"/>
              <a:lumOff val="80000"/>
            </a:schemeClr>
          </a:solidFill>
          <a:ln w="3175">
            <a:solidFill>
              <a:schemeClr val="tx1"/>
            </a:solidFill>
          </a:ln>
        </p:spPr>
        <p:txBody>
          <a:bodyPr wrap="square" rtlCol="0">
            <a:spAutoFit/>
          </a:bodyPr>
          <a:lstStyle/>
          <a:p>
            <a:r>
              <a:rPr lang="en-US" sz="2699" dirty="0"/>
              <a:t>Technical workgroup meets and provides </a:t>
            </a:r>
            <a:r>
              <a:rPr lang="en-US" sz="2699" b="1" dirty="0"/>
              <a:t>feedback to consultants. </a:t>
            </a:r>
          </a:p>
        </p:txBody>
      </p:sp>
      <p:sp>
        <p:nvSpPr>
          <p:cNvPr id="13" name="Right Arrow 12" title="right arrow"/>
          <p:cNvSpPr/>
          <p:nvPr/>
        </p:nvSpPr>
        <p:spPr>
          <a:xfrm>
            <a:off x="11178195" y="6373761"/>
            <a:ext cx="924871" cy="2232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a:p>
        </p:txBody>
      </p:sp>
      <p:sp>
        <p:nvSpPr>
          <p:cNvPr id="14" name="TextBox 13"/>
          <p:cNvSpPr txBox="1"/>
          <p:nvPr/>
        </p:nvSpPr>
        <p:spPr>
          <a:xfrm>
            <a:off x="12272508" y="8152434"/>
            <a:ext cx="4453951" cy="1753813"/>
          </a:xfrm>
          <a:prstGeom prst="rect">
            <a:avLst/>
          </a:prstGeom>
          <a:solidFill>
            <a:schemeClr val="accent1">
              <a:lumMod val="20000"/>
              <a:lumOff val="80000"/>
            </a:schemeClr>
          </a:solidFill>
          <a:ln w="3175">
            <a:solidFill>
              <a:schemeClr val="tx1"/>
            </a:solidFill>
          </a:ln>
        </p:spPr>
        <p:txBody>
          <a:bodyPr wrap="square" rtlCol="0">
            <a:spAutoFit/>
          </a:bodyPr>
          <a:lstStyle/>
          <a:p>
            <a:r>
              <a:rPr lang="en-US" sz="2699" dirty="0"/>
              <a:t>Consultants make revisions, develop final product to Ecology and </a:t>
            </a:r>
            <a:r>
              <a:rPr lang="en-US" sz="2699" b="1" dirty="0"/>
              <a:t>present revised products </a:t>
            </a:r>
            <a:r>
              <a:rPr lang="en-US" sz="2699" dirty="0"/>
              <a:t>to Committee.**</a:t>
            </a:r>
          </a:p>
        </p:txBody>
      </p:sp>
      <p:sp>
        <p:nvSpPr>
          <p:cNvPr id="15" name="Down Arrow 14" title="Down arrow"/>
          <p:cNvSpPr/>
          <p:nvPr/>
        </p:nvSpPr>
        <p:spPr>
          <a:xfrm>
            <a:off x="14078763" y="7346176"/>
            <a:ext cx="223245" cy="6378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a:p>
        </p:txBody>
      </p:sp>
      <p:sp>
        <p:nvSpPr>
          <p:cNvPr id="16" name="TextBox 15"/>
          <p:cNvSpPr txBox="1"/>
          <p:nvPr/>
        </p:nvSpPr>
        <p:spPr>
          <a:xfrm>
            <a:off x="572122" y="7690314"/>
            <a:ext cx="8570289" cy="1384995"/>
          </a:xfrm>
          <a:prstGeom prst="rect">
            <a:avLst/>
          </a:prstGeom>
          <a:noFill/>
        </p:spPr>
        <p:txBody>
          <a:bodyPr wrap="square" rtlCol="0">
            <a:spAutoFit/>
          </a:bodyPr>
          <a:lstStyle/>
          <a:p>
            <a:r>
              <a:rPr lang="en-US" sz="2100" dirty="0"/>
              <a:t>*In some cases, draft product provided to technical workgroup for review prior to Committee meeting. There may be more than one round of feedback from the technical workgroup and/or Committee for certain elements of the Plan (esp. consumptive use and project list development). </a:t>
            </a:r>
          </a:p>
        </p:txBody>
      </p:sp>
      <p:sp>
        <p:nvSpPr>
          <p:cNvPr id="17" name="TextBox 16"/>
          <p:cNvSpPr txBox="1"/>
          <p:nvPr/>
        </p:nvSpPr>
        <p:spPr>
          <a:xfrm>
            <a:off x="572122" y="176138"/>
            <a:ext cx="16777683" cy="507703"/>
          </a:xfrm>
          <a:prstGeom prst="rect">
            <a:avLst/>
          </a:prstGeom>
          <a:noFill/>
        </p:spPr>
        <p:txBody>
          <a:bodyPr wrap="square" rtlCol="0">
            <a:spAutoFit/>
          </a:bodyPr>
          <a:lstStyle/>
          <a:p>
            <a:pPr algn="ctr"/>
            <a:r>
              <a:rPr lang="en-US" sz="2699" b="1" dirty="0"/>
              <a:t>Work Flow Overview for Elements of Watershed Restoration and Enhancement Plans</a:t>
            </a:r>
          </a:p>
        </p:txBody>
      </p:sp>
      <p:sp>
        <p:nvSpPr>
          <p:cNvPr id="2" name="TextBox 1"/>
          <p:cNvSpPr txBox="1"/>
          <p:nvPr/>
        </p:nvSpPr>
        <p:spPr>
          <a:xfrm>
            <a:off x="638929" y="6444261"/>
            <a:ext cx="1600018" cy="1061829"/>
          </a:xfrm>
          <a:prstGeom prst="rect">
            <a:avLst/>
          </a:prstGeom>
          <a:solidFill>
            <a:schemeClr val="accent1">
              <a:lumMod val="20000"/>
              <a:lumOff val="80000"/>
            </a:schemeClr>
          </a:solidFill>
        </p:spPr>
        <p:txBody>
          <a:bodyPr wrap="square" rtlCol="0">
            <a:spAutoFit/>
          </a:bodyPr>
          <a:lstStyle/>
          <a:p>
            <a:r>
              <a:rPr lang="en-US" sz="2100" dirty="0"/>
              <a:t>Technical consultants on point</a:t>
            </a:r>
          </a:p>
        </p:txBody>
      </p:sp>
      <p:sp>
        <p:nvSpPr>
          <p:cNvPr id="18" name="TextBox 17"/>
          <p:cNvSpPr txBox="1"/>
          <p:nvPr/>
        </p:nvSpPr>
        <p:spPr>
          <a:xfrm>
            <a:off x="2408389" y="6444261"/>
            <a:ext cx="1600018" cy="1061829"/>
          </a:xfrm>
          <a:prstGeom prst="rect">
            <a:avLst/>
          </a:prstGeom>
          <a:solidFill>
            <a:schemeClr val="accent6">
              <a:lumMod val="20000"/>
              <a:lumOff val="80000"/>
            </a:schemeClr>
          </a:solidFill>
        </p:spPr>
        <p:txBody>
          <a:bodyPr wrap="square" rtlCol="0">
            <a:spAutoFit/>
          </a:bodyPr>
          <a:lstStyle/>
          <a:p>
            <a:r>
              <a:rPr lang="en-US" sz="2100" dirty="0"/>
              <a:t>Technical workgroup on point</a:t>
            </a:r>
          </a:p>
        </p:txBody>
      </p:sp>
      <p:sp>
        <p:nvSpPr>
          <p:cNvPr id="3" name="TextBox 2"/>
          <p:cNvSpPr txBox="1"/>
          <p:nvPr/>
        </p:nvSpPr>
        <p:spPr>
          <a:xfrm>
            <a:off x="572122" y="9121226"/>
            <a:ext cx="8570289" cy="1061829"/>
          </a:xfrm>
          <a:prstGeom prst="rect">
            <a:avLst/>
          </a:prstGeom>
          <a:noFill/>
        </p:spPr>
        <p:txBody>
          <a:bodyPr wrap="square" rtlCol="0">
            <a:spAutoFit/>
          </a:bodyPr>
          <a:lstStyle/>
          <a:p>
            <a:r>
              <a:rPr lang="en-US" sz="2100" dirty="0"/>
              <a:t>**The Committee is the decision-making body which will approve final decisions on </a:t>
            </a:r>
            <a:r>
              <a:rPr lang="en-US" sz="2100" dirty="0" err="1"/>
              <a:t>subbasin</a:t>
            </a:r>
            <a:r>
              <a:rPr lang="en-US" sz="2100" dirty="0"/>
              <a:t> delineations, growth projections, consumptive use estimates, and offset project list. </a:t>
            </a:r>
          </a:p>
        </p:txBody>
      </p:sp>
    </p:spTree>
    <p:extLst>
      <p:ext uri="{BB962C8B-B14F-4D97-AF65-F5344CB8AC3E}">
        <p14:creationId xmlns:p14="http://schemas.microsoft.com/office/powerpoint/2010/main" val="30248714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E65300D-5599-4468-BF5D-B13C6AAEC98A}" type="slidenum">
              <a:rPr kumimoji="1" lang="ja-JP" altLang="en-US" smtClean="0"/>
              <a:pPr/>
              <a:t>11</a:t>
            </a:fld>
            <a:endParaRPr kumimoji="1" lang="ja-JP" altLang="en-US" dirty="0"/>
          </a:p>
        </p:txBody>
      </p:sp>
      <p:pic>
        <p:nvPicPr>
          <p:cNvPr id="6" name="Picture 5" title="Overlaid USGS Qva Head Map with HUC subbasin map"/>
          <p:cNvPicPr>
            <a:picLocks noChangeAspect="1"/>
          </p:cNvPicPr>
          <p:nvPr/>
        </p:nvPicPr>
        <p:blipFill>
          <a:blip r:embed="rId2"/>
          <a:stretch>
            <a:fillRect/>
          </a:stretch>
        </p:blipFill>
        <p:spPr>
          <a:xfrm rot="16200000">
            <a:off x="3903691" y="-79656"/>
            <a:ext cx="11677102" cy="11411638"/>
          </a:xfrm>
          <a:prstGeom prst="rect">
            <a:avLst/>
          </a:prstGeom>
        </p:spPr>
      </p:pic>
    </p:spTree>
    <p:extLst>
      <p:ext uri="{BB962C8B-B14F-4D97-AF65-F5344CB8AC3E}">
        <p14:creationId xmlns:p14="http://schemas.microsoft.com/office/powerpoint/2010/main" val="1842829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E65300D-5599-4468-BF5D-B13C6AAEC98A}" type="slidenum">
              <a:rPr kumimoji="1" lang="ja-JP" altLang="en-US" smtClean="0"/>
              <a:pPr/>
              <a:t>12</a:t>
            </a:fld>
            <a:endParaRPr kumimoji="1" lang="ja-JP" altLang="en-US" dirty="0"/>
          </a:p>
        </p:txBody>
      </p:sp>
      <p:pic>
        <p:nvPicPr>
          <p:cNvPr id="8" name="Picture 7" title="Groundwater recharge map"/>
          <p:cNvPicPr>
            <a:picLocks noChangeAspect="1"/>
          </p:cNvPicPr>
          <p:nvPr/>
        </p:nvPicPr>
        <p:blipFill>
          <a:blip r:embed="rId2"/>
          <a:stretch>
            <a:fillRect/>
          </a:stretch>
        </p:blipFill>
        <p:spPr>
          <a:xfrm>
            <a:off x="1030514" y="233195"/>
            <a:ext cx="6582210" cy="10182325"/>
          </a:xfrm>
          <a:prstGeom prst="rect">
            <a:avLst/>
          </a:prstGeom>
        </p:spPr>
      </p:pic>
      <p:pic>
        <p:nvPicPr>
          <p:cNvPr id="9" name="Picture 8" title="average groundwater recharge map"/>
          <p:cNvPicPr>
            <a:picLocks noChangeAspect="1"/>
          </p:cNvPicPr>
          <p:nvPr/>
        </p:nvPicPr>
        <p:blipFill>
          <a:blip r:embed="rId3"/>
          <a:stretch>
            <a:fillRect/>
          </a:stretch>
        </p:blipFill>
        <p:spPr>
          <a:xfrm>
            <a:off x="8868229" y="0"/>
            <a:ext cx="6508538" cy="10283368"/>
          </a:xfrm>
          <a:prstGeom prst="rect">
            <a:avLst/>
          </a:prstGeom>
        </p:spPr>
      </p:pic>
    </p:spTree>
    <p:extLst>
      <p:ext uri="{BB962C8B-B14F-4D97-AF65-F5344CB8AC3E}">
        <p14:creationId xmlns:p14="http://schemas.microsoft.com/office/powerpoint/2010/main" val="4545189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mab of subbasin option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8579" y="99"/>
            <a:ext cx="7947666" cy="10285214"/>
          </a:xfrm>
          <a:prstGeom prst="rect">
            <a:avLst/>
          </a:prstGeom>
        </p:spPr>
      </p:pic>
      <p:pic>
        <p:nvPicPr>
          <p:cNvPr id="5" name="Picture 4" descr="It's Time to Shift Perspective on Our Organizational Boundarie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6245" y="7590254"/>
            <a:ext cx="2163371" cy="1622529"/>
          </a:xfrm>
          <a:prstGeom prst="rect">
            <a:avLst/>
          </a:prstGeom>
        </p:spPr>
      </p:pic>
      <p:sp>
        <p:nvSpPr>
          <p:cNvPr id="6" name="Slide Number Placeholder 5"/>
          <p:cNvSpPr>
            <a:spLocks noGrp="1"/>
          </p:cNvSpPr>
          <p:nvPr>
            <p:ph type="sldNum" sz="quarter" idx="12"/>
          </p:nvPr>
        </p:nvSpPr>
        <p:spPr/>
        <p:txBody>
          <a:bodyPr/>
          <a:lstStyle/>
          <a:p>
            <a:fld id="{4FAB73BC-B049-4115-A692-8D63A059BFB8}" type="slidenum">
              <a:rPr lang="en-US" smtClean="0"/>
              <a:t>13</a:t>
            </a:fld>
            <a:endParaRPr lang="en-US" dirty="0"/>
          </a:p>
        </p:txBody>
      </p:sp>
      <p:sp>
        <p:nvSpPr>
          <p:cNvPr id="7" name="TextBox 6"/>
          <p:cNvSpPr txBox="1"/>
          <p:nvPr/>
        </p:nvSpPr>
        <p:spPr>
          <a:xfrm>
            <a:off x="1430931" y="1750058"/>
            <a:ext cx="3737649" cy="6322885"/>
          </a:xfrm>
          <a:prstGeom prst="rect">
            <a:avLst/>
          </a:prstGeom>
          <a:noFill/>
        </p:spPr>
        <p:txBody>
          <a:bodyPr wrap="square" rtlCol="0">
            <a:spAutoFit/>
          </a:bodyPr>
          <a:lstStyle/>
          <a:p>
            <a:pPr lvl="0"/>
            <a:r>
              <a:rPr lang="en-US" sz="2699" dirty="0"/>
              <a:t>Too few of </a:t>
            </a:r>
            <a:r>
              <a:rPr lang="en-US" sz="2699" dirty="0" err="1"/>
              <a:t>subbasins</a:t>
            </a:r>
            <a:r>
              <a:rPr lang="en-US" sz="2699" dirty="0"/>
              <a:t> reduces our understanding of the relationships between where pumping effects will be and where benefits of offset projects will occur. </a:t>
            </a:r>
          </a:p>
          <a:p>
            <a:endParaRPr lang="en-US" sz="2699" dirty="0"/>
          </a:p>
          <a:p>
            <a:r>
              <a:rPr lang="en-US" sz="2699" dirty="0"/>
              <a:t>Too many </a:t>
            </a:r>
            <a:r>
              <a:rPr lang="en-US" sz="2699" dirty="0" err="1"/>
              <a:t>subbasins</a:t>
            </a:r>
            <a:r>
              <a:rPr lang="en-US" sz="2699" dirty="0"/>
              <a:t> can make it unwieldly to evaluate all of the offset projects needed to achieve a net ecological benefit for the WRIA.</a:t>
            </a:r>
          </a:p>
        </p:txBody>
      </p:sp>
    </p:spTree>
    <p:extLst>
      <p:ext uri="{BB962C8B-B14F-4D97-AF65-F5344CB8AC3E}">
        <p14:creationId xmlns:p14="http://schemas.microsoft.com/office/powerpoint/2010/main" val="19767789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title="map of pas subbasin delineations"/>
          <p:cNvPicPr>
            <a:picLocks noChangeAspect="1"/>
          </p:cNvPicPr>
          <p:nvPr/>
        </p:nvPicPr>
        <p:blipFill>
          <a:blip r:embed="rId3"/>
          <a:stretch>
            <a:fillRect/>
          </a:stretch>
        </p:blipFill>
        <p:spPr>
          <a:xfrm>
            <a:off x="8743624" y="137118"/>
            <a:ext cx="7549992" cy="10148196"/>
          </a:xfrm>
          <a:prstGeom prst="rect">
            <a:avLst/>
          </a:prstGeom>
        </p:spPr>
      </p:pic>
      <p:sp>
        <p:nvSpPr>
          <p:cNvPr id="5" name="Slide Number Placeholder 4"/>
          <p:cNvSpPr>
            <a:spLocks noGrp="1"/>
          </p:cNvSpPr>
          <p:nvPr>
            <p:ph type="sldNum" sz="quarter" idx="12"/>
          </p:nvPr>
        </p:nvSpPr>
        <p:spPr/>
        <p:txBody>
          <a:bodyPr/>
          <a:lstStyle/>
          <a:p>
            <a:fld id="{4F02CE14-6355-4CA1-8130-D6170986001C}" type="slidenum">
              <a:rPr lang="en-US" smtClean="0"/>
              <a:t>14</a:t>
            </a:fld>
            <a:endParaRPr lang="en-US" dirty="0"/>
          </a:p>
        </p:txBody>
      </p:sp>
      <p:pic>
        <p:nvPicPr>
          <p:cNvPr id="9" name="Picture 8" title="Kitsap Initial basin assessment"/>
          <p:cNvPicPr>
            <a:picLocks noChangeAspect="1"/>
          </p:cNvPicPr>
          <p:nvPr/>
        </p:nvPicPr>
        <p:blipFill>
          <a:blip r:embed="rId4"/>
          <a:stretch>
            <a:fillRect/>
          </a:stretch>
        </p:blipFill>
        <p:spPr>
          <a:xfrm>
            <a:off x="1593531" y="1230037"/>
            <a:ext cx="5216802" cy="7489469"/>
          </a:xfrm>
          <a:prstGeom prst="rect">
            <a:avLst/>
          </a:prstGeom>
        </p:spPr>
      </p:pic>
      <p:sp>
        <p:nvSpPr>
          <p:cNvPr id="6" name="TextBox 5"/>
          <p:cNvSpPr txBox="1"/>
          <p:nvPr/>
        </p:nvSpPr>
        <p:spPr>
          <a:xfrm>
            <a:off x="6999419" y="3480272"/>
            <a:ext cx="2098598" cy="2584554"/>
          </a:xfrm>
          <a:prstGeom prst="rect">
            <a:avLst/>
          </a:prstGeom>
          <a:noFill/>
        </p:spPr>
        <p:txBody>
          <a:bodyPr wrap="square" rtlCol="0">
            <a:spAutoFit/>
          </a:bodyPr>
          <a:lstStyle/>
          <a:p>
            <a:r>
              <a:rPr lang="en-US" sz="2699" dirty="0"/>
              <a:t>1997 Work broke the Kitsap County portion of the basin into 18 subbasins</a:t>
            </a:r>
          </a:p>
        </p:txBody>
      </p:sp>
    </p:spTree>
    <p:extLst>
      <p:ext uri="{BB962C8B-B14F-4D97-AF65-F5344CB8AC3E}">
        <p14:creationId xmlns:p14="http://schemas.microsoft.com/office/powerpoint/2010/main" val="11353277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F02CE14-6355-4CA1-8130-D6170986001C}" type="slidenum">
              <a:rPr lang="en-US" smtClean="0"/>
              <a:t>15</a:t>
            </a:fld>
            <a:endParaRPr lang="en-US" dirty="0"/>
          </a:p>
        </p:txBody>
      </p:sp>
      <p:pic>
        <p:nvPicPr>
          <p:cNvPr id="5" name="Picture 4" title="2002 delineation of subbasins"/>
          <p:cNvPicPr>
            <a:picLocks noChangeAspect="1"/>
          </p:cNvPicPr>
          <p:nvPr/>
        </p:nvPicPr>
        <p:blipFill>
          <a:blip r:embed="rId3"/>
          <a:stretch>
            <a:fillRect/>
          </a:stretch>
        </p:blipFill>
        <p:spPr>
          <a:xfrm>
            <a:off x="5747967" y="368967"/>
            <a:ext cx="6788891" cy="9547479"/>
          </a:xfrm>
          <a:prstGeom prst="rect">
            <a:avLst/>
          </a:prstGeom>
        </p:spPr>
      </p:pic>
      <p:sp>
        <p:nvSpPr>
          <p:cNvPr id="6" name="TextBox 5"/>
          <p:cNvSpPr txBox="1"/>
          <p:nvPr/>
        </p:nvSpPr>
        <p:spPr>
          <a:xfrm>
            <a:off x="12942566" y="4242613"/>
            <a:ext cx="2098598" cy="1753813"/>
          </a:xfrm>
          <a:prstGeom prst="rect">
            <a:avLst/>
          </a:prstGeom>
          <a:noFill/>
        </p:spPr>
        <p:txBody>
          <a:bodyPr wrap="square" rtlCol="0">
            <a:spAutoFit/>
          </a:bodyPr>
          <a:lstStyle/>
          <a:p>
            <a:r>
              <a:rPr lang="en-US" sz="2699" dirty="0"/>
              <a:t>2002 Work broke the WRIA into 24 subbasins</a:t>
            </a:r>
          </a:p>
        </p:txBody>
      </p:sp>
    </p:spTree>
    <p:extLst>
      <p:ext uri="{BB962C8B-B14F-4D97-AF65-F5344CB8AC3E}">
        <p14:creationId xmlns:p14="http://schemas.microsoft.com/office/powerpoint/2010/main" val="35990657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Subbasin HUC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8579" y="99"/>
            <a:ext cx="7947666" cy="10285214"/>
          </a:xfrm>
          <a:prstGeom prst="rect">
            <a:avLst/>
          </a:prstGeom>
        </p:spPr>
      </p:pic>
      <p:sp>
        <p:nvSpPr>
          <p:cNvPr id="5" name="Slide Number Placeholder 4"/>
          <p:cNvSpPr>
            <a:spLocks noGrp="1"/>
          </p:cNvSpPr>
          <p:nvPr>
            <p:ph type="sldNum" sz="quarter" idx="12"/>
          </p:nvPr>
        </p:nvSpPr>
        <p:spPr/>
        <p:txBody>
          <a:bodyPr/>
          <a:lstStyle/>
          <a:p>
            <a:fld id="{4FAB73BC-B049-4115-A692-8D63A059BFB8}" type="slidenum">
              <a:rPr lang="en-US" smtClean="0"/>
              <a:t>16</a:t>
            </a:fld>
            <a:endParaRPr lang="en-US" dirty="0"/>
          </a:p>
        </p:txBody>
      </p:sp>
      <p:sp>
        <p:nvSpPr>
          <p:cNvPr id="6" name="TextBox 5"/>
          <p:cNvSpPr txBox="1"/>
          <p:nvPr/>
        </p:nvSpPr>
        <p:spPr>
          <a:xfrm>
            <a:off x="2201244" y="4034902"/>
            <a:ext cx="2645922" cy="1753813"/>
          </a:xfrm>
          <a:prstGeom prst="rect">
            <a:avLst/>
          </a:prstGeom>
          <a:noFill/>
        </p:spPr>
        <p:txBody>
          <a:bodyPr wrap="square" rtlCol="0">
            <a:spAutoFit/>
          </a:bodyPr>
          <a:lstStyle/>
          <a:p>
            <a:r>
              <a:rPr lang="en-US" sz="2699" dirty="0"/>
              <a:t>Where can new domestic exempt wells be drilled in the WRIA?</a:t>
            </a:r>
          </a:p>
        </p:txBody>
      </p:sp>
    </p:spTree>
    <p:extLst>
      <p:ext uri="{BB962C8B-B14F-4D97-AF65-F5344CB8AC3E}">
        <p14:creationId xmlns:p14="http://schemas.microsoft.com/office/powerpoint/2010/main" val="12194527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Option provided by Ecology hydrogeologist with 18 subbasin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8579" y="99"/>
            <a:ext cx="7947666" cy="10285214"/>
          </a:xfrm>
          <a:prstGeom prst="rect">
            <a:avLst/>
          </a:prstGeom>
        </p:spPr>
      </p:pic>
      <p:sp>
        <p:nvSpPr>
          <p:cNvPr id="5" name="Slide Number Placeholder 4"/>
          <p:cNvSpPr>
            <a:spLocks noGrp="1"/>
          </p:cNvSpPr>
          <p:nvPr>
            <p:ph type="sldNum" sz="quarter" idx="12"/>
          </p:nvPr>
        </p:nvSpPr>
        <p:spPr/>
        <p:txBody>
          <a:bodyPr/>
          <a:lstStyle/>
          <a:p>
            <a:fld id="{4FAB73BC-B049-4115-A692-8D63A059BFB8}" type="slidenum">
              <a:rPr lang="en-US" smtClean="0"/>
              <a:t>17</a:t>
            </a:fld>
            <a:endParaRPr lang="en-US" dirty="0"/>
          </a:p>
        </p:txBody>
      </p:sp>
      <p:sp>
        <p:nvSpPr>
          <p:cNvPr id="6" name="TextBox 5"/>
          <p:cNvSpPr txBox="1"/>
          <p:nvPr/>
        </p:nvSpPr>
        <p:spPr>
          <a:xfrm>
            <a:off x="13296831" y="4450329"/>
            <a:ext cx="2098598" cy="923073"/>
          </a:xfrm>
          <a:prstGeom prst="rect">
            <a:avLst/>
          </a:prstGeom>
          <a:noFill/>
        </p:spPr>
        <p:txBody>
          <a:bodyPr wrap="square" rtlCol="0">
            <a:spAutoFit/>
          </a:bodyPr>
          <a:lstStyle/>
          <a:p>
            <a:r>
              <a:rPr lang="en-US" sz="2699" dirty="0"/>
              <a:t>John mapped 18 subbasins</a:t>
            </a:r>
          </a:p>
        </p:txBody>
      </p:sp>
    </p:spTree>
    <p:extLst>
      <p:ext uri="{BB962C8B-B14F-4D97-AF65-F5344CB8AC3E}">
        <p14:creationId xmlns:p14="http://schemas.microsoft.com/office/powerpoint/2010/main" val="25216702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02CE14-6355-4CA1-8130-D6170986001C}" type="slidenum">
              <a:rPr lang="en-US" smtClean="0"/>
              <a:t>18</a:t>
            </a:fld>
            <a:endParaRPr lang="en-US" dirty="0"/>
          </a:p>
        </p:txBody>
      </p:sp>
      <p:sp>
        <p:nvSpPr>
          <p:cNvPr id="9" name="TextBox 8"/>
          <p:cNvSpPr txBox="1"/>
          <p:nvPr/>
        </p:nvSpPr>
        <p:spPr>
          <a:xfrm>
            <a:off x="13403968" y="2580912"/>
            <a:ext cx="2345266" cy="4246034"/>
          </a:xfrm>
          <a:prstGeom prst="rect">
            <a:avLst/>
          </a:prstGeom>
          <a:noFill/>
        </p:spPr>
        <p:txBody>
          <a:bodyPr wrap="square" rtlCol="0">
            <a:spAutoFit/>
          </a:bodyPr>
          <a:lstStyle/>
          <a:p>
            <a:r>
              <a:rPr lang="en-US" sz="2699" dirty="0"/>
              <a:t>Overlaid USGS </a:t>
            </a:r>
            <a:r>
              <a:rPr lang="en-US" sz="2699" dirty="0" err="1"/>
              <a:t>Qva</a:t>
            </a:r>
            <a:r>
              <a:rPr lang="en-US" sz="2699" dirty="0"/>
              <a:t> Head Map with HUC  </a:t>
            </a:r>
            <a:r>
              <a:rPr lang="en-US" sz="2699" dirty="0" err="1"/>
              <a:t>subbasin</a:t>
            </a:r>
            <a:r>
              <a:rPr lang="en-US" sz="2699" dirty="0"/>
              <a:t> map, allowing me to combine multiple HUCs and end up with 14 subbasins</a:t>
            </a:r>
          </a:p>
        </p:txBody>
      </p:sp>
      <p:pic>
        <p:nvPicPr>
          <p:cNvPr id="10" name="Picture 9" title="overlay of USGS Qva Head map with HUC subbasin map"/>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168579" y="99"/>
            <a:ext cx="7947666" cy="10285214"/>
          </a:xfrm>
          <a:prstGeom prst="rect">
            <a:avLst/>
          </a:prstGeom>
        </p:spPr>
      </p:pic>
    </p:spTree>
    <p:extLst>
      <p:ext uri="{BB962C8B-B14F-4D97-AF65-F5344CB8AC3E}">
        <p14:creationId xmlns:p14="http://schemas.microsoft.com/office/powerpoint/2010/main" val="3949063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02CE14-6355-4CA1-8130-D6170986001C}" type="slidenum">
              <a:rPr lang="en-US" smtClean="0"/>
              <a:t>19</a:t>
            </a:fld>
            <a:endParaRPr lang="en-US" dirty="0"/>
          </a:p>
        </p:txBody>
      </p:sp>
      <p:pic>
        <p:nvPicPr>
          <p:cNvPr id="5" name="Picture 4" title="2002 delineation of subbasins"/>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168579" y="99"/>
            <a:ext cx="7947666" cy="10285214"/>
          </a:xfrm>
          <a:prstGeom prst="rect">
            <a:avLst/>
          </a:prstGeom>
        </p:spPr>
      </p:pic>
    </p:spTree>
    <p:extLst>
      <p:ext uri="{BB962C8B-B14F-4D97-AF65-F5344CB8AC3E}">
        <p14:creationId xmlns:p14="http://schemas.microsoft.com/office/powerpoint/2010/main" val="31544739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AGENDA</a:t>
            </a:r>
            <a:endParaRPr lang="en-US" dirty="0"/>
          </a:p>
        </p:txBody>
      </p:sp>
      <p:sp>
        <p:nvSpPr>
          <p:cNvPr id="5" name="Text Placeholder 4"/>
          <p:cNvSpPr>
            <a:spLocks noGrp="1"/>
          </p:cNvSpPr>
          <p:nvPr>
            <p:ph type="body" sz="quarter" idx="14"/>
          </p:nvPr>
        </p:nvSpPr>
        <p:spPr>
          <a:xfrm>
            <a:off x="9883936" y="6046744"/>
            <a:ext cx="7451031" cy="595666"/>
          </a:xfrm>
        </p:spPr>
        <p:txBody>
          <a:bodyPr/>
          <a:lstStyle/>
          <a:p>
            <a:pPr marL="457200" indent="-457200">
              <a:buFont typeface="Arial" panose="020B0604020202020204" pitchFamily="34" charset="0"/>
              <a:buChar char="•"/>
            </a:pPr>
            <a:r>
              <a:rPr lang="en-US" sz="3200" dirty="0" smtClean="0"/>
              <a:t>Welcome and Introductions</a:t>
            </a:r>
          </a:p>
          <a:p>
            <a:pPr marL="457200" indent="-457200">
              <a:buFont typeface="Arial" panose="020B0604020202020204" pitchFamily="34" charset="0"/>
              <a:buChar char="•"/>
            </a:pPr>
            <a:r>
              <a:rPr lang="en-US" sz="3200" dirty="0" smtClean="0"/>
              <a:t>Meeting Agenda and March Summary</a:t>
            </a:r>
          </a:p>
          <a:p>
            <a:pPr marL="457200" indent="-457200">
              <a:buFont typeface="Arial" panose="020B0604020202020204" pitchFamily="34" charset="0"/>
              <a:buChar char="•"/>
            </a:pPr>
            <a:r>
              <a:rPr lang="en-US" sz="3200" dirty="0" smtClean="0"/>
              <a:t>Updates and Announcements</a:t>
            </a:r>
          </a:p>
          <a:p>
            <a:pPr marL="457200" indent="-457200">
              <a:buFont typeface="Arial" panose="020B0604020202020204" pitchFamily="34" charset="0"/>
              <a:buChar char="•"/>
            </a:pPr>
            <a:r>
              <a:rPr lang="en-US" sz="3200" dirty="0" smtClean="0"/>
              <a:t>Ex Officio Nominations</a:t>
            </a:r>
          </a:p>
          <a:p>
            <a:pPr marL="1142909" lvl="1" indent="-457200">
              <a:buFont typeface="Courier New" panose="02070309020205020404" pitchFamily="49" charset="0"/>
              <a:buChar char="o"/>
            </a:pPr>
            <a:r>
              <a:rPr lang="en-US" sz="2200" dirty="0"/>
              <a:t>	</a:t>
            </a:r>
            <a:r>
              <a:rPr lang="en-US" sz="2200" dirty="0" smtClean="0"/>
              <a:t>Mason-Kitsap Farm Bureau</a:t>
            </a:r>
          </a:p>
          <a:p>
            <a:pPr marL="1142909" lvl="1" indent="-457200">
              <a:buFont typeface="Courier New" panose="02070309020205020404" pitchFamily="49" charset="0"/>
              <a:buChar char="o"/>
            </a:pPr>
            <a:r>
              <a:rPr lang="en-US" sz="2200" dirty="0"/>
              <a:t>	</a:t>
            </a:r>
            <a:r>
              <a:rPr lang="en-US" sz="2200" dirty="0" smtClean="0"/>
              <a:t>Washington Water Service</a:t>
            </a:r>
            <a:endParaRPr lang="en-US" sz="2200" dirty="0"/>
          </a:p>
          <a:p>
            <a:pPr marL="457200" indent="-457200">
              <a:buFont typeface="Arial" panose="020B0604020202020204" pitchFamily="34" charset="0"/>
              <a:buChar char="•"/>
            </a:pPr>
            <a:r>
              <a:rPr lang="en-US" sz="3200" dirty="0" smtClean="0"/>
              <a:t>Groundwater Models</a:t>
            </a:r>
          </a:p>
          <a:p>
            <a:pPr marL="457200" indent="-457200">
              <a:buFont typeface="Arial" panose="020B0604020202020204" pitchFamily="34" charset="0"/>
              <a:buChar char="•"/>
            </a:pPr>
            <a:r>
              <a:rPr lang="en-US" sz="3200" dirty="0" smtClean="0"/>
              <a:t>Water Purveyor Panel</a:t>
            </a:r>
          </a:p>
          <a:p>
            <a:pPr marL="457200" indent="-457200">
              <a:buFont typeface="Arial" panose="020B0604020202020204" pitchFamily="34" charset="0"/>
              <a:buChar char="•"/>
            </a:pPr>
            <a:r>
              <a:rPr lang="en-US" sz="3200" dirty="0" smtClean="0"/>
              <a:t>Public Comment</a:t>
            </a:r>
          </a:p>
          <a:p>
            <a:pPr marL="457200" indent="-457200">
              <a:buFont typeface="Arial" panose="020B0604020202020204" pitchFamily="34" charset="0"/>
              <a:buChar char="•"/>
            </a:pPr>
            <a:r>
              <a:rPr lang="en-US" sz="3200" dirty="0" smtClean="0"/>
              <a:t>Debrief and Recommendations</a:t>
            </a:r>
          </a:p>
        </p:txBody>
      </p:sp>
    </p:spTree>
    <p:extLst>
      <p:ext uri="{BB962C8B-B14F-4D97-AF65-F5344CB8AC3E}">
        <p14:creationId xmlns:p14="http://schemas.microsoft.com/office/powerpoint/2010/main" val="6891028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F02CE14-6355-4CA1-8130-D6170986001C}" type="slidenum">
              <a:rPr lang="en-US" smtClean="0"/>
              <a:t>20</a:t>
            </a:fld>
            <a:endParaRPr lang="en-US" dirty="0"/>
          </a:p>
        </p:txBody>
      </p:sp>
      <p:pic>
        <p:nvPicPr>
          <p:cNvPr id="3" name="Picture 2" title="shows what salmonid species live in which rivers/stream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8579" y="99"/>
            <a:ext cx="7947666" cy="10285214"/>
          </a:xfrm>
          <a:prstGeom prst="rect">
            <a:avLst/>
          </a:prstGeom>
        </p:spPr>
      </p:pic>
      <p:pic>
        <p:nvPicPr>
          <p:cNvPr id="6" name="Picture 5" title="shows which salmonid species live in which stream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4452" y="99"/>
            <a:ext cx="7947666" cy="10285214"/>
          </a:xfrm>
          <a:prstGeom prst="rect">
            <a:avLst/>
          </a:prstGeom>
        </p:spPr>
      </p:pic>
    </p:spTree>
    <p:extLst>
      <p:ext uri="{BB962C8B-B14F-4D97-AF65-F5344CB8AC3E}">
        <p14:creationId xmlns:p14="http://schemas.microsoft.com/office/powerpoint/2010/main" val="19970248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67270" y="3429541"/>
            <a:ext cx="6277073" cy="3018343"/>
          </a:xfrm>
        </p:spPr>
        <p:txBody>
          <a:bodyPr/>
          <a:lstStyle/>
          <a:p>
            <a:r>
              <a:rPr kumimoji="1" lang="en-US" altLang="ja-JP" dirty="0" smtClean="0"/>
              <a:t>Updates and Announcements</a:t>
            </a:r>
            <a:endParaRPr kumimoji="1" lang="ja-JP" altLang="en-US" dirty="0"/>
          </a:p>
        </p:txBody>
      </p:sp>
      <p:pic>
        <p:nvPicPr>
          <p:cNvPr id="3" name="Picture Placeholder 2" descr="Pond with lots of algi growth." title="Pond"/>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10" name="Text Placeholder 9"/>
          <p:cNvSpPr>
            <a:spLocks noGrp="1"/>
          </p:cNvSpPr>
          <p:nvPr>
            <p:ph type="body" sz="quarter" idx="15"/>
          </p:nvPr>
        </p:nvSpPr>
        <p:spPr/>
        <p:txBody>
          <a:bodyPr>
            <a:noAutofit/>
          </a:bodyPr>
          <a:lstStyle/>
          <a:p>
            <a:r>
              <a:rPr lang="en-US" dirty="0" smtClean="0"/>
              <a:t>Operating Principles</a:t>
            </a:r>
          </a:p>
          <a:p>
            <a:r>
              <a:rPr lang="en-US" dirty="0" smtClean="0"/>
              <a:t>Committee Support</a:t>
            </a:r>
          </a:p>
          <a:p>
            <a:r>
              <a:rPr lang="en-US" dirty="0" smtClean="0"/>
              <a:t>NEB Guidance</a:t>
            </a:r>
            <a:endParaRPr lang="en-US" dirty="0"/>
          </a:p>
        </p:txBody>
      </p:sp>
    </p:spTree>
    <p:extLst>
      <p:ext uri="{BB962C8B-B14F-4D97-AF65-F5344CB8AC3E}">
        <p14:creationId xmlns:p14="http://schemas.microsoft.com/office/powerpoint/2010/main" val="1431908781"/>
      </p:ext>
    </p:extLst>
  </p:cSld>
  <p:clrMapOvr>
    <a:masterClrMapping/>
  </p:clrMapOvr>
  <mc:AlternateContent xmlns:mc="http://schemas.openxmlformats.org/markup-compatibility/2006" xmlns:p14="http://schemas.microsoft.com/office/powerpoint/2010/main">
    <mc:Choice Requires="p14">
      <p:transition p14:dur="0" advTm="4098"/>
    </mc:Choice>
    <mc:Fallback xmlns="">
      <p:transition advTm="4098"/>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 Officio Decision</a:t>
            </a:r>
            <a:endParaRPr lang="en-US" dirty="0"/>
          </a:p>
        </p:txBody>
      </p:sp>
      <p:pic>
        <p:nvPicPr>
          <p:cNvPr id="5" name="Picture Placeholder 4" title="salmon in a stream"/>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2451" b="22451"/>
          <a:stretch>
            <a:fillRect/>
          </a:stretch>
        </p:blipFill>
        <p:spPr/>
      </p:pic>
      <p:sp>
        <p:nvSpPr>
          <p:cNvPr id="4" name="Text Placeholder 3"/>
          <p:cNvSpPr>
            <a:spLocks noGrp="1"/>
          </p:cNvSpPr>
          <p:nvPr>
            <p:ph type="body" sz="quarter" idx="15"/>
          </p:nvPr>
        </p:nvSpPr>
        <p:spPr/>
        <p:txBody>
          <a:bodyPr/>
          <a:lstStyle/>
          <a:p>
            <a:r>
              <a:rPr lang="en-US" dirty="0" smtClean="0"/>
              <a:t>Mason-Kitsap Farm Bureau</a:t>
            </a:r>
          </a:p>
          <a:p>
            <a:r>
              <a:rPr lang="en-US" dirty="0" smtClean="0"/>
              <a:t>Washington Water Service</a:t>
            </a:r>
            <a:endParaRPr lang="en-US" dirty="0"/>
          </a:p>
        </p:txBody>
      </p:sp>
    </p:spTree>
    <p:extLst>
      <p:ext uri="{BB962C8B-B14F-4D97-AF65-F5344CB8AC3E}">
        <p14:creationId xmlns:p14="http://schemas.microsoft.com/office/powerpoint/2010/main" val="26642148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Groundwater Model Presentations</a:t>
            </a:r>
            <a:endParaRPr lang="en-US" dirty="0"/>
          </a:p>
        </p:txBody>
      </p:sp>
    </p:spTree>
    <p:extLst>
      <p:ext uri="{BB962C8B-B14F-4D97-AF65-F5344CB8AC3E}">
        <p14:creationId xmlns:p14="http://schemas.microsoft.com/office/powerpoint/2010/main" val="39466208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Purveyor Panel</a:t>
            </a:r>
            <a:endParaRPr lang="en-US" dirty="0"/>
          </a:p>
        </p:txBody>
      </p:sp>
      <p:pic>
        <p:nvPicPr>
          <p:cNvPr id="5" name="Picture Placeholder 4" title="image of a man taking a reading of stream level"/>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2490" b="22490"/>
          <a:stretch>
            <a:fillRect/>
          </a:stretch>
        </p:blipFill>
        <p:spPr>
          <a:xfrm>
            <a:off x="8198406" y="984364"/>
            <a:ext cx="8987317" cy="3708400"/>
          </a:xfrm>
        </p:spPr>
      </p:pic>
      <p:sp>
        <p:nvSpPr>
          <p:cNvPr id="4" name="Text Placeholder 3"/>
          <p:cNvSpPr>
            <a:spLocks noGrp="1"/>
          </p:cNvSpPr>
          <p:nvPr>
            <p:ph type="body" sz="quarter" idx="15"/>
          </p:nvPr>
        </p:nvSpPr>
        <p:spPr>
          <a:xfrm>
            <a:off x="7633160" y="5449525"/>
            <a:ext cx="10117811" cy="4492760"/>
          </a:xfrm>
        </p:spPr>
        <p:txBody>
          <a:bodyPr>
            <a:normAutofit/>
          </a:bodyPr>
          <a:lstStyle/>
          <a:p>
            <a:pPr algn="l"/>
            <a:r>
              <a:rPr lang="en-US" dirty="0" smtClean="0"/>
              <a:t>How </a:t>
            </a:r>
            <a:r>
              <a:rPr lang="en-US" dirty="0"/>
              <a:t>do you engage with cities or counties for permit-exempt well requests?</a:t>
            </a:r>
          </a:p>
          <a:p>
            <a:pPr algn="l"/>
            <a:r>
              <a:rPr lang="en-US" dirty="0" smtClean="0"/>
              <a:t>How </a:t>
            </a:r>
            <a:r>
              <a:rPr lang="en-US" dirty="0"/>
              <a:t>do you track growth and are there areas where you anticipate not being able to meet the service need at the rate of growth? </a:t>
            </a:r>
          </a:p>
          <a:p>
            <a:pPr algn="l"/>
            <a:r>
              <a:rPr lang="en-US" dirty="0" smtClean="0"/>
              <a:t>Are </a:t>
            </a:r>
            <a:r>
              <a:rPr lang="en-US" dirty="0"/>
              <a:t>there areas within your service area where you expect wells to be drilled – or that have already been drilled- between Jan 2018 and 2038?</a:t>
            </a:r>
          </a:p>
          <a:p>
            <a:pPr algn="l"/>
            <a:r>
              <a:rPr lang="en-US" dirty="0" smtClean="0"/>
              <a:t>Are </a:t>
            </a:r>
            <a:r>
              <a:rPr lang="en-US" dirty="0"/>
              <a:t>there ongoing planning efforts or any potential changes that could impact the committee’s work and recommendations</a:t>
            </a:r>
            <a:r>
              <a:rPr lang="en-US" dirty="0" smtClean="0"/>
              <a:t>?   			 </a:t>
            </a:r>
            <a:r>
              <a:rPr lang="en-US" sz="1000" dirty="0" smtClean="0"/>
              <a:t>Photo from KPUD</a:t>
            </a:r>
            <a:endParaRPr lang="en-US" sz="1000" dirty="0"/>
          </a:p>
          <a:p>
            <a:endParaRPr lang="en-US" dirty="0"/>
          </a:p>
        </p:txBody>
      </p:sp>
    </p:spTree>
    <p:extLst>
      <p:ext uri="{BB962C8B-B14F-4D97-AF65-F5344CB8AC3E}">
        <p14:creationId xmlns:p14="http://schemas.microsoft.com/office/powerpoint/2010/main" val="7511969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809897" y="2116811"/>
            <a:ext cx="5382010" cy="3018343"/>
          </a:xfrm>
        </p:spPr>
        <p:txBody>
          <a:bodyPr/>
          <a:lstStyle/>
          <a:p>
            <a:r>
              <a:rPr lang="en-US" altLang="ja-JP" dirty="0" smtClean="0"/>
              <a:t>Presentations</a:t>
            </a:r>
            <a:endParaRPr kumimoji="1" lang="ja-JP" altLang="en-US" dirty="0"/>
          </a:p>
        </p:txBody>
      </p:sp>
      <p:sp>
        <p:nvSpPr>
          <p:cNvPr id="12" name="Text Placeholder 11"/>
          <p:cNvSpPr>
            <a:spLocks noGrp="1"/>
          </p:cNvSpPr>
          <p:nvPr>
            <p:ph type="body" sz="quarter" idx="21"/>
          </p:nvPr>
        </p:nvSpPr>
        <p:spPr/>
        <p:txBody>
          <a:bodyPr/>
          <a:lstStyle/>
          <a:p>
            <a:r>
              <a:rPr kumimoji="1" lang="en-US" altLang="ja-JP" dirty="0" smtClean="0"/>
              <a:t>December</a:t>
            </a:r>
            <a:endParaRPr kumimoji="1" lang="ja-JP" altLang="en-US" dirty="0"/>
          </a:p>
        </p:txBody>
      </p:sp>
      <p:sp>
        <p:nvSpPr>
          <p:cNvPr id="5" name="Text Placeholder 4"/>
          <p:cNvSpPr>
            <a:spLocks noGrp="1"/>
          </p:cNvSpPr>
          <p:nvPr>
            <p:ph type="body" sz="quarter" idx="14"/>
          </p:nvPr>
        </p:nvSpPr>
        <p:spPr/>
        <p:txBody>
          <a:bodyPr/>
          <a:lstStyle/>
          <a:p>
            <a:r>
              <a:rPr kumimoji="1" lang="en-US" altLang="ja-JP" dirty="0" smtClean="0"/>
              <a:t>Geography</a:t>
            </a:r>
            <a:endParaRPr kumimoji="1" lang="ja-JP" altLang="en-US" dirty="0"/>
          </a:p>
        </p:txBody>
      </p:sp>
      <p:sp>
        <p:nvSpPr>
          <p:cNvPr id="13" name="Text Placeholder 12"/>
          <p:cNvSpPr>
            <a:spLocks noGrp="1"/>
          </p:cNvSpPr>
          <p:nvPr>
            <p:ph type="body" sz="quarter" idx="22"/>
          </p:nvPr>
        </p:nvSpPr>
        <p:spPr>
          <a:xfrm>
            <a:off x="6983780" y="4009400"/>
            <a:ext cx="1537875" cy="586241"/>
          </a:xfrm>
        </p:spPr>
        <p:txBody>
          <a:bodyPr/>
          <a:lstStyle/>
          <a:p>
            <a:r>
              <a:rPr kumimoji="1" lang="en-US" altLang="ja-JP" dirty="0" smtClean="0"/>
              <a:t>January</a:t>
            </a:r>
            <a:endParaRPr kumimoji="1" lang="ja-JP" altLang="en-US" dirty="0"/>
          </a:p>
        </p:txBody>
      </p:sp>
      <p:sp>
        <p:nvSpPr>
          <p:cNvPr id="7" name="Text Placeholder 6"/>
          <p:cNvSpPr>
            <a:spLocks noGrp="1"/>
          </p:cNvSpPr>
          <p:nvPr>
            <p:ph type="body" sz="quarter" idx="16"/>
          </p:nvPr>
        </p:nvSpPr>
        <p:spPr>
          <a:xfrm>
            <a:off x="9620314" y="4009399"/>
            <a:ext cx="5642436" cy="586241"/>
          </a:xfrm>
        </p:spPr>
        <p:txBody>
          <a:bodyPr/>
          <a:lstStyle/>
          <a:p>
            <a:r>
              <a:rPr kumimoji="1" lang="en-US" altLang="ja-JP" dirty="0" smtClean="0"/>
              <a:t>Instream Flows</a:t>
            </a:r>
            <a:endParaRPr kumimoji="1" lang="ja-JP" altLang="en-US" dirty="0"/>
          </a:p>
        </p:txBody>
      </p:sp>
      <p:sp>
        <p:nvSpPr>
          <p:cNvPr id="14" name="Text Placeholder 13"/>
          <p:cNvSpPr>
            <a:spLocks noGrp="1"/>
          </p:cNvSpPr>
          <p:nvPr>
            <p:ph type="body" sz="quarter" idx="23"/>
          </p:nvPr>
        </p:nvSpPr>
        <p:spPr>
          <a:xfrm>
            <a:off x="6983780" y="5392153"/>
            <a:ext cx="1537875" cy="586241"/>
          </a:xfrm>
        </p:spPr>
        <p:txBody>
          <a:bodyPr/>
          <a:lstStyle/>
          <a:p>
            <a:r>
              <a:rPr kumimoji="1" lang="en-US" altLang="ja-JP" dirty="0" smtClean="0"/>
              <a:t>February</a:t>
            </a:r>
            <a:endParaRPr kumimoji="1" lang="ja-JP" altLang="en-US" dirty="0"/>
          </a:p>
        </p:txBody>
      </p:sp>
      <p:sp>
        <p:nvSpPr>
          <p:cNvPr id="9" name="Text Placeholder 8"/>
          <p:cNvSpPr>
            <a:spLocks noGrp="1"/>
          </p:cNvSpPr>
          <p:nvPr>
            <p:ph type="body" sz="quarter" idx="18"/>
          </p:nvPr>
        </p:nvSpPr>
        <p:spPr>
          <a:xfrm>
            <a:off x="9620314" y="5392153"/>
            <a:ext cx="5642436" cy="586241"/>
          </a:xfrm>
        </p:spPr>
        <p:txBody>
          <a:bodyPr/>
          <a:lstStyle/>
          <a:p>
            <a:r>
              <a:rPr lang="en-US" altLang="ja-JP" dirty="0" smtClean="0"/>
              <a:t>Hydrogeology, </a:t>
            </a:r>
            <a:r>
              <a:rPr lang="en-US" altLang="ja-JP" dirty="0" err="1" smtClean="0"/>
              <a:t>Subbasins</a:t>
            </a:r>
            <a:endParaRPr kumimoji="1" lang="ja-JP" altLang="en-US" dirty="0"/>
          </a:p>
        </p:txBody>
      </p:sp>
      <p:sp>
        <p:nvSpPr>
          <p:cNvPr id="17" name="Text Placeholder 13"/>
          <p:cNvSpPr>
            <a:spLocks noGrp="1"/>
          </p:cNvSpPr>
          <p:nvPr>
            <p:ph type="body" sz="quarter" idx="23"/>
          </p:nvPr>
        </p:nvSpPr>
        <p:spPr>
          <a:xfrm>
            <a:off x="6983780" y="6774906"/>
            <a:ext cx="1537875" cy="586241"/>
          </a:xfrm>
        </p:spPr>
        <p:txBody>
          <a:bodyPr/>
          <a:lstStyle/>
          <a:p>
            <a:r>
              <a:rPr kumimoji="1" lang="en-US" altLang="ja-JP" dirty="0" smtClean="0"/>
              <a:t>March</a:t>
            </a:r>
            <a:endParaRPr kumimoji="1" lang="ja-JP" altLang="en-US" dirty="0"/>
          </a:p>
        </p:txBody>
      </p:sp>
      <p:sp>
        <p:nvSpPr>
          <p:cNvPr id="18" name="Text Placeholder 13"/>
          <p:cNvSpPr>
            <a:spLocks noGrp="1"/>
          </p:cNvSpPr>
          <p:nvPr>
            <p:ph type="body" sz="quarter" idx="23"/>
          </p:nvPr>
        </p:nvSpPr>
        <p:spPr>
          <a:xfrm>
            <a:off x="6983780" y="8157659"/>
            <a:ext cx="1537875" cy="586241"/>
          </a:xfrm>
        </p:spPr>
        <p:txBody>
          <a:bodyPr/>
          <a:lstStyle/>
          <a:p>
            <a:r>
              <a:rPr kumimoji="1" lang="en-US" altLang="ja-JP" dirty="0" smtClean="0"/>
              <a:t>April</a:t>
            </a:r>
            <a:endParaRPr kumimoji="1" lang="ja-JP" altLang="en-US" dirty="0"/>
          </a:p>
        </p:txBody>
      </p:sp>
      <p:sp>
        <p:nvSpPr>
          <p:cNvPr id="19" name="Text Placeholder 8"/>
          <p:cNvSpPr>
            <a:spLocks noGrp="1"/>
          </p:cNvSpPr>
          <p:nvPr>
            <p:ph type="body" sz="quarter" idx="18"/>
          </p:nvPr>
        </p:nvSpPr>
        <p:spPr>
          <a:xfrm>
            <a:off x="9620314" y="6774905"/>
            <a:ext cx="7296086" cy="586241"/>
          </a:xfrm>
        </p:spPr>
        <p:txBody>
          <a:bodyPr>
            <a:normAutofit/>
          </a:bodyPr>
          <a:lstStyle/>
          <a:p>
            <a:r>
              <a:rPr lang="en-US" altLang="ja-JP" dirty="0" smtClean="0"/>
              <a:t>County and City Planning, Lessons Learned</a:t>
            </a:r>
            <a:endParaRPr kumimoji="1" lang="ja-JP" altLang="en-US" dirty="0"/>
          </a:p>
        </p:txBody>
      </p:sp>
      <p:sp>
        <p:nvSpPr>
          <p:cNvPr id="20" name="Text Placeholder 8"/>
          <p:cNvSpPr>
            <a:spLocks noGrp="1"/>
          </p:cNvSpPr>
          <p:nvPr>
            <p:ph type="body" sz="quarter" idx="18"/>
          </p:nvPr>
        </p:nvSpPr>
        <p:spPr>
          <a:xfrm>
            <a:off x="9620314" y="8157659"/>
            <a:ext cx="5642436" cy="586241"/>
          </a:xfrm>
        </p:spPr>
        <p:txBody>
          <a:bodyPr/>
          <a:lstStyle/>
          <a:p>
            <a:r>
              <a:rPr lang="en-US" altLang="ja-JP" dirty="0" smtClean="0"/>
              <a:t>Modeling, Water Purveyors</a:t>
            </a:r>
            <a:endParaRPr kumimoji="1" lang="ja-JP" altLang="en-US" dirty="0"/>
          </a:p>
        </p:txBody>
      </p:sp>
    </p:spTree>
    <p:extLst>
      <p:ext uri="{BB962C8B-B14F-4D97-AF65-F5344CB8AC3E}">
        <p14:creationId xmlns:p14="http://schemas.microsoft.com/office/powerpoint/2010/main" val="3765262748"/>
      </p:ext>
    </p:extLst>
  </p:cSld>
  <p:clrMapOvr>
    <a:masterClrMapping/>
  </p:clrMapOvr>
  <mc:AlternateContent xmlns:mc="http://schemas.openxmlformats.org/markup-compatibility/2006" xmlns:p14="http://schemas.microsoft.com/office/powerpoint/2010/main">
    <mc:Choice Requires="p14">
      <p:transition p14:dur="0" advTm="9147"/>
    </mc:Choice>
    <mc:Fallback xmlns="">
      <p:transition advTm="9147"/>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WORKGROUP AGENDA</a:t>
            </a:r>
            <a:endParaRPr lang="en-US" dirty="0"/>
          </a:p>
        </p:txBody>
      </p:sp>
      <p:sp>
        <p:nvSpPr>
          <p:cNvPr id="5" name="Text Placeholder 4"/>
          <p:cNvSpPr>
            <a:spLocks noGrp="1"/>
          </p:cNvSpPr>
          <p:nvPr>
            <p:ph type="body" sz="quarter" idx="14"/>
          </p:nvPr>
        </p:nvSpPr>
        <p:spPr>
          <a:xfrm>
            <a:off x="9883936" y="6046744"/>
            <a:ext cx="7451031" cy="595666"/>
          </a:xfrm>
        </p:spPr>
        <p:txBody>
          <a:bodyPr/>
          <a:lstStyle/>
          <a:p>
            <a:pPr marL="457200" indent="-457200">
              <a:buFont typeface="Arial" panose="020B0604020202020204" pitchFamily="34" charset="0"/>
              <a:buChar char="•"/>
            </a:pPr>
            <a:r>
              <a:rPr lang="en-US" sz="3200" dirty="0" smtClean="0"/>
              <a:t>DISCUSSION AND WORKING SESSION ON SUBBASIN DELINEATION</a:t>
            </a:r>
          </a:p>
          <a:p>
            <a:pPr marL="457200" indent="-457200">
              <a:buFont typeface="Arial" panose="020B0604020202020204" pitchFamily="34" charset="0"/>
              <a:buChar char="•"/>
            </a:pPr>
            <a:r>
              <a:rPr lang="en-US" sz="3200" dirty="0" smtClean="0"/>
              <a:t>GUIDANCE FOR CONSULTANT ON GROWTH PROJECTIONS</a:t>
            </a:r>
          </a:p>
          <a:p>
            <a:pPr marL="457200" indent="-457200">
              <a:buFont typeface="Arial" panose="020B0604020202020204" pitchFamily="34" charset="0"/>
              <a:buChar char="•"/>
            </a:pPr>
            <a:r>
              <a:rPr lang="en-US" sz="3200" dirty="0" smtClean="0"/>
              <a:t>NEXT STEPS AND ACTION ITEMS</a:t>
            </a:r>
          </a:p>
        </p:txBody>
      </p:sp>
    </p:spTree>
    <p:extLst>
      <p:ext uri="{BB962C8B-B14F-4D97-AF65-F5344CB8AC3E}">
        <p14:creationId xmlns:p14="http://schemas.microsoft.com/office/powerpoint/2010/main" val="36761056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Technical Workgroup Formation</a:t>
            </a:r>
            <a:endParaRPr lang="en-US" dirty="0"/>
          </a:p>
        </p:txBody>
      </p:sp>
      <p:sp>
        <p:nvSpPr>
          <p:cNvPr id="3" name="Slide Number Placeholder 2"/>
          <p:cNvSpPr>
            <a:spLocks noGrp="1"/>
          </p:cNvSpPr>
          <p:nvPr>
            <p:ph type="sldNum" sz="quarter" idx="4294967295"/>
          </p:nvPr>
        </p:nvSpPr>
        <p:spPr/>
        <p:txBody>
          <a:bodyPr/>
          <a:lstStyle/>
          <a:p>
            <a:fld id="{B54AD89C-DF1E-4948-B597-5DD47B34A9CA}" type="slidenum">
              <a:rPr kumimoji="1" lang="ja-JP" altLang="en-US" smtClean="0"/>
              <a:pPr/>
              <a:t>9</a:t>
            </a:fld>
            <a:endParaRPr kumimoji="1" lang="ja-JP" altLang="en-US" dirty="0"/>
          </a:p>
        </p:txBody>
      </p:sp>
      <p:sp>
        <p:nvSpPr>
          <p:cNvPr id="5" name="Text Placeholder 4"/>
          <p:cNvSpPr>
            <a:spLocks noGrp="1"/>
          </p:cNvSpPr>
          <p:nvPr>
            <p:ph type="body" sz="quarter" idx="11"/>
          </p:nvPr>
        </p:nvSpPr>
        <p:spPr>
          <a:xfrm>
            <a:off x="3228188" y="2535695"/>
            <a:ext cx="11718931" cy="6628874"/>
          </a:xfrm>
        </p:spPr>
        <p:txBody>
          <a:bodyPr>
            <a:normAutofit/>
          </a:bodyPr>
          <a:lstStyle/>
          <a:p>
            <a:r>
              <a:rPr lang="en-US" b="1" dirty="0" smtClean="0"/>
              <a:t>Process</a:t>
            </a:r>
          </a:p>
          <a:p>
            <a:pPr lvl="1"/>
            <a:r>
              <a:rPr lang="en-US" dirty="0" smtClean="0"/>
              <a:t>Operating principles refers to the formation of workgroups </a:t>
            </a:r>
          </a:p>
          <a:p>
            <a:pPr lvl="1"/>
            <a:r>
              <a:rPr lang="en-US" dirty="0" smtClean="0"/>
              <a:t>Membership </a:t>
            </a:r>
            <a:r>
              <a:rPr lang="en-US" dirty="0"/>
              <a:t>may change over time, depending on the focus </a:t>
            </a:r>
            <a:r>
              <a:rPr lang="en-US" dirty="0" smtClean="0"/>
              <a:t>topics</a:t>
            </a:r>
          </a:p>
          <a:p>
            <a:pPr lvl="1"/>
            <a:r>
              <a:rPr lang="en-US" dirty="0" smtClean="0"/>
              <a:t>Not necessarily </a:t>
            </a:r>
            <a:r>
              <a:rPr lang="en-US" dirty="0"/>
              <a:t>mean a two-year commitment. </a:t>
            </a:r>
          </a:p>
          <a:p>
            <a:r>
              <a:rPr lang="en-US" b="1" dirty="0" smtClean="0"/>
              <a:t>Transparency</a:t>
            </a:r>
          </a:p>
          <a:p>
            <a:pPr lvl="1"/>
            <a:r>
              <a:rPr lang="en-US" dirty="0" smtClean="0"/>
              <a:t>Doodle poll went to those who expressed </a:t>
            </a:r>
            <a:r>
              <a:rPr lang="en-US" dirty="0"/>
              <a:t>interest in the workgroup. </a:t>
            </a:r>
            <a:endParaRPr lang="en-US" dirty="0" smtClean="0"/>
          </a:p>
          <a:p>
            <a:pPr lvl="1"/>
            <a:r>
              <a:rPr lang="en-US" dirty="0" smtClean="0"/>
              <a:t>Any </a:t>
            </a:r>
            <a:r>
              <a:rPr lang="en-US" dirty="0"/>
              <a:t>member of the Committee is welcome to </a:t>
            </a:r>
            <a:r>
              <a:rPr lang="en-US" dirty="0" smtClean="0"/>
              <a:t>join</a:t>
            </a:r>
          </a:p>
          <a:p>
            <a:pPr lvl="1"/>
            <a:r>
              <a:rPr lang="en-US" dirty="0" smtClean="0"/>
              <a:t>Others </a:t>
            </a:r>
            <a:r>
              <a:rPr lang="en-US" dirty="0"/>
              <a:t>with </a:t>
            </a:r>
            <a:r>
              <a:rPr lang="en-US" dirty="0" smtClean="0"/>
              <a:t>relevant </a:t>
            </a:r>
            <a:r>
              <a:rPr lang="en-US" dirty="0"/>
              <a:t>expertise to offer are also welcome to join. </a:t>
            </a:r>
          </a:p>
          <a:p>
            <a:r>
              <a:rPr lang="en-US" b="1" dirty="0" smtClean="0"/>
              <a:t>Purpose</a:t>
            </a:r>
          </a:p>
          <a:p>
            <a:pPr lvl="1"/>
            <a:r>
              <a:rPr lang="en-US" dirty="0" smtClean="0"/>
              <a:t>The </a:t>
            </a:r>
            <a:r>
              <a:rPr lang="en-US" dirty="0"/>
              <a:t>purpose </a:t>
            </a:r>
            <a:r>
              <a:rPr lang="en-US" dirty="0" smtClean="0"/>
              <a:t>is </a:t>
            </a:r>
            <a:r>
              <a:rPr lang="en-US" dirty="0"/>
              <a:t>to support the efforts of the Committee. </a:t>
            </a:r>
            <a:endParaRPr lang="en-US" dirty="0" smtClean="0"/>
          </a:p>
          <a:p>
            <a:pPr lvl="1"/>
            <a:r>
              <a:rPr lang="en-US" dirty="0" smtClean="0"/>
              <a:t>Initial focus will be </a:t>
            </a:r>
            <a:r>
              <a:rPr lang="en-US" dirty="0" err="1"/>
              <a:t>subbasin</a:t>
            </a:r>
            <a:r>
              <a:rPr lang="en-US" dirty="0"/>
              <a:t> delineations and data gaps related to population projections for permit-exempt wells.</a:t>
            </a:r>
          </a:p>
          <a:p>
            <a:pPr marL="771383" lvl="1" indent="0">
              <a:buNone/>
            </a:pPr>
            <a:endParaRPr lang="en-US" dirty="0"/>
          </a:p>
        </p:txBody>
      </p:sp>
    </p:spTree>
    <p:extLst>
      <p:ext uri="{BB962C8B-B14F-4D97-AF65-F5344CB8AC3E}">
        <p14:creationId xmlns:p14="http://schemas.microsoft.com/office/powerpoint/2010/main" val="198877136"/>
      </p:ext>
    </p:extLst>
  </p:cSld>
  <p:clrMapOvr>
    <a:masterClrMapping/>
  </p:clrMapOvr>
  <p:timing>
    <p:tnLst>
      <p:par>
        <p:cTn id="1" dur="indefinite" restart="never" nodeType="tmRoot"/>
      </p:par>
    </p:tnLst>
  </p:timing>
</p:sld>
</file>

<file path=ppt/theme/theme1.xml><?xml version="1.0" encoding="utf-8"?>
<a:theme xmlns:a="http://schemas.openxmlformats.org/drawingml/2006/main" name="Contents">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ECYTemplate-WIDE" id="{7118F07C-7CE5-4438-9FAF-4E8BE6CBDE37}" vid="{424FCDCE-367A-4B4F-82E2-F90964B83A4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ategory xmlns="13ca7600-3bff-434a-a5d1-dfd04fb39ad7">Templates</Category>
    <Archived xmlns="13ca7600-3bff-434a-a5d1-dfd04fb39ad7">false</Archived>
    <Program xmlns="13ca7600-3bff-434a-a5d1-dfd04fb39ad7" xsi:nil="true"/>
    <Lead_x0020_Person xmlns="13ca7600-3bff-434a-a5d1-dfd04fb39ad7">
      <UserInfo>
        <DisplayName/>
        <AccountId xsi:nil="true"/>
        <AccountType/>
      </UserInfo>
    </Lead_x0020_Person>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710CB2479D91A4792A1A99B37BFEC01" ma:contentTypeVersion="5" ma:contentTypeDescription="Create a new document." ma:contentTypeScope="" ma:versionID="29b366d0d92b99456c69b6335f063dfc">
  <xsd:schema xmlns:xsd="http://www.w3.org/2001/XMLSchema" xmlns:xs="http://www.w3.org/2001/XMLSchema" xmlns:p="http://schemas.microsoft.com/office/2006/metadata/properties" xmlns:ns2="13ca7600-3bff-434a-a5d1-dfd04fb39ad7" xmlns:ns3="bf02219d-9a9f-4212-a9ea-954357619fb9" targetNamespace="http://schemas.microsoft.com/office/2006/metadata/properties" ma:root="true" ma:fieldsID="c98b94631f963cfac1063f3986187156" ns2:_="" ns3:_="">
    <xsd:import namespace="13ca7600-3bff-434a-a5d1-dfd04fb39ad7"/>
    <xsd:import namespace="bf02219d-9a9f-4212-a9ea-954357619fb9"/>
    <xsd:element name="properties">
      <xsd:complexType>
        <xsd:sequence>
          <xsd:element name="documentManagement">
            <xsd:complexType>
              <xsd:all>
                <xsd:element ref="ns2:Category"/>
                <xsd:element ref="ns2:Archived" minOccurs="0"/>
                <xsd:element ref="ns2:Program" minOccurs="0"/>
                <xsd:element ref="ns2:Lead_x0020_Person"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ca7600-3bff-434a-a5d1-dfd04fb39ad7" elementFormDefault="qualified">
    <xsd:import namespace="http://schemas.microsoft.com/office/2006/documentManagement/types"/>
    <xsd:import namespace="http://schemas.microsoft.com/office/infopath/2007/PartnerControls"/>
    <xsd:element name="Category" ma:index="8" ma:displayName="Category" ma:format="Dropdown" ma:internalName="Category">
      <xsd:simpleType>
        <xsd:restriction base="dms:Choice">
          <xsd:enumeration value="Contact List - team"/>
          <xsd:enumeration value="Historical Reference"/>
          <xsd:enumeration value="Instruction Sets"/>
          <xsd:enumeration value="Issues Information"/>
          <xsd:enumeration value="Legislative Documents"/>
          <xsd:enumeration value="Newspaper Subscriptions"/>
          <xsd:enumeration value="Org Chart"/>
          <xsd:enumeration value="Penalty BMPs"/>
          <xsd:enumeration value="Presentations"/>
          <xsd:enumeration value="Program Resources"/>
          <xsd:enumeration value="Sample Communication Plans"/>
          <xsd:enumeration value="Templates"/>
          <xsd:enumeration value="Trainings, tips, and tricks"/>
          <xsd:enumeration value="Webinars"/>
        </xsd:restriction>
      </xsd:simpleType>
    </xsd:element>
    <xsd:element name="Archived" ma:index="9" nillable="true" ma:displayName="Archived" ma:default="0" ma:internalName="Archived">
      <xsd:simpleType>
        <xsd:restriction base="dms:Boolean"/>
      </xsd:simpleType>
    </xsd:element>
    <xsd:element name="Program" ma:index="10" nillable="true" ma:displayName="Program" ma:format="Dropdown" ma:internalName="Program">
      <xsd:simpleType>
        <xsd:restriction base="dms:Choice">
          <xsd:enumeration value="Air Quality Program"/>
          <xsd:enumeration value="Environmental Assessment Program"/>
          <xsd:enumeration value="Hazardous Waste &amp; Toxics Reduction Program"/>
          <xsd:enumeration value="Nuclear Waste Program"/>
          <xsd:enumeration value="Shorelands &amp; Environmental Assistance Program"/>
          <xsd:enumeration value="Spill Prevention, Preparedness, &amp; Response Program"/>
          <xsd:enumeration value="Toxics Cleanup Program"/>
          <xsd:enumeration value="Waste 2 Resources Program"/>
          <xsd:enumeration value="Water Quality Program"/>
          <xsd:enumeration value="Water Resources Program"/>
          <xsd:enumeration value="Regional Office - Central"/>
          <xsd:enumeration value="Regional Office - Eastern"/>
          <xsd:enumeration value="Regional Office - Northwest"/>
          <xsd:enumeration value="Regional Office - Southwest"/>
          <xsd:enumeration value="Office of Columbia River"/>
        </xsd:restriction>
      </xsd:simpleType>
    </xsd:element>
    <xsd:element name="Lead_x0020_Person" ma:index="11" nillable="true" ma:displayName="Lead Person" ma:list="UserInfo" ma:SharePointGroup="0" ma:internalName="Lead_x0020_Person"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f02219d-9a9f-4212-a9ea-954357619fb9"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8AE616-04A2-426E-9D8D-46738D1D12B3}">
  <ds:schemaRefs>
    <ds:schemaRef ds:uri="http://schemas.microsoft.com/office/2006/metadata/properties"/>
    <ds:schemaRef ds:uri="bf02219d-9a9f-4212-a9ea-954357619fb9"/>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infopath/2007/PartnerControls"/>
    <ds:schemaRef ds:uri="13ca7600-3bff-434a-a5d1-dfd04fb39ad7"/>
    <ds:schemaRef ds:uri="http://www.w3.org/XML/1998/namespace"/>
  </ds:schemaRefs>
</ds:datastoreItem>
</file>

<file path=customXml/itemProps2.xml><?xml version="1.0" encoding="utf-8"?>
<ds:datastoreItem xmlns:ds="http://schemas.openxmlformats.org/officeDocument/2006/customXml" ds:itemID="{59492465-BAE9-4C59-AAC8-72D3C6206F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ca7600-3bff-434a-a5d1-dfd04fb39ad7"/>
    <ds:schemaRef ds:uri="bf02219d-9a9f-4212-a9ea-954357619f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AB2D787-B64E-4A58-B20C-2C4557E3921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2019ECYTemplate-WIDE</Template>
  <TotalTime>232</TotalTime>
  <Words>1090</Words>
  <Application>Microsoft Office PowerPoint</Application>
  <PresentationFormat>Custom</PresentationFormat>
  <Paragraphs>108</Paragraphs>
  <Slides>20</Slides>
  <Notes>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Calibri</vt:lpstr>
      <vt:lpstr>Yu Gothic</vt:lpstr>
      <vt:lpstr>Wingdings</vt:lpstr>
      <vt:lpstr>Franklin Gothic Medium</vt:lpstr>
      <vt:lpstr>Arial</vt:lpstr>
      <vt:lpstr>Roboto Medium</vt:lpstr>
      <vt:lpstr>Courier New</vt:lpstr>
      <vt:lpstr>Roboto</vt:lpstr>
      <vt:lpstr>Franklin Gothic Book</vt:lpstr>
      <vt:lpstr>Calibri Light</vt:lpstr>
      <vt:lpstr>Contents</vt:lpstr>
      <vt:lpstr>WRIA 15 Watershed Restoration and Enhancement Committee</vt:lpstr>
      <vt:lpstr>AGENDA</vt:lpstr>
      <vt:lpstr>Updates and Announcements</vt:lpstr>
      <vt:lpstr>Ex Officio Decision</vt:lpstr>
      <vt:lpstr>Groundwater Model Presentations</vt:lpstr>
      <vt:lpstr>Water Purveyor Panel</vt:lpstr>
      <vt:lpstr>Presentations</vt:lpstr>
      <vt:lpstr>WORKGROUP AGENDA</vt:lpstr>
      <vt:lpstr>Technical Workgroup 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WA Department of Ecology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 me</dc:title>
  <dc:creator>Vynne McKinstry, Stacy J. (ECY)</dc:creator>
  <cp:lastModifiedBy>Moosman, Amy (ECY)</cp:lastModifiedBy>
  <cp:revision>12</cp:revision>
  <cp:lastPrinted>2019-01-10T20:44:52Z</cp:lastPrinted>
  <dcterms:created xsi:type="dcterms:W3CDTF">2019-04-02T15:13:00Z</dcterms:created>
  <dcterms:modified xsi:type="dcterms:W3CDTF">2019-04-10T15:35:20Z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0x0101004710CB2479D91A4792A1A99B37BFEC01</vt:lpwstr>
  </property>
</Properties>
</file>