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479" r:id="rId5"/>
    <p:sldId id="482" r:id="rId6"/>
    <p:sldId id="537" r:id="rId7"/>
    <p:sldId id="538" r:id="rId8"/>
    <p:sldId id="543" r:id="rId9"/>
    <p:sldId id="545" r:id="rId10"/>
    <p:sldId id="546" r:id="rId11"/>
    <p:sldId id="583" r:id="rId12"/>
    <p:sldId id="506" r:id="rId13"/>
    <p:sldId id="525" r:id="rId14"/>
    <p:sldId id="526" r:id="rId15"/>
    <p:sldId id="527" r:id="rId16"/>
    <p:sldId id="510" r:id="rId17"/>
    <p:sldId id="569" r:id="rId18"/>
    <p:sldId id="570" r:id="rId19"/>
    <p:sldId id="519" r:id="rId20"/>
    <p:sldId id="571" r:id="rId21"/>
    <p:sldId id="517" r:id="rId22"/>
    <p:sldId id="493" r:id="rId23"/>
    <p:sldId id="576" r:id="rId24"/>
    <p:sldId id="505" r:id="rId25"/>
    <p:sldId id="584" r:id="rId26"/>
    <p:sldId id="564" r:id="rId27"/>
    <p:sldId id="565" r:id="rId28"/>
    <p:sldId id="566" r:id="rId29"/>
    <p:sldId id="572" r:id="rId30"/>
    <p:sldId id="573" r:id="rId31"/>
    <p:sldId id="574" r:id="rId32"/>
    <p:sldId id="575" r:id="rId33"/>
    <p:sldId id="567" r:id="rId34"/>
    <p:sldId id="557" r:id="rId35"/>
    <p:sldId id="577" r:id="rId36"/>
    <p:sldId id="578" r:id="rId37"/>
    <p:sldId id="556" r:id="rId38"/>
    <p:sldId id="579" r:id="rId39"/>
    <p:sldId id="540" r:id="rId40"/>
    <p:sldId id="580" r:id="rId41"/>
    <p:sldId id="582" r:id="rId42"/>
    <p:sldId id="581" r:id="rId43"/>
    <p:sldId id="568" r:id="rId44"/>
    <p:sldId id="497" r:id="rId45"/>
    <p:sldId id="498" r:id="rId46"/>
    <p:sldId id="478" r:id="rId47"/>
    <p:sldId id="464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lins, Kelsey S. (ECY)" initials="CKS(" lastIdx="4" clrIdx="0"/>
  <p:cmAuthor id="1" name="Justin Bezold" initials="JB" lastIdx="18" clrIdx="1"/>
  <p:cmAuthor id="2" name="Jason M Hatch" initials="jmh" lastIdx="32" clrIdx="2"/>
  <p:cmAuthor id="3" name="Susan Adams" initials="SA" lastIdx="6" clrIdx="3">
    <p:extLst/>
  </p:cmAuthor>
  <p:cmAuthor id="4" name="Jennifer Gamache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E6"/>
    <a:srgbClr val="9C9AA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081" autoAdjust="0"/>
  </p:normalViewPr>
  <p:slideViewPr>
    <p:cSldViewPr>
      <p:cViewPr>
        <p:scale>
          <a:sx n="30" d="100"/>
          <a:sy n="30" d="100"/>
        </p:scale>
        <p:origin x="2338" y="58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8064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0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100 years</a:t>
            </a:r>
            <a:r>
              <a:rPr lang="en-US" baseline="0" dirty="0" smtClean="0"/>
              <a:t> of Washington water law: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https://ecology.wa.gov/About-us/Get-to-know-us/Our-Programs/Water-Resources/Learn-the-history-of-water-law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four-part test: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must be available (both physically and legally)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must be used beneficially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use must not be detrimental to the public interest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use must not impair existing rights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user gets full right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Relinquishment: use it or lose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1945 GW code exemption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988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12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47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13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443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80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15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614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17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217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18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378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Fast</a:t>
            </a:r>
            <a:r>
              <a:rPr lang="en-US" baseline="0" dirty="0" smtClean="0"/>
              <a:t> forward to the challenge of offsetting the impacts of new domestic well use.</a:t>
            </a: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21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035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22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277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23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019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25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Legal</a:t>
            </a:r>
            <a:r>
              <a:rPr lang="en-US" baseline="0" dirty="0" smtClean="0"/>
              <a:t> framework established in 1917 with the original surface water code that required documentation and proof of use.</a:t>
            </a: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74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25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38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26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1884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27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351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28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7197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29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39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30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557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Purchase and transfer of a water right to stream flow or groundwater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Decreased diversion rate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Shortened or shifted season of use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Source Switch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Storage and release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Reclaimed water delivery to replace stream water right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Water right swaps (?)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9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36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7650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07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Fast</a:t>
            </a:r>
            <a:r>
              <a:rPr lang="en-US" baseline="0" dirty="0" smtClean="0"/>
              <a:t> forward to the challenge of offsetting the impacts of new domestic well use.</a:t>
            </a: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39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11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5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1061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40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39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4B6E-BAAF-4C7E-A2BD-526F89C0A7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2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4B6E-BAAF-4C7E-A2BD-526F89C0A7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6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8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8246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9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79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10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663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11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OLOGO_W-C_Web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147582" y="5791200"/>
            <a:ext cx="2860343" cy="8750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D362-02CA-4E95-BA20-C60ABF37F4F2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453-5C7B-46E0-91BD-50B3FCA51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8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667000"/>
            <a:ext cx="1948986" cy="14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 flip="none" rotWithShape="1">
            <a:gsLst>
              <a:gs pos="1000">
                <a:srgbClr val="0083E6"/>
              </a:gs>
              <a:gs pos="0">
                <a:schemeClr val="tx2">
                  <a:lumMod val="40000"/>
                  <a:lumOff val="60000"/>
                </a:schemeClr>
              </a:gs>
              <a:gs pos="7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Rockwell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57200" y="6184520"/>
            <a:ext cx="914400" cy="67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 flip="none" rotWithShape="1">
            <a:gsLst>
              <a:gs pos="1000">
                <a:srgbClr val="0083E6"/>
              </a:gs>
              <a:gs pos="0">
                <a:schemeClr val="tx2">
                  <a:lumMod val="40000"/>
                  <a:lumOff val="60000"/>
                </a:schemeClr>
              </a:gs>
              <a:gs pos="7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57200" y="6184520"/>
            <a:ext cx="914400" cy="67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Rockwell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F4C2-470A-4180-B372-3CA232F71800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70C0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382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Water Right Acquisitions</a:t>
            </a:r>
            <a:endParaRPr lang="en-US" sz="31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1599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Kaiti Std R" pitchFamily="18" charset="-128"/>
              </a:rPr>
              <a:t>Kelsey Collins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Kaiti Std R" pitchFamily="18" charset="-128"/>
              </a:rPr>
              <a:t>Water Acquisitions Lead</a:t>
            </a:r>
          </a:p>
          <a:p>
            <a:pPr algn="ctr"/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Kaiti Std R" pitchFamily="18" charset="-128"/>
            </a:endParaRPr>
          </a:p>
          <a:p>
            <a:pPr algn="ctr"/>
            <a:endParaRPr lang="en-US" sz="1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1852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Only Ecology can hold a water right in </a:t>
            </a:r>
            <a:r>
              <a:rPr lang="en-US" sz="2800" dirty="0" smtClean="0">
                <a:latin typeface="Gill Sans MT" pitchFamily="34" charset="0"/>
              </a:rPr>
              <a:t>trust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570613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Only Ecology can hold a water right in </a:t>
            </a:r>
            <a:r>
              <a:rPr lang="en-US" sz="2800" dirty="0" smtClean="0">
                <a:latin typeface="Gill Sans MT" pitchFamily="34" charset="0"/>
              </a:rPr>
              <a:t>trust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Temporarily or permanently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3714353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Only Ecology can hold a water right in </a:t>
            </a:r>
            <a:r>
              <a:rPr lang="en-US" sz="2800" dirty="0" smtClean="0">
                <a:latin typeface="Gill Sans MT" pitchFamily="34" charset="0"/>
              </a:rPr>
              <a:t>trust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Temporarily or permanently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For instream AND out of stream uses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954973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590" y="797859"/>
            <a:ext cx="469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Conveyed to Ecology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3532823" y="2913966"/>
            <a:ext cx="19812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599" y="51816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4226251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</a:t>
            </a:r>
            <a:r>
              <a:rPr lang="en-US" sz="3600" b="1" dirty="0" smtClean="0">
                <a:latin typeface="Gill Sans MT" pitchFamily="34" charset="0"/>
              </a:rPr>
              <a:t>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8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</a:t>
            </a:r>
            <a:r>
              <a:rPr lang="en-US" sz="3600" b="1" dirty="0" smtClean="0">
                <a:latin typeface="Gill Sans MT" pitchFamily="34" charset="0"/>
              </a:rPr>
              <a:t>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Temporary Donation</a:t>
            </a:r>
            <a:endParaRPr lang="en-US" sz="2800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57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ESI461\AppData\Local\Microsoft\Windows\Temporary Internet Files\Content.IE5\PMMR5K9K\MP90039044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395849" cy="52772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  <p:sp>
        <p:nvSpPr>
          <p:cNvPr id="3" name="Rectangle 2"/>
          <p:cNvSpPr/>
          <p:nvPr/>
        </p:nvSpPr>
        <p:spPr>
          <a:xfrm>
            <a:off x="-381000" y="45720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Temporary Donation</a:t>
            </a:r>
          </a:p>
        </p:txBody>
      </p:sp>
    </p:spTree>
    <p:extLst>
      <p:ext uri="{BB962C8B-B14F-4D97-AF65-F5344CB8AC3E}">
        <p14:creationId xmlns:p14="http://schemas.microsoft.com/office/powerpoint/2010/main" val="35463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</a:t>
            </a:r>
            <a:r>
              <a:rPr lang="en-US" sz="3600" b="1" dirty="0" smtClean="0">
                <a:latin typeface="Gill Sans MT" pitchFamily="34" charset="0"/>
              </a:rPr>
              <a:t>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Temporary </a:t>
            </a:r>
            <a:r>
              <a:rPr lang="en-US" sz="2800" dirty="0" smtClean="0">
                <a:latin typeface="Gill Sans MT" pitchFamily="34" charset="0"/>
              </a:rPr>
              <a:t>Donation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Lease/Purchase</a:t>
            </a:r>
            <a:endParaRPr lang="en-US" sz="2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89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</a:t>
            </a:r>
            <a:r>
              <a:rPr lang="en-US" sz="3600" b="1" dirty="0" smtClean="0">
                <a:latin typeface="Gill Sans MT" pitchFamily="34" charset="0"/>
              </a:rPr>
              <a:t>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Temporary </a:t>
            </a:r>
            <a:r>
              <a:rPr lang="en-US" sz="2800" dirty="0" smtClean="0">
                <a:latin typeface="Gill Sans MT" pitchFamily="34" charset="0"/>
              </a:rPr>
              <a:t>Donation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Lease/Purchase</a:t>
            </a: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Other means </a:t>
            </a:r>
            <a:endParaRPr lang="en-US" sz="2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16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1485900" y="-152400"/>
            <a:ext cx="6172200" cy="762000"/>
          </a:xfrm>
          <a:prstGeom prst="rect">
            <a:avLst/>
          </a:prstGeom>
        </p:spPr>
        <p:txBody>
          <a:bodyPr/>
          <a:lstStyle/>
          <a:p>
            <a:pPr marL="800100" lvl="1" indent="-342900" eaLnBrk="0" hangingPunct="0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SzPct val="90000"/>
              <a:buFont typeface="Wingdings" pitchFamily="2" charset="2"/>
              <a:buChar char="§"/>
              <a:defRPr/>
            </a:pPr>
            <a:endParaRPr lang="en-US" sz="2600" dirty="0">
              <a:latin typeface="Gill Sans MT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Lease, purchase, and other means</a:t>
            </a:r>
            <a:endParaRPr lang="en-US" sz="2800" dirty="0">
              <a:latin typeface="Gill Sans MT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42280"/>
            <a:ext cx="8534400" cy="43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</p:spTree>
    <p:extLst>
      <p:ext uri="{BB962C8B-B14F-4D97-AF65-F5344CB8AC3E}">
        <p14:creationId xmlns:p14="http://schemas.microsoft.com/office/powerpoint/2010/main" val="20051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:\!users\Danny\41239 - Yakima River Basin - 2012 AWRA IWRM Award Presentation\Photos\BumpingLakeObliqueView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5578" y="1295400"/>
            <a:ext cx="8151222" cy="541381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 extrusionH="133350" contourW="38100">
            <a:bevelT w="88900" h="88900" prst="relaxedInset"/>
          </a:sp3d>
        </p:spPr>
      </p:pic>
      <p:sp>
        <p:nvSpPr>
          <p:cNvPr id="3" name="Rectangle 2"/>
          <p:cNvSpPr/>
          <p:nvPr/>
        </p:nvSpPr>
        <p:spPr>
          <a:xfrm>
            <a:off x="228600" y="152400"/>
            <a:ext cx="8915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FEARING, J. —</a:t>
            </a:r>
          </a:p>
          <a:p>
            <a:r>
              <a:rPr lang="en-US" sz="24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All the water that will ever be is, right now. </a:t>
            </a:r>
            <a:endParaRPr lang="en-US" sz="2400" i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(National Geographic, Oct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. 1993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29515" r="26250" b="14563"/>
          <a:stretch/>
        </p:blipFill>
        <p:spPr>
          <a:xfrm>
            <a:off x="304800" y="990599"/>
            <a:ext cx="8610600" cy="5123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8400" y="2057400"/>
            <a:ext cx="2895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18" t="6297" r="9582" b="7778"/>
          <a:stretch/>
        </p:blipFill>
        <p:spPr>
          <a:xfrm>
            <a:off x="-1600200" y="0"/>
            <a:ext cx="11705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atter-splattered.typepad.com/.a/6a00e00982fe7a88330120a54e77fc970c-500wi"/>
          <p:cNvPicPr>
            <a:picLocks noChangeAspect="1" noChangeArrowheads="1"/>
          </p:cNvPicPr>
          <p:nvPr/>
        </p:nvPicPr>
        <p:blipFill>
          <a:blip r:embed="rId3" cstate="print">
            <a:lum bright="10000" contrast="6000"/>
          </a:blip>
          <a:srcRect l="15385" r="13538"/>
          <a:stretch>
            <a:fillRect/>
          </a:stretch>
        </p:blipFill>
        <p:spPr bwMode="auto">
          <a:xfrm>
            <a:off x="1219200" y="0"/>
            <a:ext cx="6477000" cy="68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</p:spTree>
    <p:extLst>
      <p:ext uri="{BB962C8B-B14F-4D97-AF65-F5344CB8AC3E}">
        <p14:creationId xmlns:p14="http://schemas.microsoft.com/office/powerpoint/2010/main" val="1577365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066800"/>
            <a:ext cx="709053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WHY?</a:t>
            </a:r>
          </a:p>
          <a:p>
            <a:pPr algn="ctr"/>
            <a:endParaRPr lang="en-US" sz="2800" u="sng" dirty="0" smtClean="0"/>
          </a:p>
          <a:p>
            <a:pPr algn="ctr"/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Offset the impacts of new domestic well use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Increase stream flow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Improve water quality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206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9949" y="352246"/>
            <a:ext cx="61317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090255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67247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85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67247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1039316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Change the water right back to the creek or aquifer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11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1039316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Change the water right back to the creek or aquifer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Pay for the right and convey it to </a:t>
            </a:r>
            <a:r>
              <a:rPr lang="en-US" sz="2800" dirty="0"/>
              <a:t>Ecology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84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1039316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Change the water right back to the creek or aquifer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Pay for the right and convey it to </a:t>
            </a:r>
            <a:r>
              <a:rPr lang="en-US" sz="2800" dirty="0"/>
              <a:t>Ecology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Manage and protect the </a:t>
            </a:r>
            <a:r>
              <a:rPr lang="en-US" sz="2800" dirty="0" smtClean="0"/>
              <a:t>right instream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6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724"/>
            <a:ext cx="8534400" cy="6975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0560" y="47263"/>
            <a:ext cx="577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Prior Appropriation: first in time, first in right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308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ESI461\AppData\Local\Microsoft\Windows\Temporary Internet Files\Content.IE5\U357IM1K\MC90044039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43493"/>
            <a:ext cx="5334000" cy="533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</a:t>
            </a:r>
            <a:r>
              <a:rPr lang="en-US" sz="2400" dirty="0" smtClean="0"/>
              <a:t>purchase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</a:t>
            </a:r>
            <a:r>
              <a:rPr lang="en-US" sz="2400" dirty="0" smtClean="0"/>
              <a:t>use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</a:t>
            </a:r>
            <a:r>
              <a:rPr lang="en-US" sz="2400" dirty="0" smtClean="0"/>
              <a:t>Switch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>
            <a:off x="7678994" y="6570077"/>
            <a:ext cx="325088" cy="12618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-990600" y="4683095"/>
            <a:ext cx="9763125" cy="2180692"/>
          </a:xfrm>
          <a:custGeom>
            <a:avLst/>
            <a:gdLst>
              <a:gd name="connsiteX0" fmla="*/ 0 w 7956134"/>
              <a:gd name="connsiteY0" fmla="*/ 0 h 4725824"/>
              <a:gd name="connsiteX1" fmla="*/ 136732 w 7956134"/>
              <a:gd name="connsiteY1" fmla="*/ 170916 h 4725824"/>
              <a:gd name="connsiteX2" fmla="*/ 188007 w 7956134"/>
              <a:gd name="connsiteY2" fmla="*/ 256374 h 4725824"/>
              <a:gd name="connsiteX3" fmla="*/ 213644 w 7956134"/>
              <a:gd name="connsiteY3" fmla="*/ 282011 h 4725824"/>
              <a:gd name="connsiteX4" fmla="*/ 264919 w 7956134"/>
              <a:gd name="connsiteY4" fmla="*/ 324740 h 4725824"/>
              <a:gd name="connsiteX5" fmla="*/ 282011 w 7956134"/>
              <a:gd name="connsiteY5" fmla="*/ 350378 h 4725824"/>
              <a:gd name="connsiteX6" fmla="*/ 376015 w 7956134"/>
              <a:gd name="connsiteY6" fmla="*/ 376015 h 4725824"/>
              <a:gd name="connsiteX7" fmla="*/ 418743 w 7956134"/>
              <a:gd name="connsiteY7" fmla="*/ 401653 h 4725824"/>
              <a:gd name="connsiteX8" fmla="*/ 444381 w 7956134"/>
              <a:gd name="connsiteY8" fmla="*/ 410198 h 4725824"/>
              <a:gd name="connsiteX9" fmla="*/ 512747 w 7956134"/>
              <a:gd name="connsiteY9" fmla="*/ 444381 h 4725824"/>
              <a:gd name="connsiteX10" fmla="*/ 615297 w 7956134"/>
              <a:gd name="connsiteY10" fmla="*/ 487110 h 4725824"/>
              <a:gd name="connsiteX11" fmla="*/ 717846 w 7956134"/>
              <a:gd name="connsiteY11" fmla="*/ 529839 h 4725824"/>
              <a:gd name="connsiteX12" fmla="*/ 752029 w 7956134"/>
              <a:gd name="connsiteY12" fmla="*/ 555477 h 4725824"/>
              <a:gd name="connsiteX13" fmla="*/ 786213 w 7956134"/>
              <a:gd name="connsiteY13" fmla="*/ 564023 h 4725824"/>
              <a:gd name="connsiteX14" fmla="*/ 811850 w 7956134"/>
              <a:gd name="connsiteY14" fmla="*/ 572568 h 4725824"/>
              <a:gd name="connsiteX15" fmla="*/ 846033 w 7956134"/>
              <a:gd name="connsiteY15" fmla="*/ 606752 h 4725824"/>
              <a:gd name="connsiteX16" fmla="*/ 905854 w 7956134"/>
              <a:gd name="connsiteY16" fmla="*/ 632389 h 4725824"/>
              <a:gd name="connsiteX17" fmla="*/ 940037 w 7956134"/>
              <a:gd name="connsiteY17" fmla="*/ 649481 h 4725824"/>
              <a:gd name="connsiteX18" fmla="*/ 999858 w 7956134"/>
              <a:gd name="connsiteY18" fmla="*/ 692210 h 4725824"/>
              <a:gd name="connsiteX19" fmla="*/ 1042586 w 7956134"/>
              <a:gd name="connsiteY19" fmla="*/ 709301 h 4725824"/>
              <a:gd name="connsiteX20" fmla="*/ 1076770 w 7956134"/>
              <a:gd name="connsiteY20" fmla="*/ 734939 h 4725824"/>
              <a:gd name="connsiteX21" fmla="*/ 1230594 w 7956134"/>
              <a:gd name="connsiteY21" fmla="*/ 811851 h 4725824"/>
              <a:gd name="connsiteX22" fmla="*/ 1367327 w 7956134"/>
              <a:gd name="connsiteY22" fmla="*/ 871671 h 4725824"/>
              <a:gd name="connsiteX23" fmla="*/ 1452785 w 7956134"/>
              <a:gd name="connsiteY23" fmla="*/ 931492 h 4725824"/>
              <a:gd name="connsiteX24" fmla="*/ 1478422 w 7956134"/>
              <a:gd name="connsiteY24" fmla="*/ 940038 h 4725824"/>
              <a:gd name="connsiteX25" fmla="*/ 1538243 w 7956134"/>
              <a:gd name="connsiteY25" fmla="*/ 965675 h 4725824"/>
              <a:gd name="connsiteX26" fmla="*/ 1572426 w 7956134"/>
              <a:gd name="connsiteY26" fmla="*/ 991312 h 4725824"/>
              <a:gd name="connsiteX27" fmla="*/ 1598063 w 7956134"/>
              <a:gd name="connsiteY27" fmla="*/ 1016950 h 4725824"/>
              <a:gd name="connsiteX28" fmla="*/ 1734796 w 7956134"/>
              <a:gd name="connsiteY28" fmla="*/ 1085316 h 4725824"/>
              <a:gd name="connsiteX29" fmla="*/ 1828800 w 7956134"/>
              <a:gd name="connsiteY29" fmla="*/ 1136591 h 4725824"/>
              <a:gd name="connsiteX30" fmla="*/ 1931349 w 7956134"/>
              <a:gd name="connsiteY30" fmla="*/ 1179320 h 4725824"/>
              <a:gd name="connsiteX31" fmla="*/ 2008261 w 7956134"/>
              <a:gd name="connsiteY31" fmla="*/ 1204957 h 4725824"/>
              <a:gd name="connsiteX32" fmla="*/ 2110811 w 7956134"/>
              <a:gd name="connsiteY32" fmla="*/ 1247686 h 4725824"/>
              <a:gd name="connsiteX33" fmla="*/ 2230452 w 7956134"/>
              <a:gd name="connsiteY33" fmla="*/ 1290415 h 4725824"/>
              <a:gd name="connsiteX34" fmla="*/ 2298818 w 7956134"/>
              <a:gd name="connsiteY34" fmla="*/ 1307507 h 4725824"/>
              <a:gd name="connsiteX35" fmla="*/ 2538101 w 7956134"/>
              <a:gd name="connsiteY35" fmla="*/ 1324598 h 4725824"/>
              <a:gd name="connsiteX36" fmla="*/ 2589375 w 7956134"/>
              <a:gd name="connsiteY36" fmla="*/ 1333144 h 4725824"/>
              <a:gd name="connsiteX37" fmla="*/ 2623558 w 7956134"/>
              <a:gd name="connsiteY37" fmla="*/ 1341690 h 4725824"/>
              <a:gd name="connsiteX38" fmla="*/ 2777383 w 7956134"/>
              <a:gd name="connsiteY38" fmla="*/ 1358781 h 4725824"/>
              <a:gd name="connsiteX39" fmla="*/ 2879932 w 7956134"/>
              <a:gd name="connsiteY39" fmla="*/ 1384419 h 4725824"/>
              <a:gd name="connsiteX40" fmla="*/ 2914115 w 7956134"/>
              <a:gd name="connsiteY40" fmla="*/ 1401510 h 4725824"/>
              <a:gd name="connsiteX41" fmla="*/ 2973936 w 7956134"/>
              <a:gd name="connsiteY41" fmla="*/ 1410056 h 4725824"/>
              <a:gd name="connsiteX42" fmla="*/ 2999573 w 7956134"/>
              <a:gd name="connsiteY42" fmla="*/ 1418602 h 4725824"/>
              <a:gd name="connsiteX43" fmla="*/ 3085031 w 7956134"/>
              <a:gd name="connsiteY43" fmla="*/ 1452785 h 4725824"/>
              <a:gd name="connsiteX44" fmla="*/ 3153398 w 7956134"/>
              <a:gd name="connsiteY44" fmla="*/ 1478423 h 4725824"/>
              <a:gd name="connsiteX45" fmla="*/ 3230310 w 7956134"/>
              <a:gd name="connsiteY45" fmla="*/ 1512606 h 4725824"/>
              <a:gd name="connsiteX46" fmla="*/ 3273039 w 7956134"/>
              <a:gd name="connsiteY46" fmla="*/ 1538243 h 4725824"/>
              <a:gd name="connsiteX47" fmla="*/ 3358497 w 7956134"/>
              <a:gd name="connsiteY47" fmla="*/ 1572426 h 4725824"/>
              <a:gd name="connsiteX48" fmla="*/ 3384134 w 7956134"/>
              <a:gd name="connsiteY48" fmla="*/ 1589518 h 4725824"/>
              <a:gd name="connsiteX49" fmla="*/ 3418317 w 7956134"/>
              <a:gd name="connsiteY49" fmla="*/ 1615155 h 4725824"/>
              <a:gd name="connsiteX50" fmla="*/ 3512321 w 7956134"/>
              <a:gd name="connsiteY50" fmla="*/ 1649339 h 4725824"/>
              <a:gd name="connsiteX51" fmla="*/ 3546504 w 7956134"/>
              <a:gd name="connsiteY51" fmla="*/ 1674976 h 4725824"/>
              <a:gd name="connsiteX52" fmla="*/ 3572142 w 7956134"/>
              <a:gd name="connsiteY52" fmla="*/ 1683522 h 4725824"/>
              <a:gd name="connsiteX53" fmla="*/ 3666145 w 7956134"/>
              <a:gd name="connsiteY53" fmla="*/ 1726251 h 4725824"/>
              <a:gd name="connsiteX54" fmla="*/ 3751603 w 7956134"/>
              <a:gd name="connsiteY54" fmla="*/ 1777525 h 4725824"/>
              <a:gd name="connsiteX55" fmla="*/ 3802878 w 7956134"/>
              <a:gd name="connsiteY55" fmla="*/ 1811709 h 4725824"/>
              <a:gd name="connsiteX56" fmla="*/ 3845607 w 7956134"/>
              <a:gd name="connsiteY56" fmla="*/ 1837346 h 4725824"/>
              <a:gd name="connsiteX57" fmla="*/ 3871244 w 7956134"/>
              <a:gd name="connsiteY57" fmla="*/ 1854438 h 4725824"/>
              <a:gd name="connsiteX58" fmla="*/ 3913973 w 7956134"/>
              <a:gd name="connsiteY58" fmla="*/ 1897167 h 4725824"/>
              <a:gd name="connsiteX59" fmla="*/ 3948157 w 7956134"/>
              <a:gd name="connsiteY59" fmla="*/ 1905712 h 4725824"/>
              <a:gd name="connsiteX60" fmla="*/ 3999431 w 7956134"/>
              <a:gd name="connsiteY60" fmla="*/ 1939896 h 4725824"/>
              <a:gd name="connsiteX61" fmla="*/ 4016523 w 7956134"/>
              <a:gd name="connsiteY61" fmla="*/ 1965533 h 4725824"/>
              <a:gd name="connsiteX62" fmla="*/ 4042160 w 7956134"/>
              <a:gd name="connsiteY62" fmla="*/ 1982624 h 4725824"/>
              <a:gd name="connsiteX63" fmla="*/ 4067798 w 7956134"/>
              <a:gd name="connsiteY63" fmla="*/ 2008262 h 4725824"/>
              <a:gd name="connsiteX64" fmla="*/ 4144710 w 7956134"/>
              <a:gd name="connsiteY64" fmla="*/ 2059537 h 4725824"/>
              <a:gd name="connsiteX65" fmla="*/ 4178893 w 7956134"/>
              <a:gd name="connsiteY65" fmla="*/ 2085174 h 4725824"/>
              <a:gd name="connsiteX66" fmla="*/ 4204530 w 7956134"/>
              <a:gd name="connsiteY66" fmla="*/ 2102266 h 4725824"/>
              <a:gd name="connsiteX67" fmla="*/ 4247259 w 7956134"/>
              <a:gd name="connsiteY67" fmla="*/ 2153540 h 4725824"/>
              <a:gd name="connsiteX68" fmla="*/ 4281443 w 7956134"/>
              <a:gd name="connsiteY68" fmla="*/ 2204815 h 4725824"/>
              <a:gd name="connsiteX69" fmla="*/ 4298534 w 7956134"/>
              <a:gd name="connsiteY69" fmla="*/ 2230453 h 4725824"/>
              <a:gd name="connsiteX70" fmla="*/ 4324172 w 7956134"/>
              <a:gd name="connsiteY70" fmla="*/ 2290273 h 4725824"/>
              <a:gd name="connsiteX71" fmla="*/ 4332717 w 7956134"/>
              <a:gd name="connsiteY71" fmla="*/ 2315910 h 4725824"/>
              <a:gd name="connsiteX72" fmla="*/ 4358355 w 7956134"/>
              <a:gd name="connsiteY72" fmla="*/ 2350094 h 4725824"/>
              <a:gd name="connsiteX73" fmla="*/ 4383992 w 7956134"/>
              <a:gd name="connsiteY73" fmla="*/ 2409914 h 4725824"/>
              <a:gd name="connsiteX74" fmla="*/ 4409629 w 7956134"/>
              <a:gd name="connsiteY74" fmla="*/ 2427006 h 4725824"/>
              <a:gd name="connsiteX75" fmla="*/ 4452358 w 7956134"/>
              <a:gd name="connsiteY75" fmla="*/ 2486826 h 4725824"/>
              <a:gd name="connsiteX76" fmla="*/ 4477996 w 7956134"/>
              <a:gd name="connsiteY76" fmla="*/ 2512464 h 4725824"/>
              <a:gd name="connsiteX77" fmla="*/ 4529271 w 7956134"/>
              <a:gd name="connsiteY77" fmla="*/ 2580830 h 4725824"/>
              <a:gd name="connsiteX78" fmla="*/ 4554908 w 7956134"/>
              <a:gd name="connsiteY78" fmla="*/ 2615013 h 4725824"/>
              <a:gd name="connsiteX79" fmla="*/ 4563454 w 7956134"/>
              <a:gd name="connsiteY79" fmla="*/ 2640651 h 4725824"/>
              <a:gd name="connsiteX80" fmla="*/ 4614729 w 7956134"/>
              <a:gd name="connsiteY80" fmla="*/ 2700471 h 4725824"/>
              <a:gd name="connsiteX81" fmla="*/ 4648912 w 7956134"/>
              <a:gd name="connsiteY81" fmla="*/ 2768838 h 4725824"/>
              <a:gd name="connsiteX82" fmla="*/ 4674549 w 7956134"/>
              <a:gd name="connsiteY82" fmla="*/ 2803021 h 4725824"/>
              <a:gd name="connsiteX83" fmla="*/ 4700186 w 7956134"/>
              <a:gd name="connsiteY83" fmla="*/ 2854296 h 4725824"/>
              <a:gd name="connsiteX84" fmla="*/ 4760007 w 7956134"/>
              <a:gd name="connsiteY84" fmla="*/ 2905570 h 4725824"/>
              <a:gd name="connsiteX85" fmla="*/ 4828373 w 7956134"/>
              <a:gd name="connsiteY85" fmla="*/ 2973937 h 4725824"/>
              <a:gd name="connsiteX86" fmla="*/ 4862557 w 7956134"/>
              <a:gd name="connsiteY86" fmla="*/ 3008120 h 4725824"/>
              <a:gd name="connsiteX87" fmla="*/ 4896740 w 7956134"/>
              <a:gd name="connsiteY87" fmla="*/ 3050849 h 4725824"/>
              <a:gd name="connsiteX88" fmla="*/ 4913831 w 7956134"/>
              <a:gd name="connsiteY88" fmla="*/ 3076486 h 4725824"/>
              <a:gd name="connsiteX89" fmla="*/ 4939469 w 7956134"/>
              <a:gd name="connsiteY89" fmla="*/ 3093578 h 4725824"/>
              <a:gd name="connsiteX90" fmla="*/ 4965106 w 7956134"/>
              <a:gd name="connsiteY90" fmla="*/ 3127761 h 4725824"/>
              <a:gd name="connsiteX91" fmla="*/ 5007835 w 7956134"/>
              <a:gd name="connsiteY91" fmla="*/ 3204673 h 4725824"/>
              <a:gd name="connsiteX92" fmla="*/ 5059110 w 7956134"/>
              <a:gd name="connsiteY92" fmla="*/ 3255948 h 4725824"/>
              <a:gd name="connsiteX93" fmla="*/ 5127476 w 7956134"/>
              <a:gd name="connsiteY93" fmla="*/ 3307223 h 4725824"/>
              <a:gd name="connsiteX94" fmla="*/ 5221480 w 7956134"/>
              <a:gd name="connsiteY94" fmla="*/ 3409772 h 4725824"/>
              <a:gd name="connsiteX95" fmla="*/ 5289846 w 7956134"/>
              <a:gd name="connsiteY95" fmla="*/ 3461047 h 4725824"/>
              <a:gd name="connsiteX96" fmla="*/ 5383850 w 7956134"/>
              <a:gd name="connsiteY96" fmla="*/ 3503776 h 4725824"/>
              <a:gd name="connsiteX97" fmla="*/ 5435125 w 7956134"/>
              <a:gd name="connsiteY97" fmla="*/ 3529413 h 4725824"/>
              <a:gd name="connsiteX98" fmla="*/ 5512037 w 7956134"/>
              <a:gd name="connsiteY98" fmla="*/ 3563596 h 4725824"/>
              <a:gd name="connsiteX99" fmla="*/ 5546220 w 7956134"/>
              <a:gd name="connsiteY99" fmla="*/ 3580688 h 4725824"/>
              <a:gd name="connsiteX100" fmla="*/ 5588949 w 7956134"/>
              <a:gd name="connsiteY100" fmla="*/ 3589234 h 4725824"/>
              <a:gd name="connsiteX101" fmla="*/ 5614586 w 7956134"/>
              <a:gd name="connsiteY101" fmla="*/ 3597780 h 4725824"/>
              <a:gd name="connsiteX102" fmla="*/ 5674407 w 7956134"/>
              <a:gd name="connsiteY102" fmla="*/ 3614871 h 4725824"/>
              <a:gd name="connsiteX103" fmla="*/ 5725682 w 7956134"/>
              <a:gd name="connsiteY103" fmla="*/ 3631963 h 4725824"/>
              <a:gd name="connsiteX104" fmla="*/ 5828231 w 7956134"/>
              <a:gd name="connsiteY104" fmla="*/ 3640509 h 4725824"/>
              <a:gd name="connsiteX105" fmla="*/ 5930781 w 7956134"/>
              <a:gd name="connsiteY105" fmla="*/ 3666146 h 4725824"/>
              <a:gd name="connsiteX106" fmla="*/ 5964964 w 7956134"/>
              <a:gd name="connsiteY106" fmla="*/ 3674692 h 4725824"/>
              <a:gd name="connsiteX107" fmla="*/ 5990601 w 7956134"/>
              <a:gd name="connsiteY107" fmla="*/ 3683238 h 4725824"/>
              <a:gd name="connsiteX108" fmla="*/ 6161517 w 7956134"/>
              <a:gd name="connsiteY108" fmla="*/ 3700329 h 4725824"/>
              <a:gd name="connsiteX109" fmla="*/ 6212792 w 7956134"/>
              <a:gd name="connsiteY109" fmla="*/ 3708875 h 4725824"/>
              <a:gd name="connsiteX110" fmla="*/ 6289704 w 7956134"/>
              <a:gd name="connsiteY110" fmla="*/ 3734512 h 4725824"/>
              <a:gd name="connsiteX111" fmla="*/ 6358071 w 7956134"/>
              <a:gd name="connsiteY111" fmla="*/ 3760150 h 4725824"/>
              <a:gd name="connsiteX112" fmla="*/ 6392254 w 7956134"/>
              <a:gd name="connsiteY112" fmla="*/ 3777241 h 4725824"/>
              <a:gd name="connsiteX113" fmla="*/ 6426437 w 7956134"/>
              <a:gd name="connsiteY113" fmla="*/ 3785787 h 4725824"/>
              <a:gd name="connsiteX114" fmla="*/ 6494803 w 7956134"/>
              <a:gd name="connsiteY114" fmla="*/ 3819970 h 4725824"/>
              <a:gd name="connsiteX115" fmla="*/ 6588807 w 7956134"/>
              <a:gd name="connsiteY115" fmla="*/ 3854153 h 4725824"/>
              <a:gd name="connsiteX116" fmla="*/ 6742631 w 7956134"/>
              <a:gd name="connsiteY116" fmla="*/ 3922520 h 4725824"/>
              <a:gd name="connsiteX117" fmla="*/ 6776815 w 7956134"/>
              <a:gd name="connsiteY117" fmla="*/ 3948157 h 4725824"/>
              <a:gd name="connsiteX118" fmla="*/ 6828089 w 7956134"/>
              <a:gd name="connsiteY118" fmla="*/ 3965249 h 4725824"/>
              <a:gd name="connsiteX119" fmla="*/ 6913547 w 7956134"/>
              <a:gd name="connsiteY119" fmla="*/ 4033615 h 4725824"/>
              <a:gd name="connsiteX120" fmla="*/ 6973368 w 7956134"/>
              <a:gd name="connsiteY120" fmla="*/ 4076344 h 4725824"/>
              <a:gd name="connsiteX121" fmla="*/ 6999005 w 7956134"/>
              <a:gd name="connsiteY121" fmla="*/ 4101981 h 4725824"/>
              <a:gd name="connsiteX122" fmla="*/ 7093009 w 7956134"/>
              <a:gd name="connsiteY122" fmla="*/ 4144710 h 4725824"/>
              <a:gd name="connsiteX123" fmla="*/ 7152829 w 7956134"/>
              <a:gd name="connsiteY123" fmla="*/ 4170348 h 4725824"/>
              <a:gd name="connsiteX124" fmla="*/ 7238287 w 7956134"/>
              <a:gd name="connsiteY124" fmla="*/ 4204531 h 4725824"/>
              <a:gd name="connsiteX125" fmla="*/ 7306654 w 7956134"/>
              <a:gd name="connsiteY125" fmla="*/ 4230168 h 4725824"/>
              <a:gd name="connsiteX126" fmla="*/ 7426295 w 7956134"/>
              <a:gd name="connsiteY126" fmla="*/ 4255806 h 4725824"/>
              <a:gd name="connsiteX127" fmla="*/ 7528844 w 7956134"/>
              <a:gd name="connsiteY127" fmla="*/ 4298535 h 4725824"/>
              <a:gd name="connsiteX128" fmla="*/ 7597211 w 7956134"/>
              <a:gd name="connsiteY128" fmla="*/ 4341264 h 4725824"/>
              <a:gd name="connsiteX129" fmla="*/ 7622848 w 7956134"/>
              <a:gd name="connsiteY129" fmla="*/ 4349810 h 4725824"/>
              <a:gd name="connsiteX130" fmla="*/ 7674123 w 7956134"/>
              <a:gd name="connsiteY130" fmla="*/ 4383993 h 4725824"/>
              <a:gd name="connsiteX131" fmla="*/ 7699760 w 7956134"/>
              <a:gd name="connsiteY131" fmla="*/ 4401084 h 4725824"/>
              <a:gd name="connsiteX132" fmla="*/ 7733943 w 7956134"/>
              <a:gd name="connsiteY132" fmla="*/ 4435267 h 4725824"/>
              <a:gd name="connsiteX133" fmla="*/ 7751035 w 7956134"/>
              <a:gd name="connsiteY133" fmla="*/ 4460905 h 4725824"/>
              <a:gd name="connsiteX134" fmla="*/ 7776672 w 7956134"/>
              <a:gd name="connsiteY134" fmla="*/ 4477996 h 4725824"/>
              <a:gd name="connsiteX135" fmla="*/ 7819401 w 7956134"/>
              <a:gd name="connsiteY135" fmla="*/ 4563454 h 4725824"/>
              <a:gd name="connsiteX136" fmla="*/ 7870676 w 7956134"/>
              <a:gd name="connsiteY136" fmla="*/ 4648912 h 4725824"/>
              <a:gd name="connsiteX137" fmla="*/ 7896314 w 7956134"/>
              <a:gd name="connsiteY137" fmla="*/ 4666004 h 4725824"/>
              <a:gd name="connsiteX138" fmla="*/ 7930497 w 7956134"/>
              <a:gd name="connsiteY138" fmla="*/ 4717279 h 4725824"/>
              <a:gd name="connsiteX139" fmla="*/ 7956134 w 7956134"/>
              <a:gd name="connsiteY139" fmla="*/ 4725824 h 472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7956134" h="4725824">
                <a:moveTo>
                  <a:pt x="0" y="0"/>
                </a:moveTo>
                <a:cubicBezTo>
                  <a:pt x="45577" y="56972"/>
                  <a:pt x="104103" y="105659"/>
                  <a:pt x="136732" y="170916"/>
                </a:cubicBezTo>
                <a:cubicBezTo>
                  <a:pt x="155335" y="208121"/>
                  <a:pt x="159134" y="219251"/>
                  <a:pt x="188007" y="256374"/>
                </a:cubicBezTo>
                <a:cubicBezTo>
                  <a:pt x="195427" y="265914"/>
                  <a:pt x="205779" y="272835"/>
                  <a:pt x="213644" y="282011"/>
                </a:cubicBezTo>
                <a:cubicBezTo>
                  <a:pt x="250895" y="325471"/>
                  <a:pt x="221843" y="310383"/>
                  <a:pt x="264919" y="324740"/>
                </a:cubicBezTo>
                <a:cubicBezTo>
                  <a:pt x="270616" y="333286"/>
                  <a:pt x="272824" y="345785"/>
                  <a:pt x="282011" y="350378"/>
                </a:cubicBezTo>
                <a:cubicBezTo>
                  <a:pt x="311061" y="364903"/>
                  <a:pt x="346965" y="361490"/>
                  <a:pt x="376015" y="376015"/>
                </a:cubicBezTo>
                <a:cubicBezTo>
                  <a:pt x="390871" y="383443"/>
                  <a:pt x="403887" y="394225"/>
                  <a:pt x="418743" y="401653"/>
                </a:cubicBezTo>
                <a:cubicBezTo>
                  <a:pt x="426800" y="405682"/>
                  <a:pt x="436180" y="406470"/>
                  <a:pt x="444381" y="410198"/>
                </a:cubicBezTo>
                <a:cubicBezTo>
                  <a:pt x="467576" y="420741"/>
                  <a:pt x="488891" y="435435"/>
                  <a:pt x="512747" y="444381"/>
                </a:cubicBezTo>
                <a:cubicBezTo>
                  <a:pt x="699932" y="514576"/>
                  <a:pt x="503397" y="438154"/>
                  <a:pt x="615297" y="487110"/>
                </a:cubicBezTo>
                <a:cubicBezTo>
                  <a:pt x="649224" y="501953"/>
                  <a:pt x="684724" y="513278"/>
                  <a:pt x="717846" y="529839"/>
                </a:cubicBezTo>
                <a:cubicBezTo>
                  <a:pt x="730585" y="536209"/>
                  <a:pt x="739290" y="549107"/>
                  <a:pt x="752029" y="555477"/>
                </a:cubicBezTo>
                <a:cubicBezTo>
                  <a:pt x="762534" y="560730"/>
                  <a:pt x="774920" y="560796"/>
                  <a:pt x="786213" y="564023"/>
                </a:cubicBezTo>
                <a:cubicBezTo>
                  <a:pt x="794874" y="566498"/>
                  <a:pt x="803304" y="569720"/>
                  <a:pt x="811850" y="572568"/>
                </a:cubicBezTo>
                <a:cubicBezTo>
                  <a:pt x="823244" y="583963"/>
                  <a:pt x="832438" y="598101"/>
                  <a:pt x="846033" y="606752"/>
                </a:cubicBezTo>
                <a:cubicBezTo>
                  <a:pt x="864336" y="618399"/>
                  <a:pt x="886104" y="623412"/>
                  <a:pt x="905854" y="632389"/>
                </a:cubicBezTo>
                <a:cubicBezTo>
                  <a:pt x="917451" y="637661"/>
                  <a:pt x="929289" y="642642"/>
                  <a:pt x="940037" y="649481"/>
                </a:cubicBezTo>
                <a:cubicBezTo>
                  <a:pt x="960711" y="662637"/>
                  <a:pt x="978691" y="679863"/>
                  <a:pt x="999858" y="692210"/>
                </a:cubicBezTo>
                <a:cubicBezTo>
                  <a:pt x="1013108" y="699939"/>
                  <a:pt x="1029177" y="701851"/>
                  <a:pt x="1042586" y="709301"/>
                </a:cubicBezTo>
                <a:cubicBezTo>
                  <a:pt x="1055037" y="716218"/>
                  <a:pt x="1064493" y="727717"/>
                  <a:pt x="1076770" y="734939"/>
                </a:cubicBezTo>
                <a:cubicBezTo>
                  <a:pt x="1261317" y="843496"/>
                  <a:pt x="1126950" y="764015"/>
                  <a:pt x="1230594" y="811851"/>
                </a:cubicBezTo>
                <a:cubicBezTo>
                  <a:pt x="1360780" y="871937"/>
                  <a:pt x="1236845" y="822741"/>
                  <a:pt x="1367327" y="871671"/>
                </a:cubicBezTo>
                <a:cubicBezTo>
                  <a:pt x="1401660" y="899137"/>
                  <a:pt x="1413873" y="912036"/>
                  <a:pt x="1452785" y="931492"/>
                </a:cubicBezTo>
                <a:cubicBezTo>
                  <a:pt x="1460842" y="935521"/>
                  <a:pt x="1470058" y="936693"/>
                  <a:pt x="1478422" y="940038"/>
                </a:cubicBezTo>
                <a:cubicBezTo>
                  <a:pt x="1498565" y="948095"/>
                  <a:pt x="1519198" y="955287"/>
                  <a:pt x="1538243" y="965675"/>
                </a:cubicBezTo>
                <a:cubicBezTo>
                  <a:pt x="1550747" y="972495"/>
                  <a:pt x="1561612" y="982043"/>
                  <a:pt x="1572426" y="991312"/>
                </a:cubicBezTo>
                <a:cubicBezTo>
                  <a:pt x="1581602" y="999177"/>
                  <a:pt x="1587604" y="1010895"/>
                  <a:pt x="1598063" y="1016950"/>
                </a:cubicBezTo>
                <a:cubicBezTo>
                  <a:pt x="1642163" y="1042482"/>
                  <a:pt x="1689558" y="1061860"/>
                  <a:pt x="1734796" y="1085316"/>
                </a:cubicBezTo>
                <a:cubicBezTo>
                  <a:pt x="1766483" y="1101746"/>
                  <a:pt x="1794939" y="1125304"/>
                  <a:pt x="1828800" y="1136591"/>
                </a:cubicBezTo>
                <a:cubicBezTo>
                  <a:pt x="1993499" y="1191489"/>
                  <a:pt x="1762881" y="1111933"/>
                  <a:pt x="1931349" y="1179320"/>
                </a:cubicBezTo>
                <a:cubicBezTo>
                  <a:pt x="1956440" y="1189357"/>
                  <a:pt x="1982624" y="1196411"/>
                  <a:pt x="2008261" y="1204957"/>
                </a:cubicBezTo>
                <a:cubicBezTo>
                  <a:pt x="2089326" y="1259001"/>
                  <a:pt x="1937482" y="1161019"/>
                  <a:pt x="2110811" y="1247686"/>
                </a:cubicBezTo>
                <a:cubicBezTo>
                  <a:pt x="2173268" y="1278916"/>
                  <a:pt x="2128884" y="1259163"/>
                  <a:pt x="2230452" y="1290415"/>
                </a:cubicBezTo>
                <a:cubicBezTo>
                  <a:pt x="2262276" y="1300207"/>
                  <a:pt x="2259499" y="1302592"/>
                  <a:pt x="2298818" y="1307507"/>
                </a:cubicBezTo>
                <a:cubicBezTo>
                  <a:pt x="2367827" y="1316133"/>
                  <a:pt x="2474433" y="1320853"/>
                  <a:pt x="2538101" y="1324598"/>
                </a:cubicBezTo>
                <a:cubicBezTo>
                  <a:pt x="2555192" y="1327447"/>
                  <a:pt x="2572384" y="1329746"/>
                  <a:pt x="2589375" y="1333144"/>
                </a:cubicBezTo>
                <a:cubicBezTo>
                  <a:pt x="2600892" y="1335447"/>
                  <a:pt x="2611973" y="1339759"/>
                  <a:pt x="2623558" y="1341690"/>
                </a:cubicBezTo>
                <a:cubicBezTo>
                  <a:pt x="2659858" y="1347740"/>
                  <a:pt x="2744455" y="1355489"/>
                  <a:pt x="2777383" y="1358781"/>
                </a:cubicBezTo>
                <a:cubicBezTo>
                  <a:pt x="2897095" y="1406667"/>
                  <a:pt x="2728400" y="1343092"/>
                  <a:pt x="2879932" y="1384419"/>
                </a:cubicBezTo>
                <a:cubicBezTo>
                  <a:pt x="2892222" y="1387771"/>
                  <a:pt x="2901825" y="1398158"/>
                  <a:pt x="2914115" y="1401510"/>
                </a:cubicBezTo>
                <a:cubicBezTo>
                  <a:pt x="2933548" y="1406810"/>
                  <a:pt x="2953996" y="1407207"/>
                  <a:pt x="2973936" y="1410056"/>
                </a:cubicBezTo>
                <a:cubicBezTo>
                  <a:pt x="2982482" y="1412905"/>
                  <a:pt x="2991165" y="1415368"/>
                  <a:pt x="2999573" y="1418602"/>
                </a:cubicBezTo>
                <a:cubicBezTo>
                  <a:pt x="3028208" y="1429616"/>
                  <a:pt x="3055925" y="1443083"/>
                  <a:pt x="3085031" y="1452785"/>
                </a:cubicBezTo>
                <a:cubicBezTo>
                  <a:pt x="3116223" y="1463182"/>
                  <a:pt x="3117629" y="1463093"/>
                  <a:pt x="3153398" y="1478423"/>
                </a:cubicBezTo>
                <a:cubicBezTo>
                  <a:pt x="3179185" y="1489475"/>
                  <a:pt x="3205216" y="1500059"/>
                  <a:pt x="3230310" y="1512606"/>
                </a:cubicBezTo>
                <a:cubicBezTo>
                  <a:pt x="3245166" y="1520034"/>
                  <a:pt x="3257987" y="1531219"/>
                  <a:pt x="3273039" y="1538243"/>
                </a:cubicBezTo>
                <a:cubicBezTo>
                  <a:pt x="3300841" y="1551217"/>
                  <a:pt x="3332970" y="1555407"/>
                  <a:pt x="3358497" y="1572426"/>
                </a:cubicBezTo>
                <a:cubicBezTo>
                  <a:pt x="3367043" y="1578123"/>
                  <a:pt x="3375776" y="1583548"/>
                  <a:pt x="3384134" y="1589518"/>
                </a:cubicBezTo>
                <a:cubicBezTo>
                  <a:pt x="3395724" y="1597797"/>
                  <a:pt x="3405578" y="1608785"/>
                  <a:pt x="3418317" y="1615155"/>
                </a:cubicBezTo>
                <a:cubicBezTo>
                  <a:pt x="3486112" y="1649052"/>
                  <a:pt x="3451190" y="1615377"/>
                  <a:pt x="3512321" y="1649339"/>
                </a:cubicBezTo>
                <a:cubicBezTo>
                  <a:pt x="3524771" y="1656256"/>
                  <a:pt x="3534138" y="1667910"/>
                  <a:pt x="3546504" y="1674976"/>
                </a:cubicBezTo>
                <a:cubicBezTo>
                  <a:pt x="3554325" y="1679445"/>
                  <a:pt x="3564085" y="1679493"/>
                  <a:pt x="3572142" y="1683522"/>
                </a:cubicBezTo>
                <a:cubicBezTo>
                  <a:pt x="3662166" y="1728534"/>
                  <a:pt x="3599450" y="1709577"/>
                  <a:pt x="3666145" y="1726251"/>
                </a:cubicBezTo>
                <a:cubicBezTo>
                  <a:pt x="3739480" y="1781250"/>
                  <a:pt x="3655573" y="1721507"/>
                  <a:pt x="3751603" y="1777525"/>
                </a:cubicBezTo>
                <a:cubicBezTo>
                  <a:pt x="3769346" y="1787875"/>
                  <a:pt x="3785548" y="1800681"/>
                  <a:pt x="3802878" y="1811709"/>
                </a:cubicBezTo>
                <a:cubicBezTo>
                  <a:pt x="3816891" y="1820627"/>
                  <a:pt x="3831522" y="1828543"/>
                  <a:pt x="3845607" y="1837346"/>
                </a:cubicBezTo>
                <a:cubicBezTo>
                  <a:pt x="3854317" y="1842790"/>
                  <a:pt x="3863515" y="1847675"/>
                  <a:pt x="3871244" y="1854438"/>
                </a:cubicBezTo>
                <a:cubicBezTo>
                  <a:pt x="3886403" y="1867702"/>
                  <a:pt x="3897213" y="1885994"/>
                  <a:pt x="3913973" y="1897167"/>
                </a:cubicBezTo>
                <a:cubicBezTo>
                  <a:pt x="3923746" y="1903682"/>
                  <a:pt x="3936762" y="1902864"/>
                  <a:pt x="3948157" y="1905712"/>
                </a:cubicBezTo>
                <a:cubicBezTo>
                  <a:pt x="3965248" y="1917107"/>
                  <a:pt x="3983972" y="1926369"/>
                  <a:pt x="3999431" y="1939896"/>
                </a:cubicBezTo>
                <a:cubicBezTo>
                  <a:pt x="4007160" y="1946659"/>
                  <a:pt x="4009260" y="1958271"/>
                  <a:pt x="4016523" y="1965533"/>
                </a:cubicBezTo>
                <a:cubicBezTo>
                  <a:pt x="4023785" y="1972795"/>
                  <a:pt x="4034270" y="1976049"/>
                  <a:pt x="4042160" y="1982624"/>
                </a:cubicBezTo>
                <a:cubicBezTo>
                  <a:pt x="4051445" y="1990361"/>
                  <a:pt x="4058702" y="2000303"/>
                  <a:pt x="4067798" y="2008262"/>
                </a:cubicBezTo>
                <a:cubicBezTo>
                  <a:pt x="4140819" y="2072155"/>
                  <a:pt x="4080004" y="2019095"/>
                  <a:pt x="4144710" y="2059537"/>
                </a:cubicBezTo>
                <a:cubicBezTo>
                  <a:pt x="4156788" y="2067086"/>
                  <a:pt x="4167303" y="2076895"/>
                  <a:pt x="4178893" y="2085174"/>
                </a:cubicBezTo>
                <a:cubicBezTo>
                  <a:pt x="4187251" y="2091144"/>
                  <a:pt x="4195984" y="2096569"/>
                  <a:pt x="4204530" y="2102266"/>
                </a:cubicBezTo>
                <a:cubicBezTo>
                  <a:pt x="4265612" y="2193885"/>
                  <a:pt x="4170486" y="2054832"/>
                  <a:pt x="4247259" y="2153540"/>
                </a:cubicBezTo>
                <a:cubicBezTo>
                  <a:pt x="4259870" y="2169755"/>
                  <a:pt x="4270049" y="2187723"/>
                  <a:pt x="4281443" y="2204815"/>
                </a:cubicBezTo>
                <a:cubicBezTo>
                  <a:pt x="4287140" y="2213361"/>
                  <a:pt x="4295286" y="2220709"/>
                  <a:pt x="4298534" y="2230453"/>
                </a:cubicBezTo>
                <a:cubicBezTo>
                  <a:pt x="4318579" y="2290585"/>
                  <a:pt x="4292487" y="2216340"/>
                  <a:pt x="4324172" y="2290273"/>
                </a:cubicBezTo>
                <a:cubicBezTo>
                  <a:pt x="4327720" y="2298553"/>
                  <a:pt x="4328248" y="2308089"/>
                  <a:pt x="4332717" y="2315910"/>
                </a:cubicBezTo>
                <a:cubicBezTo>
                  <a:pt x="4339784" y="2328277"/>
                  <a:pt x="4349809" y="2338699"/>
                  <a:pt x="4358355" y="2350094"/>
                </a:cubicBezTo>
                <a:cubicBezTo>
                  <a:pt x="4364292" y="2367903"/>
                  <a:pt x="4372260" y="2395835"/>
                  <a:pt x="4383992" y="2409914"/>
                </a:cubicBezTo>
                <a:cubicBezTo>
                  <a:pt x="4390567" y="2417804"/>
                  <a:pt x="4401083" y="2421309"/>
                  <a:pt x="4409629" y="2427006"/>
                </a:cubicBezTo>
                <a:cubicBezTo>
                  <a:pt x="4423872" y="2446946"/>
                  <a:pt x="4437050" y="2467691"/>
                  <a:pt x="4452358" y="2486826"/>
                </a:cubicBezTo>
                <a:cubicBezTo>
                  <a:pt x="4459908" y="2496263"/>
                  <a:pt x="4470343" y="2503110"/>
                  <a:pt x="4477996" y="2512464"/>
                </a:cubicBezTo>
                <a:cubicBezTo>
                  <a:pt x="4496034" y="2534511"/>
                  <a:pt x="4512179" y="2558041"/>
                  <a:pt x="4529271" y="2580830"/>
                </a:cubicBezTo>
                <a:lnTo>
                  <a:pt x="4554908" y="2615013"/>
                </a:lnTo>
                <a:cubicBezTo>
                  <a:pt x="4557757" y="2623559"/>
                  <a:pt x="4558985" y="2632830"/>
                  <a:pt x="4563454" y="2640651"/>
                </a:cubicBezTo>
                <a:cubicBezTo>
                  <a:pt x="4578072" y="2666233"/>
                  <a:pt x="4594523" y="2680265"/>
                  <a:pt x="4614729" y="2700471"/>
                </a:cubicBezTo>
                <a:cubicBezTo>
                  <a:pt x="4626123" y="2723260"/>
                  <a:pt x="4633625" y="2748455"/>
                  <a:pt x="4648912" y="2768838"/>
                </a:cubicBezTo>
                <a:cubicBezTo>
                  <a:pt x="4657458" y="2780232"/>
                  <a:pt x="4667221" y="2790808"/>
                  <a:pt x="4674549" y="2803021"/>
                </a:cubicBezTo>
                <a:cubicBezTo>
                  <a:pt x="4684380" y="2819407"/>
                  <a:pt x="4689228" y="2838641"/>
                  <a:pt x="4700186" y="2854296"/>
                </a:cubicBezTo>
                <a:cubicBezTo>
                  <a:pt x="4736028" y="2905499"/>
                  <a:pt x="4724534" y="2873322"/>
                  <a:pt x="4760007" y="2905570"/>
                </a:cubicBezTo>
                <a:cubicBezTo>
                  <a:pt x="4783854" y="2927249"/>
                  <a:pt x="4805584" y="2951148"/>
                  <a:pt x="4828373" y="2973937"/>
                </a:cubicBezTo>
                <a:cubicBezTo>
                  <a:pt x="4839768" y="2985332"/>
                  <a:pt x="4852491" y="2995537"/>
                  <a:pt x="4862557" y="3008120"/>
                </a:cubicBezTo>
                <a:cubicBezTo>
                  <a:pt x="4873951" y="3022363"/>
                  <a:pt x="4885796" y="3036257"/>
                  <a:pt x="4896740" y="3050849"/>
                </a:cubicBezTo>
                <a:cubicBezTo>
                  <a:pt x="4902902" y="3059065"/>
                  <a:pt x="4906569" y="3069224"/>
                  <a:pt x="4913831" y="3076486"/>
                </a:cubicBezTo>
                <a:cubicBezTo>
                  <a:pt x="4921094" y="3083749"/>
                  <a:pt x="4930923" y="3087881"/>
                  <a:pt x="4939469" y="3093578"/>
                </a:cubicBezTo>
                <a:cubicBezTo>
                  <a:pt x="4948015" y="3104972"/>
                  <a:pt x="4957557" y="3115683"/>
                  <a:pt x="4965106" y="3127761"/>
                </a:cubicBezTo>
                <a:cubicBezTo>
                  <a:pt x="4986538" y="3162052"/>
                  <a:pt x="4979671" y="3170250"/>
                  <a:pt x="5007835" y="3204673"/>
                </a:cubicBezTo>
                <a:cubicBezTo>
                  <a:pt x="5023141" y="3223381"/>
                  <a:pt x="5042018" y="3238856"/>
                  <a:pt x="5059110" y="3255948"/>
                </a:cubicBezTo>
                <a:cubicBezTo>
                  <a:pt x="5102301" y="3299139"/>
                  <a:pt x="5078880" y="3282924"/>
                  <a:pt x="5127476" y="3307223"/>
                </a:cubicBezTo>
                <a:cubicBezTo>
                  <a:pt x="5157867" y="3352807"/>
                  <a:pt x="5161358" y="3361674"/>
                  <a:pt x="5221480" y="3409772"/>
                </a:cubicBezTo>
                <a:cubicBezTo>
                  <a:pt x="5239275" y="3424008"/>
                  <a:pt x="5267589" y="3448682"/>
                  <a:pt x="5289846" y="3461047"/>
                </a:cubicBezTo>
                <a:cubicBezTo>
                  <a:pt x="5359756" y="3499886"/>
                  <a:pt x="5319434" y="3474496"/>
                  <a:pt x="5383850" y="3503776"/>
                </a:cubicBezTo>
                <a:cubicBezTo>
                  <a:pt x="5401246" y="3511683"/>
                  <a:pt x="5417809" y="3521332"/>
                  <a:pt x="5435125" y="3529413"/>
                </a:cubicBezTo>
                <a:cubicBezTo>
                  <a:pt x="5460548" y="3541277"/>
                  <a:pt x="5486564" y="3551839"/>
                  <a:pt x="5512037" y="3563596"/>
                </a:cubicBezTo>
                <a:cubicBezTo>
                  <a:pt x="5523604" y="3568935"/>
                  <a:pt x="5534134" y="3576659"/>
                  <a:pt x="5546220" y="3580688"/>
                </a:cubicBezTo>
                <a:cubicBezTo>
                  <a:pt x="5560000" y="3585281"/>
                  <a:pt x="5574858" y="3585711"/>
                  <a:pt x="5588949" y="3589234"/>
                </a:cubicBezTo>
                <a:cubicBezTo>
                  <a:pt x="5597688" y="3591419"/>
                  <a:pt x="5605958" y="3595192"/>
                  <a:pt x="5614586" y="3597780"/>
                </a:cubicBezTo>
                <a:cubicBezTo>
                  <a:pt x="5634450" y="3603739"/>
                  <a:pt x="5654586" y="3608772"/>
                  <a:pt x="5674407" y="3614871"/>
                </a:cubicBezTo>
                <a:cubicBezTo>
                  <a:pt x="5691627" y="3620169"/>
                  <a:pt x="5707728" y="3630467"/>
                  <a:pt x="5725682" y="3631963"/>
                </a:cubicBezTo>
                <a:lnTo>
                  <a:pt x="5828231" y="3640509"/>
                </a:lnTo>
                <a:cubicBezTo>
                  <a:pt x="5933543" y="3670597"/>
                  <a:pt x="5845637" y="3647225"/>
                  <a:pt x="5930781" y="3666146"/>
                </a:cubicBezTo>
                <a:cubicBezTo>
                  <a:pt x="5942246" y="3668694"/>
                  <a:pt x="5953671" y="3671465"/>
                  <a:pt x="5964964" y="3674692"/>
                </a:cubicBezTo>
                <a:cubicBezTo>
                  <a:pt x="5973625" y="3677167"/>
                  <a:pt x="5981669" y="3682073"/>
                  <a:pt x="5990601" y="3683238"/>
                </a:cubicBezTo>
                <a:cubicBezTo>
                  <a:pt x="6047376" y="3690643"/>
                  <a:pt x="6104638" y="3693766"/>
                  <a:pt x="6161517" y="3700329"/>
                </a:cubicBezTo>
                <a:cubicBezTo>
                  <a:pt x="6178730" y="3702315"/>
                  <a:pt x="6195700" y="3706026"/>
                  <a:pt x="6212792" y="3708875"/>
                </a:cubicBezTo>
                <a:cubicBezTo>
                  <a:pt x="6346535" y="3762373"/>
                  <a:pt x="6179305" y="3697713"/>
                  <a:pt x="6289704" y="3734512"/>
                </a:cubicBezTo>
                <a:cubicBezTo>
                  <a:pt x="6312794" y="3742209"/>
                  <a:pt x="6335604" y="3750789"/>
                  <a:pt x="6358071" y="3760150"/>
                </a:cubicBezTo>
                <a:cubicBezTo>
                  <a:pt x="6369830" y="3765050"/>
                  <a:pt x="6380326" y="3772768"/>
                  <a:pt x="6392254" y="3777241"/>
                </a:cubicBezTo>
                <a:cubicBezTo>
                  <a:pt x="6403251" y="3781365"/>
                  <a:pt x="6415043" y="3782938"/>
                  <a:pt x="6426437" y="3785787"/>
                </a:cubicBezTo>
                <a:cubicBezTo>
                  <a:pt x="6473837" y="3817388"/>
                  <a:pt x="6429097" y="3790104"/>
                  <a:pt x="6494803" y="3819970"/>
                </a:cubicBezTo>
                <a:cubicBezTo>
                  <a:pt x="6570548" y="3854399"/>
                  <a:pt x="6518615" y="3840116"/>
                  <a:pt x="6588807" y="3854153"/>
                </a:cubicBezTo>
                <a:cubicBezTo>
                  <a:pt x="6755864" y="3949616"/>
                  <a:pt x="6513390" y="3815542"/>
                  <a:pt x="6742631" y="3922520"/>
                </a:cubicBezTo>
                <a:cubicBezTo>
                  <a:pt x="6755538" y="3928543"/>
                  <a:pt x="6764076" y="3941787"/>
                  <a:pt x="6776815" y="3948157"/>
                </a:cubicBezTo>
                <a:cubicBezTo>
                  <a:pt x="6792929" y="3956214"/>
                  <a:pt x="6810998" y="3959552"/>
                  <a:pt x="6828089" y="3965249"/>
                </a:cubicBezTo>
                <a:cubicBezTo>
                  <a:pt x="6885781" y="4022939"/>
                  <a:pt x="6814034" y="3954004"/>
                  <a:pt x="6913547" y="4033615"/>
                </a:cubicBezTo>
                <a:cubicBezTo>
                  <a:pt x="6971288" y="4079808"/>
                  <a:pt x="6904032" y="4041677"/>
                  <a:pt x="6973368" y="4076344"/>
                </a:cubicBezTo>
                <a:cubicBezTo>
                  <a:pt x="6981914" y="4084890"/>
                  <a:pt x="6989337" y="4094730"/>
                  <a:pt x="6999005" y="4101981"/>
                </a:cubicBezTo>
                <a:cubicBezTo>
                  <a:pt x="7036241" y="4129908"/>
                  <a:pt x="7048691" y="4129938"/>
                  <a:pt x="7093009" y="4144710"/>
                </a:cubicBezTo>
                <a:cubicBezTo>
                  <a:pt x="7141780" y="4177225"/>
                  <a:pt x="7093402" y="4149124"/>
                  <a:pt x="7152829" y="4170348"/>
                </a:cubicBezTo>
                <a:cubicBezTo>
                  <a:pt x="7181722" y="4180667"/>
                  <a:pt x="7210087" y="4192445"/>
                  <a:pt x="7238287" y="4204531"/>
                </a:cubicBezTo>
                <a:cubicBezTo>
                  <a:pt x="7285901" y="4224937"/>
                  <a:pt x="7257415" y="4220320"/>
                  <a:pt x="7306654" y="4230168"/>
                </a:cubicBezTo>
                <a:cubicBezTo>
                  <a:pt x="7337013" y="4236240"/>
                  <a:pt x="7400885" y="4243101"/>
                  <a:pt x="7426295" y="4255806"/>
                </a:cubicBezTo>
                <a:cubicBezTo>
                  <a:pt x="7505166" y="4295242"/>
                  <a:pt x="7469943" y="4283809"/>
                  <a:pt x="7528844" y="4298535"/>
                </a:cubicBezTo>
                <a:cubicBezTo>
                  <a:pt x="7561560" y="4323071"/>
                  <a:pt x="7560717" y="4325623"/>
                  <a:pt x="7597211" y="4341264"/>
                </a:cubicBezTo>
                <a:cubicBezTo>
                  <a:pt x="7605491" y="4344813"/>
                  <a:pt x="7614974" y="4345435"/>
                  <a:pt x="7622848" y="4349810"/>
                </a:cubicBezTo>
                <a:cubicBezTo>
                  <a:pt x="7640805" y="4359786"/>
                  <a:pt x="7657031" y="4372599"/>
                  <a:pt x="7674123" y="4383993"/>
                </a:cubicBezTo>
                <a:cubicBezTo>
                  <a:pt x="7682669" y="4389690"/>
                  <a:pt x="7692498" y="4393822"/>
                  <a:pt x="7699760" y="4401084"/>
                </a:cubicBezTo>
                <a:cubicBezTo>
                  <a:pt x="7711154" y="4412478"/>
                  <a:pt x="7723456" y="4423032"/>
                  <a:pt x="7733943" y="4435267"/>
                </a:cubicBezTo>
                <a:cubicBezTo>
                  <a:pt x="7740627" y="4443065"/>
                  <a:pt x="7743772" y="4453642"/>
                  <a:pt x="7751035" y="4460905"/>
                </a:cubicBezTo>
                <a:cubicBezTo>
                  <a:pt x="7758297" y="4468167"/>
                  <a:pt x="7768126" y="4472299"/>
                  <a:pt x="7776672" y="4477996"/>
                </a:cubicBezTo>
                <a:cubicBezTo>
                  <a:pt x="7796017" y="4555377"/>
                  <a:pt x="7768529" y="4461712"/>
                  <a:pt x="7819401" y="4563454"/>
                </a:cubicBezTo>
                <a:cubicBezTo>
                  <a:pt x="7834814" y="4594280"/>
                  <a:pt x="7845942" y="4624178"/>
                  <a:pt x="7870676" y="4648912"/>
                </a:cubicBezTo>
                <a:cubicBezTo>
                  <a:pt x="7877939" y="4656175"/>
                  <a:pt x="7887768" y="4660307"/>
                  <a:pt x="7896314" y="4666004"/>
                </a:cubicBezTo>
                <a:cubicBezTo>
                  <a:pt x="7907708" y="4683096"/>
                  <a:pt x="7911009" y="4710784"/>
                  <a:pt x="7930497" y="4717279"/>
                </a:cubicBezTo>
                <a:lnTo>
                  <a:pt x="7956134" y="4725824"/>
                </a:lnTo>
              </a:path>
            </a:pathLst>
          </a:custGeom>
          <a:ln w="1016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 rot="5400000">
            <a:off x="3705732" y="1959114"/>
            <a:ext cx="6293359" cy="2467731"/>
          </a:xfrm>
          <a:custGeom>
            <a:avLst/>
            <a:gdLst>
              <a:gd name="connsiteX0" fmla="*/ 0 w 8609780"/>
              <a:gd name="connsiteY0" fmla="*/ 0 h 1470868"/>
              <a:gd name="connsiteX1" fmla="*/ 273466 w 8609780"/>
              <a:gd name="connsiteY1" fmla="*/ 25638 h 1470868"/>
              <a:gd name="connsiteX2" fmla="*/ 521294 w 8609780"/>
              <a:gd name="connsiteY2" fmla="*/ 68367 h 1470868"/>
              <a:gd name="connsiteX3" fmla="*/ 572568 w 8609780"/>
              <a:gd name="connsiteY3" fmla="*/ 76912 h 1470868"/>
              <a:gd name="connsiteX4" fmla="*/ 649481 w 8609780"/>
              <a:gd name="connsiteY4" fmla="*/ 102550 h 1470868"/>
              <a:gd name="connsiteX5" fmla="*/ 709301 w 8609780"/>
              <a:gd name="connsiteY5" fmla="*/ 111096 h 1470868"/>
              <a:gd name="connsiteX6" fmla="*/ 760576 w 8609780"/>
              <a:gd name="connsiteY6" fmla="*/ 119641 h 1470868"/>
              <a:gd name="connsiteX7" fmla="*/ 786213 w 8609780"/>
              <a:gd name="connsiteY7" fmla="*/ 128187 h 1470868"/>
              <a:gd name="connsiteX8" fmla="*/ 854580 w 8609780"/>
              <a:gd name="connsiteY8" fmla="*/ 136733 h 1470868"/>
              <a:gd name="connsiteX9" fmla="*/ 922946 w 8609780"/>
              <a:gd name="connsiteY9" fmla="*/ 170916 h 1470868"/>
              <a:gd name="connsiteX10" fmla="*/ 1051133 w 8609780"/>
              <a:gd name="connsiteY10" fmla="*/ 196554 h 1470868"/>
              <a:gd name="connsiteX11" fmla="*/ 1076770 w 8609780"/>
              <a:gd name="connsiteY11" fmla="*/ 222191 h 1470868"/>
              <a:gd name="connsiteX12" fmla="*/ 1204957 w 8609780"/>
              <a:gd name="connsiteY12" fmla="*/ 256374 h 1470868"/>
              <a:gd name="connsiteX13" fmla="*/ 1247686 w 8609780"/>
              <a:gd name="connsiteY13" fmla="*/ 273466 h 1470868"/>
              <a:gd name="connsiteX14" fmla="*/ 1316052 w 8609780"/>
              <a:gd name="connsiteY14" fmla="*/ 316195 h 1470868"/>
              <a:gd name="connsiteX15" fmla="*/ 1341690 w 8609780"/>
              <a:gd name="connsiteY15" fmla="*/ 324740 h 1470868"/>
              <a:gd name="connsiteX16" fmla="*/ 1512606 w 8609780"/>
              <a:gd name="connsiteY16" fmla="*/ 418744 h 1470868"/>
              <a:gd name="connsiteX17" fmla="*/ 1538243 w 8609780"/>
              <a:gd name="connsiteY17" fmla="*/ 427290 h 1470868"/>
              <a:gd name="connsiteX18" fmla="*/ 1580972 w 8609780"/>
              <a:gd name="connsiteY18" fmla="*/ 452927 h 1470868"/>
              <a:gd name="connsiteX19" fmla="*/ 1683522 w 8609780"/>
              <a:gd name="connsiteY19" fmla="*/ 478565 h 1470868"/>
              <a:gd name="connsiteX20" fmla="*/ 1717705 w 8609780"/>
              <a:gd name="connsiteY20" fmla="*/ 495656 h 1470868"/>
              <a:gd name="connsiteX21" fmla="*/ 1760434 w 8609780"/>
              <a:gd name="connsiteY21" fmla="*/ 512748 h 1470868"/>
              <a:gd name="connsiteX22" fmla="*/ 1854438 w 8609780"/>
              <a:gd name="connsiteY22" fmla="*/ 529839 h 1470868"/>
              <a:gd name="connsiteX23" fmla="*/ 1965533 w 8609780"/>
              <a:gd name="connsiteY23" fmla="*/ 572568 h 1470868"/>
              <a:gd name="connsiteX24" fmla="*/ 2016808 w 8609780"/>
              <a:gd name="connsiteY24" fmla="*/ 589660 h 1470868"/>
              <a:gd name="connsiteX25" fmla="*/ 2050991 w 8609780"/>
              <a:gd name="connsiteY25" fmla="*/ 606752 h 1470868"/>
              <a:gd name="connsiteX26" fmla="*/ 2153540 w 8609780"/>
              <a:gd name="connsiteY26" fmla="*/ 649481 h 1470868"/>
              <a:gd name="connsiteX27" fmla="*/ 2221907 w 8609780"/>
              <a:gd name="connsiteY27" fmla="*/ 666572 h 1470868"/>
              <a:gd name="connsiteX28" fmla="*/ 2281727 w 8609780"/>
              <a:gd name="connsiteY28" fmla="*/ 683664 h 1470868"/>
              <a:gd name="connsiteX29" fmla="*/ 2333002 w 8609780"/>
              <a:gd name="connsiteY29" fmla="*/ 692210 h 1470868"/>
              <a:gd name="connsiteX30" fmla="*/ 2392823 w 8609780"/>
              <a:gd name="connsiteY30" fmla="*/ 709301 h 1470868"/>
              <a:gd name="connsiteX31" fmla="*/ 2486826 w 8609780"/>
              <a:gd name="connsiteY31" fmla="*/ 726393 h 1470868"/>
              <a:gd name="connsiteX32" fmla="*/ 2615013 w 8609780"/>
              <a:gd name="connsiteY32" fmla="*/ 752030 h 1470868"/>
              <a:gd name="connsiteX33" fmla="*/ 2649196 w 8609780"/>
              <a:gd name="connsiteY33" fmla="*/ 760576 h 1470868"/>
              <a:gd name="connsiteX34" fmla="*/ 2726109 w 8609780"/>
              <a:gd name="connsiteY34" fmla="*/ 769122 h 1470868"/>
              <a:gd name="connsiteX35" fmla="*/ 2845750 w 8609780"/>
              <a:gd name="connsiteY35" fmla="*/ 794759 h 1470868"/>
              <a:gd name="connsiteX36" fmla="*/ 2956845 w 8609780"/>
              <a:gd name="connsiteY36" fmla="*/ 811851 h 1470868"/>
              <a:gd name="connsiteX37" fmla="*/ 2999574 w 8609780"/>
              <a:gd name="connsiteY37" fmla="*/ 820396 h 1470868"/>
              <a:gd name="connsiteX38" fmla="*/ 3349952 w 8609780"/>
              <a:gd name="connsiteY38" fmla="*/ 828942 h 1470868"/>
              <a:gd name="connsiteX39" fmla="*/ 3452501 w 8609780"/>
              <a:gd name="connsiteY39" fmla="*/ 837488 h 1470868"/>
              <a:gd name="connsiteX40" fmla="*/ 3606325 w 8609780"/>
              <a:gd name="connsiteY40" fmla="*/ 854580 h 1470868"/>
              <a:gd name="connsiteX41" fmla="*/ 3768695 w 8609780"/>
              <a:gd name="connsiteY41" fmla="*/ 863125 h 1470868"/>
              <a:gd name="connsiteX42" fmla="*/ 4144710 w 8609780"/>
              <a:gd name="connsiteY42" fmla="*/ 880217 h 1470868"/>
              <a:gd name="connsiteX43" fmla="*/ 4178894 w 8609780"/>
              <a:gd name="connsiteY43" fmla="*/ 888763 h 1470868"/>
              <a:gd name="connsiteX44" fmla="*/ 4358355 w 8609780"/>
              <a:gd name="connsiteY44" fmla="*/ 905854 h 1470868"/>
              <a:gd name="connsiteX45" fmla="*/ 4443813 w 8609780"/>
              <a:gd name="connsiteY45" fmla="*/ 931492 h 1470868"/>
              <a:gd name="connsiteX46" fmla="*/ 4469451 w 8609780"/>
              <a:gd name="connsiteY46" fmla="*/ 948583 h 1470868"/>
              <a:gd name="connsiteX47" fmla="*/ 4520725 w 8609780"/>
              <a:gd name="connsiteY47" fmla="*/ 957129 h 1470868"/>
              <a:gd name="connsiteX48" fmla="*/ 4580546 w 8609780"/>
              <a:gd name="connsiteY48" fmla="*/ 982767 h 1470868"/>
              <a:gd name="connsiteX49" fmla="*/ 4623275 w 8609780"/>
              <a:gd name="connsiteY49" fmla="*/ 991312 h 1470868"/>
              <a:gd name="connsiteX50" fmla="*/ 4725824 w 8609780"/>
              <a:gd name="connsiteY50" fmla="*/ 1034041 h 1470868"/>
              <a:gd name="connsiteX51" fmla="*/ 4777099 w 8609780"/>
              <a:gd name="connsiteY51" fmla="*/ 1051133 h 1470868"/>
              <a:gd name="connsiteX52" fmla="*/ 4905286 w 8609780"/>
              <a:gd name="connsiteY52" fmla="*/ 1102408 h 1470868"/>
              <a:gd name="connsiteX53" fmla="*/ 4973652 w 8609780"/>
              <a:gd name="connsiteY53" fmla="*/ 1119499 h 1470868"/>
              <a:gd name="connsiteX54" fmla="*/ 5007836 w 8609780"/>
              <a:gd name="connsiteY54" fmla="*/ 1128045 h 1470868"/>
              <a:gd name="connsiteX55" fmla="*/ 5059110 w 8609780"/>
              <a:gd name="connsiteY55" fmla="*/ 1145137 h 1470868"/>
              <a:gd name="connsiteX56" fmla="*/ 5118931 w 8609780"/>
              <a:gd name="connsiteY56" fmla="*/ 1170774 h 1470868"/>
              <a:gd name="connsiteX57" fmla="*/ 5170206 w 8609780"/>
              <a:gd name="connsiteY57" fmla="*/ 1179320 h 1470868"/>
              <a:gd name="connsiteX58" fmla="*/ 5230026 w 8609780"/>
              <a:gd name="connsiteY58" fmla="*/ 1196411 h 1470868"/>
              <a:gd name="connsiteX59" fmla="*/ 5349667 w 8609780"/>
              <a:gd name="connsiteY59" fmla="*/ 1213503 h 1470868"/>
              <a:gd name="connsiteX60" fmla="*/ 5870961 w 8609780"/>
              <a:gd name="connsiteY60" fmla="*/ 1204957 h 1470868"/>
              <a:gd name="connsiteX61" fmla="*/ 6033331 w 8609780"/>
              <a:gd name="connsiteY61" fmla="*/ 1179320 h 1470868"/>
              <a:gd name="connsiteX62" fmla="*/ 6101697 w 8609780"/>
              <a:gd name="connsiteY62" fmla="*/ 1162228 h 1470868"/>
              <a:gd name="connsiteX63" fmla="*/ 6879365 w 8609780"/>
              <a:gd name="connsiteY63" fmla="*/ 1170774 h 1470868"/>
              <a:gd name="connsiteX64" fmla="*/ 7016097 w 8609780"/>
              <a:gd name="connsiteY64" fmla="*/ 1179320 h 1470868"/>
              <a:gd name="connsiteX65" fmla="*/ 7118647 w 8609780"/>
              <a:gd name="connsiteY65" fmla="*/ 1196411 h 1470868"/>
              <a:gd name="connsiteX66" fmla="*/ 7204105 w 8609780"/>
              <a:gd name="connsiteY66" fmla="*/ 1204957 h 1470868"/>
              <a:gd name="connsiteX67" fmla="*/ 7281017 w 8609780"/>
              <a:gd name="connsiteY67" fmla="*/ 1222049 h 1470868"/>
              <a:gd name="connsiteX68" fmla="*/ 7306654 w 8609780"/>
              <a:gd name="connsiteY68" fmla="*/ 1230595 h 1470868"/>
              <a:gd name="connsiteX69" fmla="*/ 7357929 w 8609780"/>
              <a:gd name="connsiteY69" fmla="*/ 1239140 h 1470868"/>
              <a:gd name="connsiteX70" fmla="*/ 7383567 w 8609780"/>
              <a:gd name="connsiteY70" fmla="*/ 1247686 h 1470868"/>
              <a:gd name="connsiteX71" fmla="*/ 7486116 w 8609780"/>
              <a:gd name="connsiteY71" fmla="*/ 1264778 h 1470868"/>
              <a:gd name="connsiteX72" fmla="*/ 7580120 w 8609780"/>
              <a:gd name="connsiteY72" fmla="*/ 1281869 h 1470868"/>
              <a:gd name="connsiteX73" fmla="*/ 7631395 w 8609780"/>
              <a:gd name="connsiteY73" fmla="*/ 1307507 h 1470868"/>
              <a:gd name="connsiteX74" fmla="*/ 7665578 w 8609780"/>
              <a:gd name="connsiteY74" fmla="*/ 1316053 h 1470868"/>
              <a:gd name="connsiteX75" fmla="*/ 7742490 w 8609780"/>
              <a:gd name="connsiteY75" fmla="*/ 1358782 h 1470868"/>
              <a:gd name="connsiteX76" fmla="*/ 7785219 w 8609780"/>
              <a:gd name="connsiteY76" fmla="*/ 1367327 h 1470868"/>
              <a:gd name="connsiteX77" fmla="*/ 7836494 w 8609780"/>
              <a:gd name="connsiteY77" fmla="*/ 1384419 h 1470868"/>
              <a:gd name="connsiteX78" fmla="*/ 7870677 w 8609780"/>
              <a:gd name="connsiteY78" fmla="*/ 1401511 h 1470868"/>
              <a:gd name="connsiteX79" fmla="*/ 8024501 w 8609780"/>
              <a:gd name="connsiteY79" fmla="*/ 1410056 h 1470868"/>
              <a:gd name="connsiteX80" fmla="*/ 8263783 w 8609780"/>
              <a:gd name="connsiteY80" fmla="*/ 1427148 h 1470868"/>
              <a:gd name="connsiteX81" fmla="*/ 8315058 w 8609780"/>
              <a:gd name="connsiteY81" fmla="*/ 1435694 h 1470868"/>
              <a:gd name="connsiteX82" fmla="*/ 8383424 w 8609780"/>
              <a:gd name="connsiteY82" fmla="*/ 1444239 h 1470868"/>
              <a:gd name="connsiteX83" fmla="*/ 8511611 w 8609780"/>
              <a:gd name="connsiteY83" fmla="*/ 1461331 h 1470868"/>
              <a:gd name="connsiteX84" fmla="*/ 8579978 w 8609780"/>
              <a:gd name="connsiteY84" fmla="*/ 1469877 h 147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609780" h="1470868">
                <a:moveTo>
                  <a:pt x="0" y="0"/>
                </a:moveTo>
                <a:cubicBezTo>
                  <a:pt x="91155" y="8546"/>
                  <a:pt x="182688" y="13733"/>
                  <a:pt x="273466" y="25638"/>
                </a:cubicBezTo>
                <a:cubicBezTo>
                  <a:pt x="356582" y="36539"/>
                  <a:pt x="438671" y="54203"/>
                  <a:pt x="521294" y="68367"/>
                </a:cubicBezTo>
                <a:lnTo>
                  <a:pt x="572568" y="76912"/>
                </a:lnTo>
                <a:cubicBezTo>
                  <a:pt x="598206" y="85458"/>
                  <a:pt x="623263" y="95995"/>
                  <a:pt x="649481" y="102550"/>
                </a:cubicBezTo>
                <a:cubicBezTo>
                  <a:pt x="669022" y="107435"/>
                  <a:pt x="689393" y="108033"/>
                  <a:pt x="709301" y="111096"/>
                </a:cubicBezTo>
                <a:cubicBezTo>
                  <a:pt x="726427" y="113731"/>
                  <a:pt x="743484" y="116793"/>
                  <a:pt x="760576" y="119641"/>
                </a:cubicBezTo>
                <a:cubicBezTo>
                  <a:pt x="769122" y="122490"/>
                  <a:pt x="777350" y="126576"/>
                  <a:pt x="786213" y="128187"/>
                </a:cubicBezTo>
                <a:cubicBezTo>
                  <a:pt x="808809" y="132295"/>
                  <a:pt x="832659" y="129883"/>
                  <a:pt x="854580" y="136733"/>
                </a:cubicBezTo>
                <a:cubicBezTo>
                  <a:pt x="878899" y="144333"/>
                  <a:pt x="900157" y="159522"/>
                  <a:pt x="922946" y="170916"/>
                </a:cubicBezTo>
                <a:cubicBezTo>
                  <a:pt x="961921" y="190403"/>
                  <a:pt x="1008404" y="188008"/>
                  <a:pt x="1051133" y="196554"/>
                </a:cubicBezTo>
                <a:cubicBezTo>
                  <a:pt x="1059679" y="205100"/>
                  <a:pt x="1065960" y="216786"/>
                  <a:pt x="1076770" y="222191"/>
                </a:cubicBezTo>
                <a:cubicBezTo>
                  <a:pt x="1090781" y="229196"/>
                  <a:pt x="1193944" y="252985"/>
                  <a:pt x="1204957" y="256374"/>
                </a:cubicBezTo>
                <a:cubicBezTo>
                  <a:pt x="1219619" y="260885"/>
                  <a:pt x="1234179" y="266193"/>
                  <a:pt x="1247686" y="273466"/>
                </a:cubicBezTo>
                <a:cubicBezTo>
                  <a:pt x="1271347" y="286207"/>
                  <a:pt x="1290557" y="307698"/>
                  <a:pt x="1316052" y="316195"/>
                </a:cubicBezTo>
                <a:lnTo>
                  <a:pt x="1341690" y="324740"/>
                </a:lnTo>
                <a:cubicBezTo>
                  <a:pt x="1398275" y="362464"/>
                  <a:pt x="1443592" y="395738"/>
                  <a:pt x="1512606" y="418744"/>
                </a:cubicBezTo>
                <a:cubicBezTo>
                  <a:pt x="1521152" y="421593"/>
                  <a:pt x="1530186" y="423262"/>
                  <a:pt x="1538243" y="427290"/>
                </a:cubicBezTo>
                <a:cubicBezTo>
                  <a:pt x="1553099" y="434718"/>
                  <a:pt x="1565309" y="447399"/>
                  <a:pt x="1580972" y="452927"/>
                </a:cubicBezTo>
                <a:cubicBezTo>
                  <a:pt x="1614199" y="464654"/>
                  <a:pt x="1649890" y="468055"/>
                  <a:pt x="1683522" y="478565"/>
                </a:cubicBezTo>
                <a:cubicBezTo>
                  <a:pt x="1695681" y="482365"/>
                  <a:pt x="1706064" y="490482"/>
                  <a:pt x="1717705" y="495656"/>
                </a:cubicBezTo>
                <a:cubicBezTo>
                  <a:pt x="1731723" y="501886"/>
                  <a:pt x="1745881" y="507897"/>
                  <a:pt x="1760434" y="512748"/>
                </a:cubicBezTo>
                <a:cubicBezTo>
                  <a:pt x="1790656" y="522822"/>
                  <a:pt x="1823296" y="525391"/>
                  <a:pt x="1854438" y="529839"/>
                </a:cubicBezTo>
                <a:cubicBezTo>
                  <a:pt x="1980668" y="571917"/>
                  <a:pt x="1823676" y="518008"/>
                  <a:pt x="1965533" y="572568"/>
                </a:cubicBezTo>
                <a:cubicBezTo>
                  <a:pt x="1982348" y="579035"/>
                  <a:pt x="2000080" y="582969"/>
                  <a:pt x="2016808" y="589660"/>
                </a:cubicBezTo>
                <a:cubicBezTo>
                  <a:pt x="2028636" y="594391"/>
                  <a:pt x="2039320" y="601646"/>
                  <a:pt x="2050991" y="606752"/>
                </a:cubicBezTo>
                <a:cubicBezTo>
                  <a:pt x="2084918" y="621595"/>
                  <a:pt x="2118587" y="637248"/>
                  <a:pt x="2153540" y="649481"/>
                </a:cubicBezTo>
                <a:cubicBezTo>
                  <a:pt x="2175712" y="657241"/>
                  <a:pt x="2199210" y="660519"/>
                  <a:pt x="2221907" y="666572"/>
                </a:cubicBezTo>
                <a:cubicBezTo>
                  <a:pt x="2241945" y="671915"/>
                  <a:pt x="2261520" y="679001"/>
                  <a:pt x="2281727" y="683664"/>
                </a:cubicBezTo>
                <a:cubicBezTo>
                  <a:pt x="2298611" y="687560"/>
                  <a:pt x="2316118" y="688314"/>
                  <a:pt x="2333002" y="692210"/>
                </a:cubicBezTo>
                <a:cubicBezTo>
                  <a:pt x="2353209" y="696873"/>
                  <a:pt x="2372704" y="704271"/>
                  <a:pt x="2392823" y="709301"/>
                </a:cubicBezTo>
                <a:cubicBezTo>
                  <a:pt x="2424376" y="717189"/>
                  <a:pt x="2454824" y="720297"/>
                  <a:pt x="2486826" y="726393"/>
                </a:cubicBezTo>
                <a:cubicBezTo>
                  <a:pt x="2529632" y="734546"/>
                  <a:pt x="2572739" y="741461"/>
                  <a:pt x="2615013" y="752030"/>
                </a:cubicBezTo>
                <a:cubicBezTo>
                  <a:pt x="2626407" y="754879"/>
                  <a:pt x="2637588" y="758790"/>
                  <a:pt x="2649196" y="760576"/>
                </a:cubicBezTo>
                <a:cubicBezTo>
                  <a:pt x="2674691" y="764498"/>
                  <a:pt x="2700471" y="766273"/>
                  <a:pt x="2726109" y="769122"/>
                </a:cubicBezTo>
                <a:cubicBezTo>
                  <a:pt x="2795557" y="796900"/>
                  <a:pt x="2748937" y="782657"/>
                  <a:pt x="2845750" y="794759"/>
                </a:cubicBezTo>
                <a:cubicBezTo>
                  <a:pt x="2876483" y="798601"/>
                  <a:pt x="2925480" y="806148"/>
                  <a:pt x="2956845" y="811851"/>
                </a:cubicBezTo>
                <a:cubicBezTo>
                  <a:pt x="2971136" y="814449"/>
                  <a:pt x="2985063" y="819765"/>
                  <a:pt x="2999574" y="820396"/>
                </a:cubicBezTo>
                <a:cubicBezTo>
                  <a:pt x="3116291" y="825470"/>
                  <a:pt x="3233159" y="826093"/>
                  <a:pt x="3349952" y="828942"/>
                </a:cubicBezTo>
                <a:cubicBezTo>
                  <a:pt x="3384135" y="831791"/>
                  <a:pt x="3418388" y="833897"/>
                  <a:pt x="3452501" y="837488"/>
                </a:cubicBezTo>
                <a:cubicBezTo>
                  <a:pt x="3586194" y="851561"/>
                  <a:pt x="3425524" y="842527"/>
                  <a:pt x="3606325" y="854580"/>
                </a:cubicBezTo>
                <a:cubicBezTo>
                  <a:pt x="3660403" y="858185"/>
                  <a:pt x="3714558" y="860547"/>
                  <a:pt x="3768695" y="863125"/>
                </a:cubicBezTo>
                <a:lnTo>
                  <a:pt x="4144710" y="880217"/>
                </a:lnTo>
                <a:cubicBezTo>
                  <a:pt x="4156105" y="883066"/>
                  <a:pt x="4167232" y="887364"/>
                  <a:pt x="4178894" y="888763"/>
                </a:cubicBezTo>
                <a:cubicBezTo>
                  <a:pt x="4238557" y="895922"/>
                  <a:pt x="4358355" y="905854"/>
                  <a:pt x="4358355" y="905854"/>
                </a:cubicBezTo>
                <a:cubicBezTo>
                  <a:pt x="4454963" y="954159"/>
                  <a:pt x="4316145" y="888937"/>
                  <a:pt x="4443813" y="931492"/>
                </a:cubicBezTo>
                <a:cubicBezTo>
                  <a:pt x="4453557" y="934740"/>
                  <a:pt x="4459707" y="945335"/>
                  <a:pt x="4469451" y="948583"/>
                </a:cubicBezTo>
                <a:cubicBezTo>
                  <a:pt x="4485889" y="954062"/>
                  <a:pt x="4503811" y="953370"/>
                  <a:pt x="4520725" y="957129"/>
                </a:cubicBezTo>
                <a:cubicBezTo>
                  <a:pt x="4565536" y="967087"/>
                  <a:pt x="4528283" y="965346"/>
                  <a:pt x="4580546" y="982767"/>
                </a:cubicBezTo>
                <a:cubicBezTo>
                  <a:pt x="4594326" y="987360"/>
                  <a:pt x="4609032" y="988464"/>
                  <a:pt x="4623275" y="991312"/>
                </a:cubicBezTo>
                <a:cubicBezTo>
                  <a:pt x="4657458" y="1005555"/>
                  <a:pt x="4690693" y="1022330"/>
                  <a:pt x="4725824" y="1034041"/>
                </a:cubicBezTo>
                <a:cubicBezTo>
                  <a:pt x="4742916" y="1039738"/>
                  <a:pt x="4760284" y="1044666"/>
                  <a:pt x="4777099" y="1051133"/>
                </a:cubicBezTo>
                <a:cubicBezTo>
                  <a:pt x="4840863" y="1075657"/>
                  <a:pt x="4837281" y="1081156"/>
                  <a:pt x="4905286" y="1102408"/>
                </a:cubicBezTo>
                <a:cubicBezTo>
                  <a:pt x="4927707" y="1109415"/>
                  <a:pt x="4950863" y="1113802"/>
                  <a:pt x="4973652" y="1119499"/>
                </a:cubicBezTo>
                <a:cubicBezTo>
                  <a:pt x="4985047" y="1122348"/>
                  <a:pt x="4996693" y="1124331"/>
                  <a:pt x="5007836" y="1128045"/>
                </a:cubicBezTo>
                <a:cubicBezTo>
                  <a:pt x="5024927" y="1133742"/>
                  <a:pt x="5042996" y="1137080"/>
                  <a:pt x="5059110" y="1145137"/>
                </a:cubicBezTo>
                <a:cubicBezTo>
                  <a:pt x="5080007" y="1155585"/>
                  <a:pt x="5096300" y="1165745"/>
                  <a:pt x="5118931" y="1170774"/>
                </a:cubicBezTo>
                <a:cubicBezTo>
                  <a:pt x="5135846" y="1174533"/>
                  <a:pt x="5153114" y="1176471"/>
                  <a:pt x="5170206" y="1179320"/>
                </a:cubicBezTo>
                <a:cubicBezTo>
                  <a:pt x="5194646" y="1187467"/>
                  <a:pt x="5203193" y="1191044"/>
                  <a:pt x="5230026" y="1196411"/>
                </a:cubicBezTo>
                <a:cubicBezTo>
                  <a:pt x="5271103" y="1204626"/>
                  <a:pt x="5307649" y="1208251"/>
                  <a:pt x="5349667" y="1213503"/>
                </a:cubicBezTo>
                <a:cubicBezTo>
                  <a:pt x="5523432" y="1210654"/>
                  <a:pt x="5697312" y="1211903"/>
                  <a:pt x="5870961" y="1204957"/>
                </a:cubicBezTo>
                <a:cubicBezTo>
                  <a:pt x="5885041" y="1204394"/>
                  <a:pt x="5994344" y="1189067"/>
                  <a:pt x="6033331" y="1179320"/>
                </a:cubicBezTo>
                <a:cubicBezTo>
                  <a:pt x="6138443" y="1153041"/>
                  <a:pt x="5944203" y="1193728"/>
                  <a:pt x="6101697" y="1162228"/>
                </a:cubicBezTo>
                <a:lnTo>
                  <a:pt x="6879365" y="1170774"/>
                </a:lnTo>
                <a:cubicBezTo>
                  <a:pt x="6925023" y="1171627"/>
                  <a:pt x="6970602" y="1175364"/>
                  <a:pt x="7016097" y="1179320"/>
                </a:cubicBezTo>
                <a:cubicBezTo>
                  <a:pt x="7125392" y="1188824"/>
                  <a:pt x="7030859" y="1184706"/>
                  <a:pt x="7118647" y="1196411"/>
                </a:cubicBezTo>
                <a:cubicBezTo>
                  <a:pt x="7147024" y="1200194"/>
                  <a:pt x="7175619" y="1202108"/>
                  <a:pt x="7204105" y="1204957"/>
                </a:cubicBezTo>
                <a:cubicBezTo>
                  <a:pt x="7229742" y="1210654"/>
                  <a:pt x="7255538" y="1215679"/>
                  <a:pt x="7281017" y="1222049"/>
                </a:cubicBezTo>
                <a:cubicBezTo>
                  <a:pt x="7289756" y="1224234"/>
                  <a:pt x="7297861" y="1228641"/>
                  <a:pt x="7306654" y="1230595"/>
                </a:cubicBezTo>
                <a:cubicBezTo>
                  <a:pt x="7323569" y="1234354"/>
                  <a:pt x="7340837" y="1236292"/>
                  <a:pt x="7357929" y="1239140"/>
                </a:cubicBezTo>
                <a:cubicBezTo>
                  <a:pt x="7366475" y="1241989"/>
                  <a:pt x="7374828" y="1245501"/>
                  <a:pt x="7383567" y="1247686"/>
                </a:cubicBezTo>
                <a:cubicBezTo>
                  <a:pt x="7419675" y="1256713"/>
                  <a:pt x="7448488" y="1258989"/>
                  <a:pt x="7486116" y="1264778"/>
                </a:cubicBezTo>
                <a:cubicBezTo>
                  <a:pt x="7505912" y="1267824"/>
                  <a:pt x="7558798" y="1276539"/>
                  <a:pt x="7580120" y="1281869"/>
                </a:cubicBezTo>
                <a:cubicBezTo>
                  <a:pt x="7637728" y="1296270"/>
                  <a:pt x="7572919" y="1282445"/>
                  <a:pt x="7631395" y="1307507"/>
                </a:cubicBezTo>
                <a:cubicBezTo>
                  <a:pt x="7642190" y="1312134"/>
                  <a:pt x="7654184" y="1313204"/>
                  <a:pt x="7665578" y="1316053"/>
                </a:cubicBezTo>
                <a:cubicBezTo>
                  <a:pt x="7703766" y="1341512"/>
                  <a:pt x="7706391" y="1349758"/>
                  <a:pt x="7742490" y="1358782"/>
                </a:cubicBezTo>
                <a:cubicBezTo>
                  <a:pt x="7756581" y="1362305"/>
                  <a:pt x="7771206" y="1363505"/>
                  <a:pt x="7785219" y="1367327"/>
                </a:cubicBezTo>
                <a:cubicBezTo>
                  <a:pt x="7802600" y="1372067"/>
                  <a:pt x="7820380" y="1376362"/>
                  <a:pt x="7836494" y="1384419"/>
                </a:cubicBezTo>
                <a:cubicBezTo>
                  <a:pt x="7847888" y="1390116"/>
                  <a:pt x="7858054" y="1399790"/>
                  <a:pt x="7870677" y="1401511"/>
                </a:cubicBezTo>
                <a:cubicBezTo>
                  <a:pt x="7921560" y="1408449"/>
                  <a:pt x="7973226" y="1407208"/>
                  <a:pt x="8024501" y="1410056"/>
                </a:cubicBezTo>
                <a:cubicBezTo>
                  <a:pt x="8153123" y="1431493"/>
                  <a:pt x="8002471" y="1408482"/>
                  <a:pt x="8263783" y="1427148"/>
                </a:cubicBezTo>
                <a:cubicBezTo>
                  <a:pt x="8281066" y="1428383"/>
                  <a:pt x="8297905" y="1433244"/>
                  <a:pt x="8315058" y="1435694"/>
                </a:cubicBezTo>
                <a:cubicBezTo>
                  <a:pt x="8337793" y="1438942"/>
                  <a:pt x="8360615" y="1441556"/>
                  <a:pt x="8383424" y="1444239"/>
                </a:cubicBezTo>
                <a:cubicBezTo>
                  <a:pt x="8609780" y="1470868"/>
                  <a:pt x="8346077" y="1437683"/>
                  <a:pt x="8511611" y="1461331"/>
                </a:cubicBezTo>
                <a:cubicBezTo>
                  <a:pt x="8534347" y="1464579"/>
                  <a:pt x="8579978" y="1469877"/>
                  <a:pt x="8579978" y="1469877"/>
                </a:cubicBezTo>
              </a:path>
            </a:pathLst>
          </a:custGeom>
          <a:ln w="47625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cxnSp>
        <p:nvCxnSpPr>
          <p:cNvPr id="53" name="Straight Arrow Connector 52"/>
          <p:cNvCxnSpPr>
            <a:stCxn id="34" idx="83"/>
            <a:endCxn id="34" idx="90"/>
          </p:cNvCxnSpPr>
          <p:nvPr/>
        </p:nvCxnSpPr>
        <p:spPr>
          <a:xfrm>
            <a:off x="4777089" y="6000186"/>
            <a:ext cx="325088" cy="12618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4" idx="31"/>
            <a:endCxn id="34" idx="33"/>
          </p:cNvCxnSpPr>
          <p:nvPr/>
        </p:nvCxnSpPr>
        <p:spPr>
          <a:xfrm>
            <a:off x="1473776" y="5239112"/>
            <a:ext cx="272656" cy="39434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20385" y="450731"/>
            <a:ext cx="2488557" cy="1757949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ill Sans MT" pitchFamily="34" charset="0"/>
              </a:rPr>
              <a:t>Place of Use</a:t>
            </a:r>
            <a:endParaRPr lang="en-US" sz="2400" dirty="0">
              <a:latin typeface="Gill Sans MT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222586" y="2660125"/>
            <a:ext cx="2678192" cy="2270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276600" y="1963051"/>
            <a:ext cx="2624178" cy="2374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41" idx="21"/>
            <a:endCxn id="41" idx="26"/>
          </p:cNvCxnSpPr>
          <p:nvPr/>
        </p:nvCxnSpPr>
        <p:spPr>
          <a:xfrm flipH="1">
            <a:off x="6996618" y="1333098"/>
            <a:ext cx="229402" cy="28734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41" idx="59"/>
            <a:endCxn id="41" idx="60"/>
          </p:cNvCxnSpPr>
          <p:nvPr/>
        </p:nvCxnSpPr>
        <p:spPr>
          <a:xfrm>
            <a:off x="6050337" y="3956663"/>
            <a:ext cx="14338" cy="381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3505200" y="608807"/>
            <a:ext cx="2698375" cy="2458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3352800" y="1251135"/>
            <a:ext cx="2697537" cy="2441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673943" y="1180895"/>
            <a:ext cx="976709" cy="983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5050250" y="1220536"/>
            <a:ext cx="1436397" cy="14395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600734">
            <a:off x="2897941" y="648630"/>
            <a:ext cx="4826296" cy="449685"/>
          </a:xfrm>
          <a:custGeom>
            <a:avLst/>
            <a:gdLst>
              <a:gd name="connsiteX0" fmla="*/ 2453833 w 2453833"/>
              <a:gd name="connsiteY0" fmla="*/ 0 h 231493"/>
              <a:gd name="connsiteX1" fmla="*/ 2349661 w 2453833"/>
              <a:gd name="connsiteY1" fmla="*/ 23149 h 231493"/>
              <a:gd name="connsiteX2" fmla="*/ 2326511 w 2453833"/>
              <a:gd name="connsiteY2" fmla="*/ 57873 h 231493"/>
              <a:gd name="connsiteX3" fmla="*/ 2291787 w 2453833"/>
              <a:gd name="connsiteY3" fmla="*/ 69448 h 231493"/>
              <a:gd name="connsiteX4" fmla="*/ 2187615 w 2453833"/>
              <a:gd name="connsiteY4" fmla="*/ 104172 h 231493"/>
              <a:gd name="connsiteX5" fmla="*/ 2152891 w 2453833"/>
              <a:gd name="connsiteY5" fmla="*/ 127321 h 231493"/>
              <a:gd name="connsiteX6" fmla="*/ 2002420 w 2453833"/>
              <a:gd name="connsiteY6" fmla="*/ 173620 h 231493"/>
              <a:gd name="connsiteX7" fmla="*/ 1956121 w 2453833"/>
              <a:gd name="connsiteY7" fmla="*/ 185195 h 231493"/>
              <a:gd name="connsiteX8" fmla="*/ 1736202 w 2453833"/>
              <a:gd name="connsiteY8" fmla="*/ 196769 h 231493"/>
              <a:gd name="connsiteX9" fmla="*/ 1678329 w 2453833"/>
              <a:gd name="connsiteY9" fmla="*/ 208344 h 231493"/>
              <a:gd name="connsiteX10" fmla="*/ 1597306 w 2453833"/>
              <a:gd name="connsiteY10" fmla="*/ 219919 h 231493"/>
              <a:gd name="connsiteX11" fmla="*/ 1527858 w 2453833"/>
              <a:gd name="connsiteY11" fmla="*/ 231493 h 231493"/>
              <a:gd name="connsiteX12" fmla="*/ 902825 w 2453833"/>
              <a:gd name="connsiteY12" fmla="*/ 208344 h 231493"/>
              <a:gd name="connsiteX13" fmla="*/ 868101 w 2453833"/>
              <a:gd name="connsiteY13" fmla="*/ 196769 h 231493"/>
              <a:gd name="connsiteX14" fmla="*/ 821802 w 2453833"/>
              <a:gd name="connsiteY14" fmla="*/ 185195 h 231493"/>
              <a:gd name="connsiteX15" fmla="*/ 752354 w 2453833"/>
              <a:gd name="connsiteY15" fmla="*/ 162045 h 231493"/>
              <a:gd name="connsiteX16" fmla="*/ 590309 w 2453833"/>
              <a:gd name="connsiteY16" fmla="*/ 150470 h 231493"/>
              <a:gd name="connsiteX17" fmla="*/ 520861 w 2453833"/>
              <a:gd name="connsiteY17" fmla="*/ 138896 h 231493"/>
              <a:gd name="connsiteX18" fmla="*/ 0 w 2453833"/>
              <a:gd name="connsiteY18" fmla="*/ 127321 h 23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53833" h="231493">
                <a:moveTo>
                  <a:pt x="2453833" y="0"/>
                </a:moveTo>
                <a:cubicBezTo>
                  <a:pt x="2452554" y="256"/>
                  <a:pt x="2356670" y="18477"/>
                  <a:pt x="2349661" y="23149"/>
                </a:cubicBezTo>
                <a:cubicBezTo>
                  <a:pt x="2338086" y="30866"/>
                  <a:pt x="2337374" y="49183"/>
                  <a:pt x="2326511" y="57873"/>
                </a:cubicBezTo>
                <a:cubicBezTo>
                  <a:pt x="2316984" y="65495"/>
                  <a:pt x="2303001" y="64642"/>
                  <a:pt x="2291787" y="69448"/>
                </a:cubicBezTo>
                <a:cubicBezTo>
                  <a:pt x="2207926" y="105388"/>
                  <a:pt x="2285171" y="84660"/>
                  <a:pt x="2187615" y="104172"/>
                </a:cubicBezTo>
                <a:cubicBezTo>
                  <a:pt x="2176040" y="111888"/>
                  <a:pt x="2165333" y="121100"/>
                  <a:pt x="2152891" y="127321"/>
                </a:cubicBezTo>
                <a:cubicBezTo>
                  <a:pt x="2100444" y="153544"/>
                  <a:pt x="2061631" y="158817"/>
                  <a:pt x="2002420" y="173620"/>
                </a:cubicBezTo>
                <a:cubicBezTo>
                  <a:pt x="1986987" y="177478"/>
                  <a:pt x="1972007" y="184359"/>
                  <a:pt x="1956121" y="185195"/>
                </a:cubicBezTo>
                <a:lnTo>
                  <a:pt x="1736202" y="196769"/>
                </a:lnTo>
                <a:cubicBezTo>
                  <a:pt x="1716911" y="200627"/>
                  <a:pt x="1697734" y="205110"/>
                  <a:pt x="1678329" y="208344"/>
                </a:cubicBezTo>
                <a:cubicBezTo>
                  <a:pt x="1651418" y="212829"/>
                  <a:pt x="1624271" y="215771"/>
                  <a:pt x="1597306" y="219919"/>
                </a:cubicBezTo>
                <a:cubicBezTo>
                  <a:pt x="1574110" y="223488"/>
                  <a:pt x="1551007" y="227635"/>
                  <a:pt x="1527858" y="231493"/>
                </a:cubicBezTo>
                <a:cubicBezTo>
                  <a:pt x="1455413" y="229636"/>
                  <a:pt x="1058257" y="225615"/>
                  <a:pt x="902825" y="208344"/>
                </a:cubicBezTo>
                <a:cubicBezTo>
                  <a:pt x="890699" y="206997"/>
                  <a:pt x="879832" y="200121"/>
                  <a:pt x="868101" y="196769"/>
                </a:cubicBezTo>
                <a:cubicBezTo>
                  <a:pt x="852805" y="192399"/>
                  <a:pt x="837039" y="189766"/>
                  <a:pt x="821802" y="185195"/>
                </a:cubicBezTo>
                <a:cubicBezTo>
                  <a:pt x="798429" y="178183"/>
                  <a:pt x="776694" y="163784"/>
                  <a:pt x="752354" y="162045"/>
                </a:cubicBezTo>
                <a:lnTo>
                  <a:pt x="590309" y="150470"/>
                </a:lnTo>
                <a:cubicBezTo>
                  <a:pt x="567160" y="146612"/>
                  <a:pt x="544213" y="141231"/>
                  <a:pt x="520861" y="138896"/>
                </a:cubicBezTo>
                <a:cubicBezTo>
                  <a:pt x="319890" y="118799"/>
                  <a:pt x="235444" y="127321"/>
                  <a:pt x="0" y="1273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7306535" y="758852"/>
            <a:ext cx="461473" cy="41019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013996" y="5065549"/>
            <a:ext cx="182880" cy="18288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069958" y="1167234"/>
            <a:ext cx="1310654" cy="3971925"/>
          </a:xfrm>
          <a:custGeom>
            <a:avLst/>
            <a:gdLst>
              <a:gd name="connsiteX0" fmla="*/ 1296365 w 1310654"/>
              <a:gd name="connsiteY0" fmla="*/ 1809 h 3971925"/>
              <a:gd name="connsiteX1" fmla="*/ 1261640 w 1310654"/>
              <a:gd name="connsiteY1" fmla="*/ 24958 h 3971925"/>
              <a:gd name="connsiteX2" fmla="*/ 1203767 w 1310654"/>
              <a:gd name="connsiteY2" fmla="*/ 71257 h 3971925"/>
              <a:gd name="connsiteX3" fmla="*/ 1169043 w 1310654"/>
              <a:gd name="connsiteY3" fmla="*/ 140705 h 3971925"/>
              <a:gd name="connsiteX4" fmla="*/ 1157468 w 1310654"/>
              <a:gd name="connsiteY4" fmla="*/ 175429 h 3971925"/>
              <a:gd name="connsiteX5" fmla="*/ 1122744 w 1310654"/>
              <a:gd name="connsiteY5" fmla="*/ 187004 h 3971925"/>
              <a:gd name="connsiteX6" fmla="*/ 1053296 w 1310654"/>
              <a:gd name="connsiteY6" fmla="*/ 279601 h 3971925"/>
              <a:gd name="connsiteX7" fmla="*/ 1041721 w 1310654"/>
              <a:gd name="connsiteY7" fmla="*/ 314325 h 3971925"/>
              <a:gd name="connsiteX8" fmla="*/ 1018572 w 1310654"/>
              <a:gd name="connsiteY8" fmla="*/ 337475 h 3971925"/>
              <a:gd name="connsiteX9" fmla="*/ 995423 w 1310654"/>
              <a:gd name="connsiteY9" fmla="*/ 372199 h 3971925"/>
              <a:gd name="connsiteX10" fmla="*/ 972273 w 1310654"/>
              <a:gd name="connsiteY10" fmla="*/ 395348 h 3971925"/>
              <a:gd name="connsiteX11" fmla="*/ 925975 w 1310654"/>
              <a:gd name="connsiteY11" fmla="*/ 453222 h 3971925"/>
              <a:gd name="connsiteX12" fmla="*/ 902825 w 1310654"/>
              <a:gd name="connsiteY12" fmla="*/ 522670 h 3971925"/>
              <a:gd name="connsiteX13" fmla="*/ 856527 w 1310654"/>
              <a:gd name="connsiteY13" fmla="*/ 592118 h 3971925"/>
              <a:gd name="connsiteX14" fmla="*/ 821802 w 1310654"/>
              <a:gd name="connsiteY14" fmla="*/ 661566 h 3971925"/>
              <a:gd name="connsiteX15" fmla="*/ 798653 w 1310654"/>
              <a:gd name="connsiteY15" fmla="*/ 731014 h 3971925"/>
              <a:gd name="connsiteX16" fmla="*/ 763929 w 1310654"/>
              <a:gd name="connsiteY16" fmla="*/ 869910 h 3971925"/>
              <a:gd name="connsiteX17" fmla="*/ 717630 w 1310654"/>
              <a:gd name="connsiteY17" fmla="*/ 974082 h 3971925"/>
              <a:gd name="connsiteX18" fmla="*/ 706056 w 1310654"/>
              <a:gd name="connsiteY18" fmla="*/ 1020381 h 3971925"/>
              <a:gd name="connsiteX19" fmla="*/ 694481 w 1310654"/>
              <a:gd name="connsiteY19" fmla="*/ 1055105 h 3971925"/>
              <a:gd name="connsiteX20" fmla="*/ 671332 w 1310654"/>
              <a:gd name="connsiteY20" fmla="*/ 1159277 h 3971925"/>
              <a:gd name="connsiteX21" fmla="*/ 659757 w 1310654"/>
              <a:gd name="connsiteY21" fmla="*/ 1251875 h 3971925"/>
              <a:gd name="connsiteX22" fmla="*/ 648182 w 1310654"/>
              <a:gd name="connsiteY22" fmla="*/ 1286599 h 3971925"/>
              <a:gd name="connsiteX23" fmla="*/ 625033 w 1310654"/>
              <a:gd name="connsiteY23" fmla="*/ 1413920 h 3971925"/>
              <a:gd name="connsiteX24" fmla="*/ 613458 w 1310654"/>
              <a:gd name="connsiteY24" fmla="*/ 1518093 h 3971925"/>
              <a:gd name="connsiteX25" fmla="*/ 567159 w 1310654"/>
              <a:gd name="connsiteY25" fmla="*/ 1622265 h 3971925"/>
              <a:gd name="connsiteX26" fmla="*/ 555585 w 1310654"/>
              <a:gd name="connsiteY26" fmla="*/ 1680138 h 3971925"/>
              <a:gd name="connsiteX27" fmla="*/ 544010 w 1310654"/>
              <a:gd name="connsiteY27" fmla="*/ 1726437 h 3971925"/>
              <a:gd name="connsiteX28" fmla="*/ 532435 w 1310654"/>
              <a:gd name="connsiteY28" fmla="*/ 1807460 h 3971925"/>
              <a:gd name="connsiteX29" fmla="*/ 509286 w 1310654"/>
              <a:gd name="connsiteY29" fmla="*/ 1876908 h 3971925"/>
              <a:gd name="connsiteX30" fmla="*/ 497711 w 1310654"/>
              <a:gd name="connsiteY30" fmla="*/ 1981080 h 3971925"/>
              <a:gd name="connsiteX31" fmla="*/ 474562 w 1310654"/>
              <a:gd name="connsiteY31" fmla="*/ 2050528 h 3971925"/>
              <a:gd name="connsiteX32" fmla="*/ 439838 w 1310654"/>
              <a:gd name="connsiteY32" fmla="*/ 2119976 h 3971925"/>
              <a:gd name="connsiteX33" fmla="*/ 381965 w 1310654"/>
              <a:gd name="connsiteY33" fmla="*/ 2177850 h 3971925"/>
              <a:gd name="connsiteX34" fmla="*/ 347240 w 1310654"/>
              <a:gd name="connsiteY34" fmla="*/ 2189424 h 3971925"/>
              <a:gd name="connsiteX35" fmla="*/ 324091 w 1310654"/>
              <a:gd name="connsiteY35" fmla="*/ 2258872 h 3971925"/>
              <a:gd name="connsiteX36" fmla="*/ 312516 w 1310654"/>
              <a:gd name="connsiteY36" fmla="*/ 2305171 h 3971925"/>
              <a:gd name="connsiteX37" fmla="*/ 277792 w 1310654"/>
              <a:gd name="connsiteY37" fmla="*/ 2328320 h 3971925"/>
              <a:gd name="connsiteX38" fmla="*/ 254643 w 1310654"/>
              <a:gd name="connsiteY38" fmla="*/ 2351470 h 3971925"/>
              <a:gd name="connsiteX39" fmla="*/ 208344 w 1310654"/>
              <a:gd name="connsiteY39" fmla="*/ 2444067 h 3971925"/>
              <a:gd name="connsiteX40" fmla="*/ 196770 w 1310654"/>
              <a:gd name="connsiteY40" fmla="*/ 2478791 h 3971925"/>
              <a:gd name="connsiteX41" fmla="*/ 138896 w 1310654"/>
              <a:gd name="connsiteY41" fmla="*/ 2536665 h 3971925"/>
              <a:gd name="connsiteX42" fmla="*/ 127321 w 1310654"/>
              <a:gd name="connsiteY42" fmla="*/ 2582963 h 3971925"/>
              <a:gd name="connsiteX43" fmla="*/ 115747 w 1310654"/>
              <a:gd name="connsiteY43" fmla="*/ 2617688 h 3971925"/>
              <a:gd name="connsiteX44" fmla="*/ 81023 w 1310654"/>
              <a:gd name="connsiteY44" fmla="*/ 2721860 h 3971925"/>
              <a:gd name="connsiteX45" fmla="*/ 57873 w 1310654"/>
              <a:gd name="connsiteY45" fmla="*/ 2745009 h 3971925"/>
              <a:gd name="connsiteX46" fmla="*/ 23149 w 1310654"/>
              <a:gd name="connsiteY46" fmla="*/ 2802882 h 3971925"/>
              <a:gd name="connsiteX47" fmla="*/ 0 w 1310654"/>
              <a:gd name="connsiteY47" fmla="*/ 2895480 h 3971925"/>
              <a:gd name="connsiteX48" fmla="*/ 11575 w 1310654"/>
              <a:gd name="connsiteY48" fmla="*/ 3254295 h 3971925"/>
              <a:gd name="connsiteX49" fmla="*/ 34724 w 1310654"/>
              <a:gd name="connsiteY49" fmla="*/ 3289019 h 3971925"/>
              <a:gd name="connsiteX50" fmla="*/ 81023 w 1310654"/>
              <a:gd name="connsiteY50" fmla="*/ 3335318 h 3971925"/>
              <a:gd name="connsiteX51" fmla="*/ 92597 w 1310654"/>
              <a:gd name="connsiteY51" fmla="*/ 3971925 h 397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10654" h="3971925">
                <a:moveTo>
                  <a:pt x="1296365" y="1809"/>
                </a:moveTo>
                <a:cubicBezTo>
                  <a:pt x="1284790" y="9525"/>
                  <a:pt x="1272503" y="16268"/>
                  <a:pt x="1261640" y="24958"/>
                </a:cubicBezTo>
                <a:cubicBezTo>
                  <a:pt x="1179167" y="90936"/>
                  <a:pt x="1310654" y="0"/>
                  <a:pt x="1203767" y="71257"/>
                </a:cubicBezTo>
                <a:cubicBezTo>
                  <a:pt x="1174673" y="158537"/>
                  <a:pt x="1213919" y="50954"/>
                  <a:pt x="1169043" y="140705"/>
                </a:cubicBezTo>
                <a:cubicBezTo>
                  <a:pt x="1163587" y="151618"/>
                  <a:pt x="1166095" y="166802"/>
                  <a:pt x="1157468" y="175429"/>
                </a:cubicBezTo>
                <a:cubicBezTo>
                  <a:pt x="1148841" y="184056"/>
                  <a:pt x="1134319" y="183146"/>
                  <a:pt x="1122744" y="187004"/>
                </a:cubicBezTo>
                <a:cubicBezTo>
                  <a:pt x="1070393" y="265532"/>
                  <a:pt x="1096119" y="236779"/>
                  <a:pt x="1053296" y="279601"/>
                </a:cubicBezTo>
                <a:cubicBezTo>
                  <a:pt x="1049438" y="291176"/>
                  <a:pt x="1047998" y="303863"/>
                  <a:pt x="1041721" y="314325"/>
                </a:cubicBezTo>
                <a:cubicBezTo>
                  <a:pt x="1036106" y="323683"/>
                  <a:pt x="1025389" y="328953"/>
                  <a:pt x="1018572" y="337475"/>
                </a:cubicBezTo>
                <a:cubicBezTo>
                  <a:pt x="1009882" y="348338"/>
                  <a:pt x="1004113" y="361336"/>
                  <a:pt x="995423" y="372199"/>
                </a:cubicBezTo>
                <a:cubicBezTo>
                  <a:pt x="988606" y="380720"/>
                  <a:pt x="979090" y="386827"/>
                  <a:pt x="972273" y="395348"/>
                </a:cubicBezTo>
                <a:cubicBezTo>
                  <a:pt x="913857" y="468367"/>
                  <a:pt x="981878" y="397317"/>
                  <a:pt x="925975" y="453222"/>
                </a:cubicBezTo>
                <a:cubicBezTo>
                  <a:pt x="918258" y="476371"/>
                  <a:pt x="916360" y="502367"/>
                  <a:pt x="902825" y="522670"/>
                </a:cubicBezTo>
                <a:cubicBezTo>
                  <a:pt x="887392" y="545819"/>
                  <a:pt x="865325" y="565724"/>
                  <a:pt x="856527" y="592118"/>
                </a:cubicBezTo>
                <a:cubicBezTo>
                  <a:pt x="840553" y="640039"/>
                  <a:pt x="851720" y="616690"/>
                  <a:pt x="821802" y="661566"/>
                </a:cubicBezTo>
                <a:cubicBezTo>
                  <a:pt x="814086" y="684715"/>
                  <a:pt x="802665" y="706945"/>
                  <a:pt x="798653" y="731014"/>
                </a:cubicBezTo>
                <a:cubicBezTo>
                  <a:pt x="792867" y="765726"/>
                  <a:pt x="784309" y="839340"/>
                  <a:pt x="763929" y="869910"/>
                </a:cubicBezTo>
                <a:cubicBezTo>
                  <a:pt x="733528" y="915512"/>
                  <a:pt x="734157" y="907971"/>
                  <a:pt x="717630" y="974082"/>
                </a:cubicBezTo>
                <a:cubicBezTo>
                  <a:pt x="713772" y="989515"/>
                  <a:pt x="710426" y="1005085"/>
                  <a:pt x="706056" y="1020381"/>
                </a:cubicBezTo>
                <a:cubicBezTo>
                  <a:pt x="702704" y="1032112"/>
                  <a:pt x="697128" y="1043195"/>
                  <a:pt x="694481" y="1055105"/>
                </a:cubicBezTo>
                <a:cubicBezTo>
                  <a:pt x="667317" y="1177340"/>
                  <a:pt x="697389" y="1081103"/>
                  <a:pt x="671332" y="1159277"/>
                </a:cubicBezTo>
                <a:cubicBezTo>
                  <a:pt x="667474" y="1190143"/>
                  <a:pt x="665322" y="1221271"/>
                  <a:pt x="659757" y="1251875"/>
                </a:cubicBezTo>
                <a:cubicBezTo>
                  <a:pt x="657574" y="1263879"/>
                  <a:pt x="651141" y="1274762"/>
                  <a:pt x="648182" y="1286599"/>
                </a:cubicBezTo>
                <a:cubicBezTo>
                  <a:pt x="641949" y="1311530"/>
                  <a:pt x="627980" y="1391818"/>
                  <a:pt x="625033" y="1413920"/>
                </a:cubicBezTo>
                <a:cubicBezTo>
                  <a:pt x="620415" y="1448552"/>
                  <a:pt x="620310" y="1483833"/>
                  <a:pt x="613458" y="1518093"/>
                </a:cubicBezTo>
                <a:cubicBezTo>
                  <a:pt x="601651" y="1577127"/>
                  <a:pt x="594871" y="1580699"/>
                  <a:pt x="567159" y="1622265"/>
                </a:cubicBezTo>
                <a:cubicBezTo>
                  <a:pt x="563301" y="1641556"/>
                  <a:pt x="559853" y="1660933"/>
                  <a:pt x="555585" y="1680138"/>
                </a:cubicBezTo>
                <a:cubicBezTo>
                  <a:pt x="552134" y="1695667"/>
                  <a:pt x="546856" y="1710786"/>
                  <a:pt x="544010" y="1726437"/>
                </a:cubicBezTo>
                <a:cubicBezTo>
                  <a:pt x="539130" y="1753279"/>
                  <a:pt x="538570" y="1780877"/>
                  <a:pt x="532435" y="1807460"/>
                </a:cubicBezTo>
                <a:cubicBezTo>
                  <a:pt x="526948" y="1831237"/>
                  <a:pt x="509286" y="1876908"/>
                  <a:pt x="509286" y="1876908"/>
                </a:cubicBezTo>
                <a:cubicBezTo>
                  <a:pt x="505428" y="1911632"/>
                  <a:pt x="504563" y="1946821"/>
                  <a:pt x="497711" y="1981080"/>
                </a:cubicBezTo>
                <a:cubicBezTo>
                  <a:pt x="492925" y="2005008"/>
                  <a:pt x="482278" y="2027379"/>
                  <a:pt x="474562" y="2050528"/>
                </a:cubicBezTo>
                <a:cubicBezTo>
                  <a:pt x="463635" y="2083310"/>
                  <a:pt x="464001" y="2092361"/>
                  <a:pt x="439838" y="2119976"/>
                </a:cubicBezTo>
                <a:cubicBezTo>
                  <a:pt x="421873" y="2140508"/>
                  <a:pt x="407847" y="2169223"/>
                  <a:pt x="381965" y="2177850"/>
                </a:cubicBezTo>
                <a:lnTo>
                  <a:pt x="347240" y="2189424"/>
                </a:lnTo>
                <a:cubicBezTo>
                  <a:pt x="339524" y="2212573"/>
                  <a:pt x="330009" y="2235199"/>
                  <a:pt x="324091" y="2258872"/>
                </a:cubicBezTo>
                <a:cubicBezTo>
                  <a:pt x="320233" y="2274305"/>
                  <a:pt x="321340" y="2291935"/>
                  <a:pt x="312516" y="2305171"/>
                </a:cubicBezTo>
                <a:cubicBezTo>
                  <a:pt x="304800" y="2316746"/>
                  <a:pt x="288655" y="2319630"/>
                  <a:pt x="277792" y="2328320"/>
                </a:cubicBezTo>
                <a:cubicBezTo>
                  <a:pt x="269271" y="2335137"/>
                  <a:pt x="262359" y="2343753"/>
                  <a:pt x="254643" y="2351470"/>
                </a:cubicBezTo>
                <a:cubicBezTo>
                  <a:pt x="228043" y="2431271"/>
                  <a:pt x="248749" y="2403664"/>
                  <a:pt x="208344" y="2444067"/>
                </a:cubicBezTo>
                <a:cubicBezTo>
                  <a:pt x="204486" y="2455642"/>
                  <a:pt x="204090" y="2469030"/>
                  <a:pt x="196770" y="2478791"/>
                </a:cubicBezTo>
                <a:cubicBezTo>
                  <a:pt x="180401" y="2500617"/>
                  <a:pt x="138896" y="2536665"/>
                  <a:pt x="138896" y="2536665"/>
                </a:cubicBezTo>
                <a:cubicBezTo>
                  <a:pt x="135038" y="2552098"/>
                  <a:pt x="131691" y="2567667"/>
                  <a:pt x="127321" y="2582963"/>
                </a:cubicBezTo>
                <a:cubicBezTo>
                  <a:pt x="123969" y="2594695"/>
                  <a:pt x="118706" y="2605851"/>
                  <a:pt x="115747" y="2617688"/>
                </a:cubicBezTo>
                <a:cubicBezTo>
                  <a:pt x="102092" y="2672311"/>
                  <a:pt x="111827" y="2675655"/>
                  <a:pt x="81023" y="2721860"/>
                </a:cubicBezTo>
                <a:cubicBezTo>
                  <a:pt x="74970" y="2730940"/>
                  <a:pt x="65590" y="2737293"/>
                  <a:pt x="57873" y="2745009"/>
                </a:cubicBezTo>
                <a:cubicBezTo>
                  <a:pt x="25085" y="2843379"/>
                  <a:pt x="70815" y="2723438"/>
                  <a:pt x="23149" y="2802882"/>
                </a:cubicBezTo>
                <a:cubicBezTo>
                  <a:pt x="12474" y="2820674"/>
                  <a:pt x="2488" y="2883039"/>
                  <a:pt x="0" y="2895480"/>
                </a:cubicBezTo>
                <a:cubicBezTo>
                  <a:pt x="3858" y="3015085"/>
                  <a:pt x="1057" y="3135091"/>
                  <a:pt x="11575" y="3254295"/>
                </a:cubicBezTo>
                <a:cubicBezTo>
                  <a:pt x="12798" y="3268152"/>
                  <a:pt x="25671" y="3278457"/>
                  <a:pt x="34724" y="3289019"/>
                </a:cubicBezTo>
                <a:cubicBezTo>
                  <a:pt x="48928" y="3305590"/>
                  <a:pt x="81023" y="3335318"/>
                  <a:pt x="81023" y="3335318"/>
                </a:cubicBezTo>
                <a:cubicBezTo>
                  <a:pt x="156038" y="3560375"/>
                  <a:pt x="92597" y="3357841"/>
                  <a:pt x="92597" y="3971925"/>
                </a:cubicBezTo>
              </a:path>
            </a:pathLst>
          </a:custGeom>
          <a:ln w="228600">
            <a:solidFill>
              <a:schemeClr val="accent6">
                <a:lumMod val="20000"/>
                <a:lumOff val="80000"/>
                <a:alpha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14826" y="2248137"/>
            <a:ext cx="243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Return Flows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541019" y="5072484"/>
            <a:ext cx="3298182" cy="1842666"/>
          </a:xfrm>
          <a:custGeom>
            <a:avLst/>
            <a:gdLst>
              <a:gd name="connsiteX0" fmla="*/ 462988 w 2500132"/>
              <a:gd name="connsiteY0" fmla="*/ 0 h 1724628"/>
              <a:gd name="connsiteX1" fmla="*/ 428264 w 2500132"/>
              <a:gd name="connsiteY1" fmla="*/ 196769 h 1724628"/>
              <a:gd name="connsiteX2" fmla="*/ 416689 w 2500132"/>
              <a:gd name="connsiteY2" fmla="*/ 231494 h 1724628"/>
              <a:gd name="connsiteX3" fmla="*/ 381965 w 2500132"/>
              <a:gd name="connsiteY3" fmla="*/ 254643 h 1724628"/>
              <a:gd name="connsiteX4" fmla="*/ 370390 w 2500132"/>
              <a:gd name="connsiteY4" fmla="*/ 289367 h 1724628"/>
              <a:gd name="connsiteX5" fmla="*/ 358815 w 2500132"/>
              <a:gd name="connsiteY5" fmla="*/ 428263 h 1724628"/>
              <a:gd name="connsiteX6" fmla="*/ 324091 w 2500132"/>
              <a:gd name="connsiteY6" fmla="*/ 439838 h 1724628"/>
              <a:gd name="connsiteX7" fmla="*/ 277793 w 2500132"/>
              <a:gd name="connsiteY7" fmla="*/ 509286 h 1724628"/>
              <a:gd name="connsiteX8" fmla="*/ 266218 w 2500132"/>
              <a:gd name="connsiteY8" fmla="*/ 544010 h 1724628"/>
              <a:gd name="connsiteX9" fmla="*/ 243069 w 2500132"/>
              <a:gd name="connsiteY9" fmla="*/ 578734 h 1724628"/>
              <a:gd name="connsiteX10" fmla="*/ 208345 w 2500132"/>
              <a:gd name="connsiteY10" fmla="*/ 590309 h 1724628"/>
              <a:gd name="connsiteX11" fmla="*/ 150471 w 2500132"/>
              <a:gd name="connsiteY11" fmla="*/ 636607 h 1724628"/>
              <a:gd name="connsiteX12" fmla="*/ 127322 w 2500132"/>
              <a:gd name="connsiteY12" fmla="*/ 659757 h 1724628"/>
              <a:gd name="connsiteX13" fmla="*/ 115747 w 2500132"/>
              <a:gd name="connsiteY13" fmla="*/ 694481 h 1724628"/>
              <a:gd name="connsiteX14" fmla="*/ 92598 w 2500132"/>
              <a:gd name="connsiteY14" fmla="*/ 729205 h 1724628"/>
              <a:gd name="connsiteX15" fmla="*/ 81023 w 2500132"/>
              <a:gd name="connsiteY15" fmla="*/ 868101 h 1724628"/>
              <a:gd name="connsiteX16" fmla="*/ 57874 w 2500132"/>
              <a:gd name="connsiteY16" fmla="*/ 937549 h 1724628"/>
              <a:gd name="connsiteX17" fmla="*/ 46299 w 2500132"/>
              <a:gd name="connsiteY17" fmla="*/ 972273 h 1724628"/>
              <a:gd name="connsiteX18" fmla="*/ 11575 w 2500132"/>
              <a:gd name="connsiteY18" fmla="*/ 1145894 h 1724628"/>
              <a:gd name="connsiteX19" fmla="*/ 0 w 2500132"/>
              <a:gd name="connsiteY19" fmla="*/ 1180618 h 1724628"/>
              <a:gd name="connsiteX20" fmla="*/ 69448 w 2500132"/>
              <a:gd name="connsiteY20" fmla="*/ 1203767 h 1724628"/>
              <a:gd name="connsiteX21" fmla="*/ 104172 w 2500132"/>
              <a:gd name="connsiteY21" fmla="*/ 1215342 h 1724628"/>
              <a:gd name="connsiteX22" fmla="*/ 428264 w 2500132"/>
              <a:gd name="connsiteY22" fmla="*/ 1238491 h 1724628"/>
              <a:gd name="connsiteX23" fmla="*/ 462988 w 2500132"/>
              <a:gd name="connsiteY23" fmla="*/ 1250066 h 1724628"/>
              <a:gd name="connsiteX24" fmla="*/ 613459 w 2500132"/>
              <a:gd name="connsiteY24" fmla="*/ 1273215 h 1724628"/>
              <a:gd name="connsiteX25" fmla="*/ 671332 w 2500132"/>
              <a:gd name="connsiteY25" fmla="*/ 1284790 h 1724628"/>
              <a:gd name="connsiteX26" fmla="*/ 752355 w 2500132"/>
              <a:gd name="connsiteY26" fmla="*/ 1307939 h 1724628"/>
              <a:gd name="connsiteX27" fmla="*/ 1076446 w 2500132"/>
              <a:gd name="connsiteY27" fmla="*/ 1331088 h 1724628"/>
              <a:gd name="connsiteX28" fmla="*/ 1180618 w 2500132"/>
              <a:gd name="connsiteY28" fmla="*/ 1342663 h 1724628"/>
              <a:gd name="connsiteX29" fmla="*/ 1319514 w 2500132"/>
              <a:gd name="connsiteY29" fmla="*/ 1354238 h 1724628"/>
              <a:gd name="connsiteX30" fmla="*/ 1412112 w 2500132"/>
              <a:gd name="connsiteY30" fmla="*/ 1365813 h 1724628"/>
              <a:gd name="connsiteX31" fmla="*/ 1446836 w 2500132"/>
              <a:gd name="connsiteY31" fmla="*/ 1377387 h 1724628"/>
              <a:gd name="connsiteX32" fmla="*/ 1597307 w 2500132"/>
              <a:gd name="connsiteY32" fmla="*/ 1400537 h 1724628"/>
              <a:gd name="connsiteX33" fmla="*/ 1666755 w 2500132"/>
              <a:gd name="connsiteY33" fmla="*/ 1423686 h 1724628"/>
              <a:gd name="connsiteX34" fmla="*/ 1770927 w 2500132"/>
              <a:gd name="connsiteY34" fmla="*/ 1458410 h 1724628"/>
              <a:gd name="connsiteX35" fmla="*/ 1863524 w 2500132"/>
              <a:gd name="connsiteY35" fmla="*/ 1481559 h 1724628"/>
              <a:gd name="connsiteX36" fmla="*/ 2060294 w 2500132"/>
              <a:gd name="connsiteY36" fmla="*/ 1493134 h 1724628"/>
              <a:gd name="connsiteX37" fmla="*/ 2152891 w 2500132"/>
              <a:gd name="connsiteY37" fmla="*/ 1516283 h 1724628"/>
              <a:gd name="connsiteX38" fmla="*/ 2176041 w 2500132"/>
              <a:gd name="connsiteY38" fmla="*/ 1539433 h 1724628"/>
              <a:gd name="connsiteX39" fmla="*/ 2222340 w 2500132"/>
              <a:gd name="connsiteY39" fmla="*/ 1551007 h 1724628"/>
              <a:gd name="connsiteX40" fmla="*/ 2257064 w 2500132"/>
              <a:gd name="connsiteY40" fmla="*/ 1562582 h 1724628"/>
              <a:gd name="connsiteX41" fmla="*/ 2314937 w 2500132"/>
              <a:gd name="connsiteY41" fmla="*/ 1597306 h 1724628"/>
              <a:gd name="connsiteX42" fmla="*/ 2338086 w 2500132"/>
              <a:gd name="connsiteY42" fmla="*/ 1620456 h 1724628"/>
              <a:gd name="connsiteX43" fmla="*/ 2407534 w 2500132"/>
              <a:gd name="connsiteY43" fmla="*/ 1643605 h 1724628"/>
              <a:gd name="connsiteX44" fmla="*/ 2430684 w 2500132"/>
              <a:gd name="connsiteY44" fmla="*/ 1678329 h 1724628"/>
              <a:gd name="connsiteX45" fmla="*/ 2465408 w 2500132"/>
              <a:gd name="connsiteY45" fmla="*/ 1689904 h 1724628"/>
              <a:gd name="connsiteX46" fmla="*/ 2500132 w 2500132"/>
              <a:gd name="connsiteY46" fmla="*/ 1713053 h 1724628"/>
              <a:gd name="connsiteX47" fmla="*/ 2500132 w 2500132"/>
              <a:gd name="connsiteY47" fmla="*/ 1724628 h 172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00132" h="1724628">
                <a:moveTo>
                  <a:pt x="462988" y="0"/>
                </a:moveTo>
                <a:cubicBezTo>
                  <a:pt x="441794" y="296701"/>
                  <a:pt x="483667" y="85961"/>
                  <a:pt x="428264" y="196769"/>
                </a:cubicBezTo>
                <a:cubicBezTo>
                  <a:pt x="422808" y="207682"/>
                  <a:pt x="424311" y="221967"/>
                  <a:pt x="416689" y="231494"/>
                </a:cubicBezTo>
                <a:cubicBezTo>
                  <a:pt x="407999" y="242357"/>
                  <a:pt x="393540" y="246927"/>
                  <a:pt x="381965" y="254643"/>
                </a:cubicBezTo>
                <a:cubicBezTo>
                  <a:pt x="378107" y="266218"/>
                  <a:pt x="372003" y="277273"/>
                  <a:pt x="370390" y="289367"/>
                </a:cubicBezTo>
                <a:cubicBezTo>
                  <a:pt x="364250" y="335419"/>
                  <a:pt x="372478" y="383858"/>
                  <a:pt x="358815" y="428263"/>
                </a:cubicBezTo>
                <a:cubicBezTo>
                  <a:pt x="355227" y="439924"/>
                  <a:pt x="335666" y="435980"/>
                  <a:pt x="324091" y="439838"/>
                </a:cubicBezTo>
                <a:cubicBezTo>
                  <a:pt x="308658" y="462987"/>
                  <a:pt x="286591" y="482892"/>
                  <a:pt x="277793" y="509286"/>
                </a:cubicBezTo>
                <a:cubicBezTo>
                  <a:pt x="273935" y="520861"/>
                  <a:pt x="271674" y="533097"/>
                  <a:pt x="266218" y="544010"/>
                </a:cubicBezTo>
                <a:cubicBezTo>
                  <a:pt x="259997" y="556452"/>
                  <a:pt x="253932" y="570044"/>
                  <a:pt x="243069" y="578734"/>
                </a:cubicBezTo>
                <a:cubicBezTo>
                  <a:pt x="233542" y="586356"/>
                  <a:pt x="219920" y="586451"/>
                  <a:pt x="208345" y="590309"/>
                </a:cubicBezTo>
                <a:cubicBezTo>
                  <a:pt x="152440" y="646212"/>
                  <a:pt x="223490" y="578191"/>
                  <a:pt x="150471" y="636607"/>
                </a:cubicBezTo>
                <a:cubicBezTo>
                  <a:pt x="141950" y="643424"/>
                  <a:pt x="135038" y="652040"/>
                  <a:pt x="127322" y="659757"/>
                </a:cubicBezTo>
                <a:cubicBezTo>
                  <a:pt x="123464" y="671332"/>
                  <a:pt x="121203" y="683568"/>
                  <a:pt x="115747" y="694481"/>
                </a:cubicBezTo>
                <a:cubicBezTo>
                  <a:pt x="109526" y="706923"/>
                  <a:pt x="95326" y="715564"/>
                  <a:pt x="92598" y="729205"/>
                </a:cubicBezTo>
                <a:cubicBezTo>
                  <a:pt x="83487" y="774762"/>
                  <a:pt x="88661" y="822274"/>
                  <a:pt x="81023" y="868101"/>
                </a:cubicBezTo>
                <a:cubicBezTo>
                  <a:pt x="77011" y="892170"/>
                  <a:pt x="65590" y="914400"/>
                  <a:pt x="57874" y="937549"/>
                </a:cubicBezTo>
                <a:cubicBezTo>
                  <a:pt x="54016" y="949124"/>
                  <a:pt x="48305" y="960238"/>
                  <a:pt x="46299" y="972273"/>
                </a:cubicBezTo>
                <a:cubicBezTo>
                  <a:pt x="36602" y="1030455"/>
                  <a:pt x="27815" y="1089055"/>
                  <a:pt x="11575" y="1145894"/>
                </a:cubicBezTo>
                <a:cubicBezTo>
                  <a:pt x="8223" y="1157625"/>
                  <a:pt x="3858" y="1169043"/>
                  <a:pt x="0" y="1180618"/>
                </a:cubicBezTo>
                <a:lnTo>
                  <a:pt x="69448" y="1203767"/>
                </a:lnTo>
                <a:cubicBezTo>
                  <a:pt x="81023" y="1207625"/>
                  <a:pt x="92094" y="1213617"/>
                  <a:pt x="104172" y="1215342"/>
                </a:cubicBezTo>
                <a:cubicBezTo>
                  <a:pt x="265495" y="1238387"/>
                  <a:pt x="157944" y="1225618"/>
                  <a:pt x="428264" y="1238491"/>
                </a:cubicBezTo>
                <a:cubicBezTo>
                  <a:pt x="439839" y="1242349"/>
                  <a:pt x="451078" y="1247419"/>
                  <a:pt x="462988" y="1250066"/>
                </a:cubicBezTo>
                <a:cubicBezTo>
                  <a:pt x="501406" y="1258603"/>
                  <a:pt x="576558" y="1267065"/>
                  <a:pt x="613459" y="1273215"/>
                </a:cubicBezTo>
                <a:cubicBezTo>
                  <a:pt x="632864" y="1276449"/>
                  <a:pt x="652246" y="1280019"/>
                  <a:pt x="671332" y="1284790"/>
                </a:cubicBezTo>
                <a:cubicBezTo>
                  <a:pt x="715297" y="1295781"/>
                  <a:pt x="701848" y="1300723"/>
                  <a:pt x="752355" y="1307939"/>
                </a:cubicBezTo>
                <a:cubicBezTo>
                  <a:pt x="846520" y="1321391"/>
                  <a:pt x="992252" y="1326411"/>
                  <a:pt x="1076446" y="1331088"/>
                </a:cubicBezTo>
                <a:lnTo>
                  <a:pt x="1180618" y="1342663"/>
                </a:lnTo>
                <a:cubicBezTo>
                  <a:pt x="1226868" y="1347068"/>
                  <a:pt x="1273285" y="1349615"/>
                  <a:pt x="1319514" y="1354238"/>
                </a:cubicBezTo>
                <a:cubicBezTo>
                  <a:pt x="1350466" y="1357333"/>
                  <a:pt x="1381246" y="1361955"/>
                  <a:pt x="1412112" y="1365813"/>
                </a:cubicBezTo>
                <a:cubicBezTo>
                  <a:pt x="1423687" y="1369671"/>
                  <a:pt x="1434801" y="1375381"/>
                  <a:pt x="1446836" y="1377387"/>
                </a:cubicBezTo>
                <a:cubicBezTo>
                  <a:pt x="1550768" y="1394709"/>
                  <a:pt x="1524422" y="1378671"/>
                  <a:pt x="1597307" y="1400537"/>
                </a:cubicBezTo>
                <a:cubicBezTo>
                  <a:pt x="1620679" y="1407549"/>
                  <a:pt x="1643606" y="1415970"/>
                  <a:pt x="1666755" y="1423686"/>
                </a:cubicBezTo>
                <a:lnTo>
                  <a:pt x="1770927" y="1458410"/>
                </a:lnTo>
                <a:cubicBezTo>
                  <a:pt x="1804827" y="1469710"/>
                  <a:pt x="1825110" y="1478067"/>
                  <a:pt x="1863524" y="1481559"/>
                </a:cubicBezTo>
                <a:cubicBezTo>
                  <a:pt x="1928958" y="1487507"/>
                  <a:pt x="1994704" y="1489276"/>
                  <a:pt x="2060294" y="1493134"/>
                </a:cubicBezTo>
                <a:cubicBezTo>
                  <a:pt x="2072736" y="1495623"/>
                  <a:pt x="2135098" y="1505607"/>
                  <a:pt x="2152891" y="1516283"/>
                </a:cubicBezTo>
                <a:cubicBezTo>
                  <a:pt x="2162249" y="1521898"/>
                  <a:pt x="2166280" y="1534553"/>
                  <a:pt x="2176041" y="1539433"/>
                </a:cubicBezTo>
                <a:cubicBezTo>
                  <a:pt x="2190270" y="1546547"/>
                  <a:pt x="2207044" y="1546637"/>
                  <a:pt x="2222340" y="1551007"/>
                </a:cubicBezTo>
                <a:cubicBezTo>
                  <a:pt x="2234071" y="1554359"/>
                  <a:pt x="2245489" y="1558724"/>
                  <a:pt x="2257064" y="1562582"/>
                </a:cubicBezTo>
                <a:cubicBezTo>
                  <a:pt x="2315719" y="1621239"/>
                  <a:pt x="2239809" y="1552229"/>
                  <a:pt x="2314937" y="1597306"/>
                </a:cubicBezTo>
                <a:cubicBezTo>
                  <a:pt x="2324295" y="1602921"/>
                  <a:pt x="2328325" y="1615576"/>
                  <a:pt x="2338086" y="1620456"/>
                </a:cubicBezTo>
                <a:cubicBezTo>
                  <a:pt x="2359911" y="1631369"/>
                  <a:pt x="2407534" y="1643605"/>
                  <a:pt x="2407534" y="1643605"/>
                </a:cubicBezTo>
                <a:cubicBezTo>
                  <a:pt x="2415251" y="1655180"/>
                  <a:pt x="2419821" y="1669639"/>
                  <a:pt x="2430684" y="1678329"/>
                </a:cubicBezTo>
                <a:cubicBezTo>
                  <a:pt x="2440211" y="1685951"/>
                  <a:pt x="2454495" y="1684448"/>
                  <a:pt x="2465408" y="1689904"/>
                </a:cubicBezTo>
                <a:cubicBezTo>
                  <a:pt x="2477850" y="1696125"/>
                  <a:pt x="2490295" y="1703216"/>
                  <a:pt x="2500132" y="1713053"/>
                </a:cubicBezTo>
                <a:lnTo>
                  <a:pt x="2500132" y="1724628"/>
                </a:lnTo>
              </a:path>
            </a:pathLst>
          </a:custGeom>
          <a:ln w="231775">
            <a:solidFill>
              <a:schemeClr val="accent4">
                <a:alpha val="5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itchFamily="34" charset="0"/>
            </a:endParaRPr>
          </a:p>
        </p:txBody>
      </p:sp>
      <p:cxnSp>
        <p:nvCxnSpPr>
          <p:cNvPr id="28" name="Straight Arrow Connector 27"/>
          <p:cNvCxnSpPr>
            <a:stCxn id="41" idx="1"/>
            <a:endCxn id="41" idx="5"/>
          </p:cNvCxnSpPr>
          <p:nvPr/>
        </p:nvCxnSpPr>
        <p:spPr>
          <a:xfrm flipH="1">
            <a:off x="7899887" y="246191"/>
            <a:ext cx="143376" cy="31857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8" idx="6"/>
            <a:endCxn id="48" idx="13"/>
          </p:cNvCxnSpPr>
          <p:nvPr/>
        </p:nvCxnSpPr>
        <p:spPr>
          <a:xfrm flipH="1">
            <a:off x="5693713" y="5542426"/>
            <a:ext cx="274848" cy="27207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33169" y="84588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Point of Diversion</a:t>
            </a:r>
            <a:endParaRPr lang="en-US" dirty="0"/>
          </a:p>
        </p:txBody>
      </p:sp>
      <p:sp>
        <p:nvSpPr>
          <p:cNvPr id="29" name="Isosceles Triangle 28"/>
          <p:cNvSpPr/>
          <p:nvPr/>
        </p:nvSpPr>
        <p:spPr>
          <a:xfrm>
            <a:off x="71014" y="4687780"/>
            <a:ext cx="461473" cy="41019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6364" y="682256"/>
            <a:ext cx="228600" cy="19121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Switch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Reclaimed water delivery to replace stream </a:t>
            </a:r>
            <a:r>
              <a:rPr lang="en-US" sz="2400" dirty="0" smtClean="0"/>
              <a:t>diversion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417" t="15047" r="23750" b="15826"/>
          <a:stretch/>
        </p:blipFill>
        <p:spPr>
          <a:xfrm>
            <a:off x="-96078" y="-49478"/>
            <a:ext cx="9468678" cy="6907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817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Port Gamble Resource Recovery Facility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93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Switch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Reclaimed water delivery to replace stream diversion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Storage </a:t>
            </a:r>
            <a:r>
              <a:rPr lang="en-US" sz="2400" dirty="0"/>
              <a:t>and release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Switch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Reclaimed water delivery to replace stream diversion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Storage </a:t>
            </a:r>
            <a:r>
              <a:rPr lang="en-US" sz="2400" dirty="0"/>
              <a:t>and release 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Other?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  <a:endParaRPr lang="en-US" sz="36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batter-splattered.typepad.com/.a/6a00e00982fe7a88330120a54e77fc970c-500wi"/>
          <p:cNvPicPr>
            <a:picLocks noChangeAspect="1" noChangeArrowheads="1"/>
          </p:cNvPicPr>
          <p:nvPr/>
        </p:nvPicPr>
        <p:blipFill>
          <a:blip r:embed="rId3" cstate="print">
            <a:lum bright="10000" contrast="6000"/>
          </a:blip>
          <a:srcRect l="15385" r="13538"/>
          <a:stretch>
            <a:fillRect/>
          </a:stretch>
        </p:blipFill>
        <p:spPr bwMode="auto">
          <a:xfrm rot="1036247">
            <a:off x="4156080" y="1918827"/>
            <a:ext cx="4394688" cy="46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955" t="9161" r="23341" b="43103"/>
          <a:stretch/>
        </p:blipFill>
        <p:spPr>
          <a:xfrm rot="20149155">
            <a:off x="-579815" y="748785"/>
            <a:ext cx="7011356" cy="35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667" t="6296" r="21670" b="7594"/>
          <a:stretch/>
        </p:blipFill>
        <p:spPr>
          <a:xfrm>
            <a:off x="2381223" y="600919"/>
            <a:ext cx="6757954" cy="5579962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04800" y="1524000"/>
            <a:ext cx="1905000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Vested Right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Tribal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Adjudicated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Claim 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Permit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</a:p>
        </p:txBody>
      </p:sp>
    </p:spTree>
    <p:extLst>
      <p:ext uri="{BB962C8B-B14F-4D97-AF65-F5344CB8AC3E}">
        <p14:creationId xmlns:p14="http://schemas.microsoft.com/office/powerpoint/2010/main" val="2207141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113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image001"/>
          <p:cNvPicPr>
            <a:picLocks noChangeAspect="1" noChangeArrowheads="1"/>
          </p:cNvPicPr>
          <p:nvPr/>
        </p:nvPicPr>
        <p:blipFill>
          <a:blip r:embed="rId2" cstate="print"/>
          <a:srcRect b="7674"/>
          <a:stretch>
            <a:fillRect/>
          </a:stretch>
        </p:blipFill>
        <p:spPr bwMode="auto">
          <a:xfrm>
            <a:off x="1600200" y="1676400"/>
            <a:ext cx="5900356" cy="508252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kern="0" cap="small" dirty="0" smtClean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Ecology’s GUID 1210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kern="0" cap="small" dirty="0" smtClean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Calculating Irrigation Efficiencies</a:t>
            </a:r>
            <a:endParaRPr lang="en-US" sz="3600" b="1" kern="0" cap="small" dirty="0">
              <a:solidFill>
                <a:schemeClr val="tx2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latin typeface="Gill Sans M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80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75" t="26374" r="17220" b="9890"/>
          <a:stretch/>
        </p:blipFill>
        <p:spPr>
          <a:xfrm>
            <a:off x="0" y="1524000"/>
            <a:ext cx="9144000" cy="4941168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762000" y="381000"/>
            <a:ext cx="9144000" cy="53340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kern="0" cap="small" dirty="0" smtClean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Irrigation Efficiency</a:t>
            </a:r>
            <a:endParaRPr lang="en-US" sz="3600" b="1" kern="0" cap="small" dirty="0">
              <a:solidFill>
                <a:schemeClr val="tx2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latin typeface="Gill Sans M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00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Acquisitions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7700" y="1676400"/>
            <a:ext cx="7848600" cy="4525963"/>
          </a:xfrm>
        </p:spPr>
        <p:txBody>
          <a:bodyPr>
            <a:normAutofit/>
          </a:bodyPr>
          <a:lstStyle/>
          <a:p>
            <a:pPr lvl="3"/>
            <a:endParaRPr lang="en-US" sz="1600" dirty="0"/>
          </a:p>
          <a:p>
            <a:r>
              <a:rPr lang="en-US" sz="2800" dirty="0" smtClean="0"/>
              <a:t>January 2018, the Legislature passed ESSB 6091 that became RCW 90.94</a:t>
            </a:r>
          </a:p>
          <a:p>
            <a:pPr lvl="1"/>
            <a:r>
              <a:rPr lang="en-US" sz="2400" dirty="0" smtClean="0"/>
              <a:t>Law invests $300 million over 15 years in projects that will help fish and stream flows</a:t>
            </a:r>
          </a:p>
          <a:p>
            <a:pPr lvl="2"/>
            <a:r>
              <a:rPr lang="en-US" sz="2000" dirty="0" smtClean="0"/>
              <a:t>Water right acquisitions are the highest priority</a:t>
            </a:r>
          </a:p>
        </p:txBody>
      </p:sp>
    </p:spTree>
    <p:extLst>
      <p:ext uri="{BB962C8B-B14F-4D97-AF65-F5344CB8AC3E}">
        <p14:creationId xmlns:p14="http://schemas.microsoft.com/office/powerpoint/2010/main" val="18021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6" t="13846" r="21250" b="3076"/>
          <a:stretch/>
        </p:blipFill>
        <p:spPr>
          <a:xfrm>
            <a:off x="152400" y="0"/>
            <a:ext cx="8929713" cy="68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3" t="6296" r="7917" b="7037"/>
          <a:stretch/>
        </p:blipFill>
        <p:spPr>
          <a:xfrm>
            <a:off x="-1219200" y="0"/>
            <a:ext cx="12679272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58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685800"/>
            <a:ext cx="7162800" cy="24384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Manastash</a:t>
            </a:r>
            <a:r>
              <a:rPr lang="en-US" sz="2800" dirty="0" smtClean="0"/>
              <a:t> Creek, Kittitas County</a:t>
            </a:r>
            <a:endParaRPr lang="en-US" sz="2800" dirty="0"/>
          </a:p>
        </p:txBody>
      </p:sp>
      <p:pic>
        <p:nvPicPr>
          <p:cNvPr id="11" name="Content Placeholder 10" descr="Dscn0855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99375"/>
            <a:ext cx="9144000" cy="5858625"/>
          </a:xfrm>
          <a:ln w="1270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19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304800"/>
            <a:ext cx="3200400" cy="2438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Manastash Creek –Before/After supplementation</a:t>
            </a:r>
            <a:endParaRPr lang="en-US" sz="2800" dirty="0"/>
          </a:p>
        </p:txBody>
      </p:sp>
      <p:pic>
        <p:nvPicPr>
          <p:cNvPr id="4" name="Content Placeholder 8" descr="Manastash at Cove upstream 6-12-15 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" y="838200"/>
            <a:ext cx="9143979" cy="6019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-685800"/>
            <a:ext cx="71628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70C0"/>
                </a:solidFill>
                <a:latin typeface="Rockwell" pitchFamily="18" charset="0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Manastash</a:t>
            </a:r>
            <a:r>
              <a:rPr lang="en-US" sz="2800" dirty="0" smtClean="0"/>
              <a:t> Creek, Kittitas County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88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3035700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13847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2575C2B22924692B8143FB5899C68" ma:contentTypeVersion="1" ma:contentTypeDescription="Create a new document." ma:contentTypeScope="" ma:versionID="033c48c148f3c49bcc9d478271c8bfb7">
  <xsd:schema xmlns:xsd="http://www.w3.org/2001/XMLSchema" xmlns:p="http://schemas.microsoft.com/office/2006/metadata/properties" xmlns:ns1="83c3e2a3-eb7e-4996-a898-94e8effec478" targetNamespace="http://schemas.microsoft.com/office/2006/metadata/properties" ma:root="true" ma:fieldsID="c0d16a34014704acf41ee51d061a6fa5" ns1:_="">
    <xsd:import namespace="83c3e2a3-eb7e-4996-a898-94e8effec478"/>
    <xsd:element name="properties">
      <xsd:complexType>
        <xsd:sequence>
          <xsd:element name="documentManagement">
            <xsd:complexType>
              <xsd:all>
                <xsd:element ref="ns1:Workgroup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83c3e2a3-eb7e-4996-a898-94e8effec478" elementFormDefault="qualified">
    <xsd:import namespace="http://schemas.microsoft.com/office/2006/documentManagement/types"/>
    <xsd:element name="Workgroup" ma:index="0" nillable="true" ma:displayName="Workgroup" ma:default="--" ma:description="Which team is this document for?" ma:format="Dropdown" ma:internalName="Workgroup">
      <xsd:simpleType>
        <xsd:restriction base="dms:Choice">
          <xsd:enumeration value="--"/>
          <xsd:enumeration value="Social Media"/>
          <xsd:enumeration value="Web"/>
          <xsd:enumeration value="Video/Flickr"/>
          <xsd:enumeration value="Issues Mgt"/>
          <xsd:enumeration value="News Releases"/>
          <xsd:enumeration value="Partnerships/Outreach"/>
          <xsd:enumeration value="Internal Communication"/>
          <xsd:enumeration value="ALL group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Workgroup xmlns="83c3e2a3-eb7e-4996-a898-94e8effec478">--</Workgroup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563E0E-17F2-41D0-AA5A-A22280659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c3e2a3-eb7e-4996-a898-94e8effec47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2B02CE9-C842-4364-B4B7-D0E6570675C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83c3e2a3-eb7e-4996-a898-94e8effec478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32057</TotalTime>
  <Words>968</Words>
  <Application>Microsoft Office PowerPoint</Application>
  <PresentationFormat>On-screen Show (4:3)</PresentationFormat>
  <Paragraphs>265</Paragraphs>
  <Slides>44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Adobe Kaiti Std R</vt:lpstr>
      <vt:lpstr>Arial</vt:lpstr>
      <vt:lpstr>Calibri</vt:lpstr>
      <vt:lpstr>Century Gothic</vt:lpstr>
      <vt:lpstr>Gill Sans MT</vt:lpstr>
      <vt:lpstr>Rockwell</vt:lpstr>
      <vt:lpstr>Wingdings</vt:lpstr>
      <vt:lpstr>Office Theme</vt:lpstr>
      <vt:lpstr>Water Right Acquisitions</vt:lpstr>
      <vt:lpstr>PowerPoint Presentation</vt:lpstr>
      <vt:lpstr>PowerPoint Presentation</vt:lpstr>
      <vt:lpstr>PowerPoint Presentation</vt:lpstr>
      <vt:lpstr>PowerPoint Presentation</vt:lpstr>
      <vt:lpstr>Manastash Creek, Kittitas County</vt:lpstr>
      <vt:lpstr>Manastash Creek –Before/After supplementation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Acquisitions Program</vt:lpstr>
      <vt:lpstr>PowerPoint Presentation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PowerPoint template</dc:title>
  <dc:creator>cast461</dc:creator>
  <cp:lastModifiedBy>Collins, Kelsey S. (ECY)</cp:lastModifiedBy>
  <cp:revision>251</cp:revision>
  <cp:lastPrinted>2019-05-30T19:09:45Z</cp:lastPrinted>
  <dcterms:created xsi:type="dcterms:W3CDTF">2014-07-25T19:35:40Z</dcterms:created>
  <dcterms:modified xsi:type="dcterms:W3CDTF">2019-05-30T20:22:07Z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0x0101006A12575C2B22924692B8143FB5899C68</vt:lpwstr>
  </property>
</Properties>
</file>