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256" r:id="rId5"/>
    <p:sldId id="262" r:id="rId6"/>
    <p:sldId id="257" r:id="rId7"/>
    <p:sldId id="258" r:id="rId8"/>
    <p:sldId id="260" r:id="rId9"/>
    <p:sldId id="261" r:id="rId10"/>
    <p:sldId id="273" r:id="rId11"/>
    <p:sldId id="263" r:id="rId12"/>
    <p:sldId id="274" r:id="rId13"/>
    <p:sldId id="283" r:id="rId14"/>
    <p:sldId id="287" r:id="rId15"/>
    <p:sldId id="288" r:id="rId16"/>
    <p:sldId id="289" r:id="rId17"/>
    <p:sldId id="290" r:id="rId18"/>
    <p:sldId id="291" r:id="rId19"/>
    <p:sldId id="292" r:id="rId20"/>
    <p:sldId id="286" r:id="rId21"/>
    <p:sldId id="281" r:id="rId22"/>
  </p:sldIdLst>
  <p:sldSz cx="12192000" cy="6858000"/>
  <p:notesSz cx="6858000" cy="2343150"/>
  <p:embeddedFontLst>
    <p:embeddedFont>
      <p:font typeface="Segoe UI Light" panose="020B0502040204020203" pitchFamily="34" charset="0"/>
      <p:regular r:id="rId24"/>
      <p:italic r:id="rId25"/>
    </p:embeddedFont>
    <p:embeddedFont>
      <p:font typeface="Segoe UI" panose="020B0502040204020203"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l, Gen (COM)" initials="DG(" lastIdx="18" clrIdx="0">
    <p:extLst>
      <p:ext uri="{19B8F6BF-5375-455C-9EA6-DF929625EA0E}">
        <p15:presenceInfo xmlns:p15="http://schemas.microsoft.com/office/powerpoint/2012/main" userId="S-1-5-21-745485368-1234062759-1797159998-21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E26"/>
    <a:srgbClr val="E2A71D"/>
    <a:srgbClr val="E6CE26"/>
    <a:srgbClr val="0A82A0"/>
    <a:srgbClr val="00BCE8"/>
    <a:srgbClr val="BCCE26"/>
    <a:srgbClr val="6E767D"/>
    <a:srgbClr val="14D0FC"/>
    <a:srgbClr val="C34D0F"/>
    <a:srgbClr val="EA5F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2B3F1-C2E1-2F64-257E-39832A96F8C7}" v="500" dt="2020-04-09T00:08:14.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912"/>
  </p:normalViewPr>
  <p:slideViewPr>
    <p:cSldViewPr snapToGrid="0" snapToObjects="1">
      <p:cViewPr varScale="1">
        <p:scale>
          <a:sx n="91" d="100"/>
          <a:sy n="91"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Beverly" userId="S::jasmine@cascadiaconsulting.com::86a17bce-1650-4981-a734-4ef2c944bbbe" providerId="AD" clId="Web-{E832B3F1-C2E1-2F64-257E-39832A96F8C7}"/>
    <pc:docChg chg="addSld delSld modSld">
      <pc:chgData name="Jasmine Beverly" userId="S::jasmine@cascadiaconsulting.com::86a17bce-1650-4981-a734-4ef2c944bbbe" providerId="AD" clId="Web-{E832B3F1-C2E1-2F64-257E-39832A96F8C7}" dt="2020-04-09T00:08:14.418" v="493" actId="20577"/>
      <pc:docMkLst>
        <pc:docMk/>
      </pc:docMkLst>
      <pc:sldChg chg="del">
        <pc:chgData name="Jasmine Beverly" userId="S::jasmine@cascadiaconsulting.com::86a17bce-1650-4981-a734-4ef2c944bbbe" providerId="AD" clId="Web-{E832B3F1-C2E1-2F64-257E-39832A96F8C7}" dt="2020-04-09T00:04:43.902" v="218"/>
        <pc:sldMkLst>
          <pc:docMk/>
          <pc:sldMk cId="2880233238" sldId="275"/>
        </pc:sldMkLst>
      </pc:sldChg>
      <pc:sldChg chg="del">
        <pc:chgData name="Jasmine Beverly" userId="S::jasmine@cascadiaconsulting.com::86a17bce-1650-4981-a734-4ef2c944bbbe" providerId="AD" clId="Web-{E832B3F1-C2E1-2F64-257E-39832A96F8C7}" dt="2020-04-09T00:04:43.887" v="215"/>
        <pc:sldMkLst>
          <pc:docMk/>
          <pc:sldMk cId="2570804643" sldId="276"/>
        </pc:sldMkLst>
      </pc:sldChg>
      <pc:sldChg chg="del">
        <pc:chgData name="Jasmine Beverly" userId="S::jasmine@cascadiaconsulting.com::86a17bce-1650-4981-a734-4ef2c944bbbe" providerId="AD" clId="Web-{E832B3F1-C2E1-2F64-257E-39832A96F8C7}" dt="2020-04-09T00:04:43.902" v="219"/>
        <pc:sldMkLst>
          <pc:docMk/>
          <pc:sldMk cId="627358277" sldId="277"/>
        </pc:sldMkLst>
      </pc:sldChg>
      <pc:sldChg chg="add del">
        <pc:chgData name="Jasmine Beverly" userId="S::jasmine@cascadiaconsulting.com::86a17bce-1650-4981-a734-4ef2c944bbbe" providerId="AD" clId="Web-{E832B3F1-C2E1-2F64-257E-39832A96F8C7}" dt="2020-04-09T00:04:43.902" v="217"/>
        <pc:sldMkLst>
          <pc:docMk/>
          <pc:sldMk cId="1244419949" sldId="278"/>
        </pc:sldMkLst>
      </pc:sldChg>
      <pc:sldChg chg="add del">
        <pc:chgData name="Jasmine Beverly" userId="S::jasmine@cascadiaconsulting.com::86a17bce-1650-4981-a734-4ef2c944bbbe" providerId="AD" clId="Web-{E832B3F1-C2E1-2F64-257E-39832A96F8C7}" dt="2020-04-09T00:04:43.902" v="216"/>
        <pc:sldMkLst>
          <pc:docMk/>
          <pc:sldMk cId="3032375675" sldId="279"/>
        </pc:sldMkLst>
      </pc:sldChg>
      <pc:sldChg chg="del">
        <pc:chgData name="Jasmine Beverly" userId="S::jasmine@cascadiaconsulting.com::86a17bce-1650-4981-a734-4ef2c944bbbe" providerId="AD" clId="Web-{E832B3F1-C2E1-2F64-257E-39832A96F8C7}" dt="2020-04-09T00:04:43.887" v="214"/>
        <pc:sldMkLst>
          <pc:docMk/>
          <pc:sldMk cId="2847089832" sldId="280"/>
        </pc:sldMkLst>
      </pc:sldChg>
      <pc:sldChg chg="del">
        <pc:chgData name="Jasmine Beverly" userId="S::jasmine@cascadiaconsulting.com::86a17bce-1650-4981-a734-4ef2c944bbbe" providerId="AD" clId="Web-{E832B3F1-C2E1-2F64-257E-39832A96F8C7}" dt="2020-04-09T00:04:43.902" v="220"/>
        <pc:sldMkLst>
          <pc:docMk/>
          <pc:sldMk cId="939576916" sldId="282"/>
        </pc:sldMkLst>
      </pc:sldChg>
      <pc:sldChg chg="addSp delSp modSp">
        <pc:chgData name="Jasmine Beverly" userId="S::jasmine@cascadiaconsulting.com::86a17bce-1650-4981-a734-4ef2c944bbbe" providerId="AD" clId="Web-{E832B3F1-C2E1-2F64-257E-39832A96F8C7}" dt="2020-04-09T00:08:14.418" v="492" actId="20577"/>
        <pc:sldMkLst>
          <pc:docMk/>
          <pc:sldMk cId="4140930597" sldId="283"/>
        </pc:sldMkLst>
        <pc:spChg chg="mod">
          <ac:chgData name="Jasmine Beverly" userId="S::jasmine@cascadiaconsulting.com::86a17bce-1650-4981-a734-4ef2c944bbbe" providerId="AD" clId="Web-{E832B3F1-C2E1-2F64-257E-39832A96F8C7}" dt="2020-04-09T00:05:56.449" v="249" actId="20577"/>
          <ac:spMkLst>
            <pc:docMk/>
            <pc:sldMk cId="4140930597" sldId="283"/>
            <ac:spMk id="5" creationId="{43DACCFA-4720-FB49-BC97-B6228E7734FE}"/>
          </ac:spMkLst>
        </pc:spChg>
        <pc:spChg chg="mod">
          <ac:chgData name="Jasmine Beverly" userId="S::jasmine@cascadiaconsulting.com::86a17bce-1650-4981-a734-4ef2c944bbbe" providerId="AD" clId="Web-{E832B3F1-C2E1-2F64-257E-39832A96F8C7}" dt="2020-04-09T00:08:14.418" v="492" actId="20577"/>
          <ac:spMkLst>
            <pc:docMk/>
            <pc:sldMk cId="4140930597" sldId="283"/>
            <ac:spMk id="6" creationId="{AE405C4F-48F2-D046-A3C9-030A204386C0}"/>
          </ac:spMkLst>
        </pc:spChg>
        <pc:spChg chg="add del">
          <ac:chgData name="Jasmine Beverly" userId="S::jasmine@cascadiaconsulting.com::86a17bce-1650-4981-a734-4ef2c944bbbe" providerId="AD" clId="Web-{E832B3F1-C2E1-2F64-257E-39832A96F8C7}" dt="2020-04-09T00:07:38.543" v="454"/>
          <ac:spMkLst>
            <pc:docMk/>
            <pc:sldMk cId="4140930597" sldId="283"/>
            <ac:spMk id="7" creationId="{BCB50C04-AA3B-0943-B26F-2F696E178453}"/>
          </ac:spMkLst>
        </pc:spChg>
        <pc:spChg chg="del">
          <ac:chgData name="Jasmine Beverly" userId="S::jasmine@cascadiaconsulting.com::86a17bce-1650-4981-a734-4ef2c944bbbe" providerId="AD" clId="Web-{E832B3F1-C2E1-2F64-257E-39832A96F8C7}" dt="2020-04-09T00:03:34.731" v="88"/>
          <ac:spMkLst>
            <pc:docMk/>
            <pc:sldMk cId="4140930597" sldId="283"/>
            <ac:spMk id="8" creationId="{D2471016-B845-6642-8A0D-AD956B622F83}"/>
          </ac:spMkLst>
        </pc:spChg>
        <pc:spChg chg="add del">
          <ac:chgData name="Jasmine Beverly" userId="S::jasmine@cascadiaconsulting.com::86a17bce-1650-4981-a734-4ef2c944bbbe" providerId="AD" clId="Web-{E832B3F1-C2E1-2F64-257E-39832A96F8C7}" dt="2020-04-09T00:07:39.652" v="455"/>
          <ac:spMkLst>
            <pc:docMk/>
            <pc:sldMk cId="4140930597" sldId="283"/>
            <ac:spMk id="10" creationId="{DD87A272-63F1-8448-81D1-C8642DB35A20}"/>
          </ac:spMkLst>
        </pc:spChg>
      </pc:sldChg>
      <pc:sldChg chg="del">
        <pc:chgData name="Jasmine Beverly" userId="S::jasmine@cascadiaconsulting.com::86a17bce-1650-4981-a734-4ef2c944bbbe" providerId="AD" clId="Web-{E832B3F1-C2E1-2F64-257E-39832A96F8C7}" dt="2020-04-09T00:04:43.887" v="213"/>
        <pc:sldMkLst>
          <pc:docMk/>
          <pc:sldMk cId="477685555" sldId="284"/>
        </pc:sldMkLst>
      </pc:sldChg>
      <pc:sldChg chg="del">
        <pc:chgData name="Jasmine Beverly" userId="S::jasmine@cascadiaconsulting.com::86a17bce-1650-4981-a734-4ef2c944bbbe" providerId="AD" clId="Web-{E832B3F1-C2E1-2F64-257E-39832A96F8C7}" dt="2020-04-09T00:04:43.887" v="212"/>
        <pc:sldMkLst>
          <pc:docMk/>
          <pc:sldMk cId="2802771241" sldId="28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4-09T12:44:32.869" idx="13">
    <p:pos x="10" y="10"/>
    <p:text>I added the list of documents reviewed to this slide rather than the one earlier and my name to match the annotated agenda.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09T12:45:11.008" idx="14">
    <p:pos x="10" y="10"/>
    <p:text>I am not sure I understand the purpose of this slide. Is this what Jasmine will be using to orient folks to the comments received in the GB?</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09T12:45:49.828" idx="15">
    <p:pos x="10" y="10"/>
    <p:text>I like this slide. I think it would be great to add a slide with main themes for each of the GB sections rather than just 1 slide for total themes.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4-09T12:46:43.368" idx="16">
    <p:pos x="10" y="10"/>
    <p:text>Who is leading this slide? I believe the annotated agenda lists Gretchen.</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4-09T12:47:48.438" idx="17">
    <p:pos x="10" y="10"/>
    <p:text>I think we could have the same 'how to use' question/discssion for this slide.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4-09T12:48:20.195" idx="18">
    <p:pos x="10" y="10"/>
    <p:text>See my new notes below.</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E016D-3341-E444-9B00-183CD1359BAD}"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5141F-42A2-D34A-9724-08869DA5FA0C}" type="slidenum">
              <a:rPr lang="en-US" smtClean="0"/>
              <a:t>‹#›</a:t>
            </a:fld>
            <a:endParaRPr lang="en-US"/>
          </a:p>
        </p:txBody>
      </p:sp>
    </p:spTree>
    <p:extLst>
      <p:ext uri="{BB962C8B-B14F-4D97-AF65-F5344CB8AC3E}">
        <p14:creationId xmlns:p14="http://schemas.microsoft.com/office/powerpoint/2010/main" val="88556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Welcome all and thank you for providing comments on the first round of guidebook elements (Charlene)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 through list of participants on call (Gretchen)</a:t>
            </a:r>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1</a:t>
            </a:fld>
            <a:endParaRPr lang="en-US"/>
          </a:p>
        </p:txBody>
      </p:sp>
    </p:spTree>
    <p:extLst>
      <p:ext uri="{BB962C8B-B14F-4D97-AF65-F5344CB8AC3E}">
        <p14:creationId xmlns:p14="http://schemas.microsoft.com/office/powerpoint/2010/main" val="415924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include a screenshot and cool call-outs for each of these elements</a:t>
            </a:r>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10</a:t>
            </a:fld>
            <a:endParaRPr lang="en-US"/>
          </a:p>
        </p:txBody>
      </p:sp>
    </p:spTree>
    <p:extLst>
      <p:ext uri="{BB962C8B-B14F-4D97-AF65-F5344CB8AC3E}">
        <p14:creationId xmlns:p14="http://schemas.microsoft.com/office/powerpoint/2010/main" val="41833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Gretchen</a:t>
            </a:r>
          </a:p>
          <a:p>
            <a:r>
              <a:rPr lang="en-US" sz="1200" kern="1200" dirty="0">
                <a:solidFill>
                  <a:schemeClr val="tx1"/>
                </a:solidFill>
                <a:effectLst/>
                <a:latin typeface="+mn-lt"/>
                <a:ea typeface="+mn-ea"/>
                <a:cs typeface="+mn-cs"/>
              </a:rPr>
              <a:t>GOAL: Confirm Guidebook is set to move the needle on LID implementation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Pull up Guidebook draft to orient AC to full guidebook elements and structure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55141F-42A2-D34A-9724-08869DA5FA0C}" type="slidenum">
              <a:rPr lang="en-US" smtClean="0"/>
              <a:t>11</a:t>
            </a:fld>
            <a:endParaRPr lang="en-US"/>
          </a:p>
        </p:txBody>
      </p:sp>
    </p:spTree>
    <p:extLst>
      <p:ext uri="{BB962C8B-B14F-4D97-AF65-F5344CB8AC3E}">
        <p14:creationId xmlns:p14="http://schemas.microsoft.com/office/powerpoint/2010/main" val="221905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5141F-42A2-D34A-9724-08869DA5FA0C}" type="slidenum">
              <a:rPr lang="en-US" smtClean="0"/>
              <a:t>12</a:t>
            </a:fld>
            <a:endParaRPr lang="en-US"/>
          </a:p>
        </p:txBody>
      </p:sp>
    </p:spTree>
    <p:extLst>
      <p:ext uri="{BB962C8B-B14F-4D97-AF65-F5344CB8AC3E}">
        <p14:creationId xmlns:p14="http://schemas.microsoft.com/office/powerpoint/2010/main" val="367790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Gretchen</a:t>
            </a:r>
          </a:p>
          <a:p>
            <a:r>
              <a:rPr lang="en-US" sz="1200" kern="1200" dirty="0">
                <a:solidFill>
                  <a:schemeClr val="tx1"/>
                </a:solidFill>
                <a:effectLst/>
                <a:latin typeface="+mn-lt"/>
                <a:ea typeface="+mn-ea"/>
                <a:cs typeface="+mn-cs"/>
              </a:rPr>
              <a:t>GOAL: Confirm Guidebook is set to move the needle on LID implementation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Pull up dissemination plan and ask what’s missing/who is missing</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55141F-42A2-D34A-9724-08869DA5FA0C}" type="slidenum">
              <a:rPr lang="en-US" smtClean="0"/>
              <a:t>13</a:t>
            </a:fld>
            <a:endParaRPr lang="en-US"/>
          </a:p>
        </p:txBody>
      </p:sp>
    </p:spTree>
    <p:extLst>
      <p:ext uri="{BB962C8B-B14F-4D97-AF65-F5344CB8AC3E}">
        <p14:creationId xmlns:p14="http://schemas.microsoft.com/office/powerpoint/2010/main" val="32225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r>
              <a:rPr lang="en-US" sz="1200" b="1" kern="1200" dirty="0">
                <a:solidFill>
                  <a:schemeClr val="tx1"/>
                </a:solidFill>
                <a:effectLst/>
                <a:latin typeface="+mn-lt"/>
                <a:ea typeface="+mn-ea"/>
                <a:cs typeface="+mn-cs"/>
              </a:rPr>
              <a:t>Developer Meetings:</a:t>
            </a:r>
            <a:r>
              <a:rPr lang="en-US" sz="1200" kern="1200" dirty="0">
                <a:solidFill>
                  <a:schemeClr val="tx1"/>
                </a:solidFill>
                <a:effectLst/>
                <a:latin typeface="+mn-lt"/>
                <a:ea typeface="+mn-ea"/>
                <a:cs typeface="+mn-cs"/>
              </a:rPr>
              <a:t> Municipal staff and project team members invite developers to a preconstruction meeting to share LID BMP factsheets and discuss applicability for the specific project. The staff can select which factsheets to use based on the specific project characteristics, the developers perceived barriers for the project, and alignment with local jurisdiction LID goals. </a:t>
            </a:r>
          </a:p>
          <a:p>
            <a:r>
              <a:rPr lang="en-US" sz="1200" kern="1200" dirty="0">
                <a:solidFill>
                  <a:schemeClr val="tx1"/>
                </a:solidFill>
                <a:effectLst/>
                <a:latin typeface="+mn-lt"/>
                <a:ea typeface="+mn-ea"/>
                <a:cs typeface="+mn-cs"/>
              </a:rPr>
              <a:t>During interviews with developers they used language that differs from the prevailing technical language. These meetings will be perceived as more tailored and approachable if staff and project team members model this language.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Permitting Offices:</a:t>
            </a:r>
            <a:r>
              <a:rPr lang="en-US" sz="1200" kern="1200" dirty="0">
                <a:solidFill>
                  <a:schemeClr val="tx1"/>
                </a:solidFill>
                <a:effectLst/>
                <a:latin typeface="+mn-lt"/>
                <a:ea typeface="+mn-ea"/>
                <a:cs typeface="+mn-cs"/>
              </a:rPr>
              <a:t> Factsheets can be left in a document organizer on the counter or waiting room in permitting offices. This makes them accessible to all office visitors. </a:t>
            </a:r>
          </a:p>
          <a:p>
            <a:r>
              <a:rPr lang="en-US" sz="1200" b="1" kern="1200" dirty="0">
                <a:solidFill>
                  <a:schemeClr val="tx1"/>
                </a:solidFill>
                <a:effectLst/>
                <a:latin typeface="+mn-lt"/>
                <a:ea typeface="+mn-ea"/>
                <a:cs typeface="+mn-cs"/>
              </a:rPr>
              <a:t>Permitting Packets:</a:t>
            </a:r>
            <a:r>
              <a:rPr lang="en-US" sz="1200" kern="1200" dirty="0">
                <a:solidFill>
                  <a:schemeClr val="tx1"/>
                </a:solidFill>
                <a:effectLst/>
                <a:latin typeface="+mn-lt"/>
                <a:ea typeface="+mn-ea"/>
                <a:cs typeface="+mn-cs"/>
              </a:rPr>
              <a:t> Factsheets can be included along with the materials shared with developers at the onset of the permitting process. </a:t>
            </a:r>
          </a:p>
          <a:p>
            <a:r>
              <a:rPr lang="en-US" sz="1200" b="1" kern="1200" dirty="0">
                <a:solidFill>
                  <a:schemeClr val="tx1"/>
                </a:solidFill>
                <a:effectLst/>
                <a:latin typeface="+mn-lt"/>
                <a:ea typeface="+mn-ea"/>
                <a:cs typeface="+mn-cs"/>
              </a:rPr>
              <a:t>Municipal Webpages:</a:t>
            </a:r>
            <a:r>
              <a:rPr lang="en-US" sz="1200" kern="1200" dirty="0">
                <a:solidFill>
                  <a:schemeClr val="tx1"/>
                </a:solidFill>
                <a:effectLst/>
                <a:latin typeface="+mn-lt"/>
                <a:ea typeface="+mn-ea"/>
                <a:cs typeface="+mn-cs"/>
              </a:rPr>
              <a:t> Factsheets can be posted on relevant municipal webpages, including permitting, and any stormwater management/LID program pages.</a:t>
            </a:r>
          </a:p>
          <a:p>
            <a:r>
              <a:rPr lang="en-US" sz="1200" b="1" kern="1200" dirty="0">
                <a:solidFill>
                  <a:schemeClr val="tx1"/>
                </a:solidFill>
                <a:effectLst/>
                <a:latin typeface="+mn-lt"/>
                <a:ea typeface="+mn-ea"/>
                <a:cs typeface="+mn-cs"/>
              </a:rPr>
              <a:t>Incentives Requirements:</a:t>
            </a:r>
            <a:r>
              <a:rPr lang="en-US" sz="1200" kern="1200" dirty="0">
                <a:solidFill>
                  <a:schemeClr val="tx1"/>
                </a:solidFill>
                <a:effectLst/>
                <a:latin typeface="+mn-lt"/>
                <a:ea typeface="+mn-ea"/>
                <a:cs typeface="+mn-cs"/>
              </a:rPr>
              <a:t> Factsheets can be included in the application process for incentives, providing guidance to developers on meeting the application requirements. </a:t>
            </a:r>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14</a:t>
            </a:fld>
            <a:endParaRPr lang="en-US"/>
          </a:p>
        </p:txBody>
      </p:sp>
    </p:spTree>
    <p:extLst>
      <p:ext uri="{BB962C8B-B14F-4D97-AF65-F5344CB8AC3E}">
        <p14:creationId xmlns:p14="http://schemas.microsoft.com/office/powerpoint/2010/main" val="48030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15</a:t>
            </a:fld>
            <a:endParaRPr lang="en-US"/>
          </a:p>
        </p:txBody>
      </p:sp>
    </p:spTree>
    <p:extLst>
      <p:ext uri="{BB962C8B-B14F-4D97-AF65-F5344CB8AC3E}">
        <p14:creationId xmlns:p14="http://schemas.microsoft.com/office/powerpoint/2010/main" val="115544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a:t>
            </a:r>
          </a:p>
        </p:txBody>
      </p:sp>
      <p:sp>
        <p:nvSpPr>
          <p:cNvPr id="4" name="Slide Number Placeholder 3"/>
          <p:cNvSpPr>
            <a:spLocks noGrp="1"/>
          </p:cNvSpPr>
          <p:nvPr>
            <p:ph type="sldNum" sz="quarter" idx="5"/>
          </p:nvPr>
        </p:nvSpPr>
        <p:spPr/>
        <p:txBody>
          <a:bodyPr/>
          <a:lstStyle/>
          <a:p>
            <a:fld id="{E355141F-42A2-D34A-9724-08869DA5FA0C}" type="slidenum">
              <a:rPr lang="en-US" smtClean="0"/>
              <a:t>16</a:t>
            </a:fld>
            <a:endParaRPr lang="en-US"/>
          </a:p>
        </p:txBody>
      </p:sp>
    </p:spTree>
    <p:extLst>
      <p:ext uri="{BB962C8B-B14F-4D97-AF65-F5344CB8AC3E}">
        <p14:creationId xmlns:p14="http://schemas.microsoft.com/office/powerpoint/2010/main" val="145380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a:t>
            </a:r>
            <a:r>
              <a:rPr lang="en-US" baseline="0" dirty="0" smtClean="0"/>
              <a:t> </a:t>
            </a:r>
          </a:p>
          <a:p>
            <a:endParaRPr lang="en-US" baseline="0" dirty="0" smtClean="0"/>
          </a:p>
          <a:p>
            <a:r>
              <a:rPr lang="en-US" baseline="0" dirty="0" smtClean="0"/>
              <a:t>It was great to get initial feedback today, but we know you will need more time to review the entire document. Everything was sent in word this time, so making edits should be a lot easier. Please feel free to use track changes and comments to capture your input. All feedback may be sent to me and Charlene and I will review and collate comments for Cascadia. The Cascadia team will incorporate this round of edits and present a final draft for review by Commerce management. The final draft is due by 5/1. </a:t>
            </a:r>
          </a:p>
          <a:p>
            <a:endParaRPr lang="en-US" baseline="0" dirty="0" smtClean="0"/>
          </a:p>
          <a:p>
            <a:r>
              <a:rPr lang="en-US" baseline="0" dirty="0" smtClean="0"/>
              <a:t>Then, Charlene and I will be using the dissemination plan to conduct outreach and get these materials into the hands of jurisdictions and developers. We will be sure to send you a copy of the finalized document, so that you may support these outreach efforts. </a:t>
            </a:r>
          </a:p>
          <a:p>
            <a:r>
              <a:rPr lang="en-US" baseline="0" dirty="0" smtClean="0"/>
              <a:t>Charlene – next phase update – </a:t>
            </a:r>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17</a:t>
            </a:fld>
            <a:endParaRPr lang="en-US"/>
          </a:p>
        </p:txBody>
      </p:sp>
    </p:spTree>
    <p:extLst>
      <p:ext uri="{BB962C8B-B14F-4D97-AF65-F5344CB8AC3E}">
        <p14:creationId xmlns:p14="http://schemas.microsoft.com/office/powerpoint/2010/main" val="98096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Gen/Charlene to add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Thank you so much for your involvement throughout this project. Your feedback has been instrumental to success of this effort!</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5"/>
          </p:nvPr>
        </p:nvSpPr>
        <p:spPr/>
        <p:txBody>
          <a:bodyPr/>
          <a:lstStyle/>
          <a:p>
            <a:fld id="{E355141F-42A2-D34A-9724-08869DA5FA0C}" type="slidenum">
              <a:rPr lang="en-US" smtClean="0"/>
              <a:t>18</a:t>
            </a:fld>
            <a:endParaRPr lang="en-US"/>
          </a:p>
        </p:txBody>
      </p:sp>
    </p:spTree>
    <p:extLst>
      <p:ext uri="{BB962C8B-B14F-4D97-AF65-F5344CB8AC3E}">
        <p14:creationId xmlns:p14="http://schemas.microsoft.com/office/powerpoint/2010/main" val="252066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Want to be respectful of everyone’s time and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ground rules we ask folks to abide by whenever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are preferences, if folks need to dial into the call that is ok just try and be mindful about speaking up when there is an appropriate opportunity versus interjecting.]</a:t>
            </a:r>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2</a:t>
            </a:fld>
            <a:endParaRPr lang="en-US"/>
          </a:p>
        </p:txBody>
      </p:sp>
    </p:spTree>
    <p:extLst>
      <p:ext uri="{BB962C8B-B14F-4D97-AF65-F5344CB8AC3E}">
        <p14:creationId xmlns:p14="http://schemas.microsoft.com/office/powerpoint/2010/main" val="320479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Walk through of meeting purposes, agenda, and meeting packet (Gretchen)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hope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Recap of feedback received on round 1 elements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Review and discuss key round 2 elements of the guidebook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Discuss next steps and associated timeline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Quick orientation to online meeting format</a:t>
            </a:r>
            <a:endParaRPr lang="en-US" b="1" dirty="0"/>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3</a:t>
            </a:fld>
            <a:endParaRPr lang="en-US"/>
          </a:p>
        </p:txBody>
      </p:sp>
    </p:spTree>
    <p:extLst>
      <p:ext uri="{BB962C8B-B14F-4D97-AF65-F5344CB8AC3E}">
        <p14:creationId xmlns:p14="http://schemas.microsoft.com/office/powerpoint/2010/main" val="272414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Gretchen – Quick reminder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ultimate goal of restoring Puget Sound. </a:t>
            </a:r>
          </a:p>
        </p:txBody>
      </p:sp>
      <p:sp>
        <p:nvSpPr>
          <p:cNvPr id="4" name="Slide Number Placeholder 3"/>
          <p:cNvSpPr>
            <a:spLocks noGrp="1"/>
          </p:cNvSpPr>
          <p:nvPr>
            <p:ph type="sldNum" sz="quarter" idx="5"/>
          </p:nvPr>
        </p:nvSpPr>
        <p:spPr/>
        <p:txBody>
          <a:bodyPr/>
          <a:lstStyle/>
          <a:p>
            <a:fld id="{E355141F-42A2-D34A-9724-08869DA5FA0C}" type="slidenum">
              <a:rPr lang="en-US" smtClean="0"/>
              <a:t>4</a:t>
            </a:fld>
            <a:endParaRPr lang="en-US"/>
          </a:p>
        </p:txBody>
      </p:sp>
    </p:spTree>
    <p:extLst>
      <p:ext uri="{BB962C8B-B14F-4D97-AF65-F5344CB8AC3E}">
        <p14:creationId xmlns:p14="http://schemas.microsoft.com/office/powerpoint/2010/main" val="323064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 – quick reminder</a:t>
            </a:r>
          </a:p>
        </p:txBody>
      </p:sp>
      <p:sp>
        <p:nvSpPr>
          <p:cNvPr id="4" name="Slide Number Placeholder 3"/>
          <p:cNvSpPr>
            <a:spLocks noGrp="1"/>
          </p:cNvSpPr>
          <p:nvPr>
            <p:ph type="sldNum" sz="quarter" idx="5"/>
          </p:nvPr>
        </p:nvSpPr>
        <p:spPr/>
        <p:txBody>
          <a:bodyPr/>
          <a:lstStyle/>
          <a:p>
            <a:fld id="{E355141F-42A2-D34A-9724-08869DA5FA0C}" type="slidenum">
              <a:rPr lang="en-US" smtClean="0"/>
              <a:t>5</a:t>
            </a:fld>
            <a:endParaRPr lang="en-US"/>
          </a:p>
        </p:txBody>
      </p:sp>
    </p:spTree>
    <p:extLst>
      <p:ext uri="{BB962C8B-B14F-4D97-AF65-F5344CB8AC3E}">
        <p14:creationId xmlns:p14="http://schemas.microsoft.com/office/powerpoint/2010/main" val="255976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Gretchen – quick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purpose of this guidebook is to provide tools and resources for local jurisdictions to work with developers, engineers, and property owners to go above and beyond the National Pollutant Discharge Elimination System (NPDES) municipal stormwater permit requirements for LID in urban centers. </a:t>
            </a:r>
            <a:endParaRPr lang="en-US" dirty="0"/>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6</a:t>
            </a:fld>
            <a:endParaRPr lang="en-US"/>
          </a:p>
        </p:txBody>
      </p:sp>
    </p:spTree>
    <p:extLst>
      <p:ext uri="{BB962C8B-B14F-4D97-AF65-F5344CB8AC3E}">
        <p14:creationId xmlns:p14="http://schemas.microsoft.com/office/powerpoint/2010/main" val="150432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Gretchen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 1: This section provides a series of factsheets jurisdictions can use to break down commonly cited barriers by developers to using specific BMPs.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 2: This section provides an incentives evaluation tool and a series of factsheets to summarize incentive options that jurisdictions can consider to motivate developers to increase the use of LID.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 3: This section provides relevant training opportunities, certifications, and other resources for local governments and developers.</a:t>
            </a:r>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7</a:t>
            </a:fld>
            <a:endParaRPr lang="en-US"/>
          </a:p>
        </p:txBody>
      </p:sp>
    </p:spTree>
    <p:extLst>
      <p:ext uri="{BB962C8B-B14F-4D97-AF65-F5344CB8AC3E}">
        <p14:creationId xmlns:p14="http://schemas.microsoft.com/office/powerpoint/2010/main" val="225514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 – </a:t>
            </a:r>
          </a:p>
          <a:p>
            <a:endParaRPr lang="en-US" dirty="0" smtClean="0"/>
          </a:p>
          <a:p>
            <a:r>
              <a:rPr lang="en-US" dirty="0" smtClean="0"/>
              <a:t>We asked you all to provide feedback on the following:</a:t>
            </a:r>
          </a:p>
          <a:p>
            <a:pPr lvl="1"/>
            <a:r>
              <a:rPr lang="en-US" dirty="0" smtClean="0">
                <a:effectLst/>
              </a:rPr>
              <a:t>BMP Factsheets – all 10</a:t>
            </a:r>
          </a:p>
          <a:p>
            <a:pPr lvl="1"/>
            <a:r>
              <a:rPr lang="en-US" dirty="0" err="1" smtClean="0">
                <a:effectLst/>
              </a:rPr>
              <a:t>Stormwater</a:t>
            </a:r>
            <a:r>
              <a:rPr lang="en-US" dirty="0" smtClean="0">
                <a:effectLst/>
              </a:rPr>
              <a:t> requirements matrix</a:t>
            </a:r>
          </a:p>
          <a:p>
            <a:pPr lvl="1"/>
            <a:r>
              <a:rPr lang="en-US" dirty="0" smtClean="0">
                <a:effectLst/>
              </a:rPr>
              <a:t>Incentives factsheets – all</a:t>
            </a:r>
          </a:p>
          <a:p>
            <a:pPr lvl="1"/>
            <a:r>
              <a:rPr lang="en-US" dirty="0" smtClean="0">
                <a:effectLst/>
              </a:rPr>
              <a:t>Incentives decision tree – formatted </a:t>
            </a:r>
          </a:p>
          <a:p>
            <a:pPr lvl="1"/>
            <a:r>
              <a:rPr lang="en-US" dirty="0" smtClean="0">
                <a:effectLst/>
              </a:rPr>
              <a:t>WWA incentives matrix – formatted </a:t>
            </a:r>
          </a:p>
          <a:p>
            <a:pPr lvl="1"/>
            <a:r>
              <a:rPr lang="en-US" dirty="0" smtClean="0">
                <a:effectLst/>
              </a:rPr>
              <a:t>TOC and report outline</a:t>
            </a:r>
          </a:p>
          <a:p>
            <a:pPr lvl="1"/>
            <a:r>
              <a:rPr lang="en-US" dirty="0" smtClean="0">
                <a:effectLst/>
              </a:rPr>
              <a:t>Guidance report intro</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Jasmine, w</a:t>
            </a:r>
            <a:r>
              <a:rPr lang="en-US" dirty="0" smtClean="0">
                <a:effectLst/>
              </a:rPr>
              <a:t>alk </a:t>
            </a:r>
            <a:r>
              <a:rPr lang="en-US" dirty="0">
                <a:effectLst/>
              </a:rPr>
              <a:t>through of comments received and if/how addressed 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time for us to ask clarifying questions of Advisory Committee, if needed – Jasmine, do you have any?</a:t>
            </a:r>
            <a:endParaRPr lang="en-US" dirty="0"/>
          </a:p>
          <a:p>
            <a:endParaRPr lang="en-US" dirty="0"/>
          </a:p>
        </p:txBody>
      </p:sp>
      <p:sp>
        <p:nvSpPr>
          <p:cNvPr id="4" name="Slide Number Placeholder 3"/>
          <p:cNvSpPr>
            <a:spLocks noGrp="1"/>
          </p:cNvSpPr>
          <p:nvPr>
            <p:ph type="sldNum" sz="quarter" idx="5"/>
          </p:nvPr>
        </p:nvSpPr>
        <p:spPr/>
        <p:txBody>
          <a:bodyPr/>
          <a:lstStyle/>
          <a:p>
            <a:fld id="{E355141F-42A2-D34A-9724-08869DA5FA0C}" type="slidenum">
              <a:rPr lang="en-US" smtClean="0"/>
              <a:t>8</a:t>
            </a:fld>
            <a:endParaRPr lang="en-US"/>
          </a:p>
        </p:txBody>
      </p:sp>
    </p:spTree>
    <p:extLst>
      <p:ext uri="{BB962C8B-B14F-4D97-AF65-F5344CB8AC3E}">
        <p14:creationId xmlns:p14="http://schemas.microsoft.com/office/powerpoint/2010/main" val="18409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5141F-42A2-D34A-9724-08869DA5FA0C}" type="slidenum">
              <a:rPr lang="en-US" smtClean="0"/>
              <a:t>9</a:t>
            </a:fld>
            <a:endParaRPr lang="en-US"/>
          </a:p>
        </p:txBody>
      </p:sp>
    </p:spTree>
    <p:extLst>
      <p:ext uri="{BB962C8B-B14F-4D97-AF65-F5344CB8AC3E}">
        <p14:creationId xmlns:p14="http://schemas.microsoft.com/office/powerpoint/2010/main" val="58642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06627DE-4916-1C47-ACAD-461AC1ABBA38}"/>
              </a:ext>
            </a:extLst>
          </p:cNvPr>
          <p:cNvSpPr/>
          <p:nvPr userDrawn="1"/>
        </p:nvSpPr>
        <p:spPr>
          <a:xfrm>
            <a:off x="0" y="0"/>
            <a:ext cx="12192000" cy="7096539"/>
          </a:xfrm>
          <a:prstGeom prst="rect">
            <a:avLst/>
          </a:prstGeom>
          <a:solidFill>
            <a:srgbClr val="6E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57207-D083-704B-9D57-BD10B669122C}"/>
              </a:ext>
            </a:extLst>
          </p:cNvPr>
          <p:cNvSpPr>
            <a:spLocks noGrp="1"/>
          </p:cNvSpPr>
          <p:nvPr>
            <p:ph type="ctrTitle"/>
          </p:nvPr>
        </p:nvSpPr>
        <p:spPr>
          <a:xfrm>
            <a:off x="1245707" y="2196548"/>
            <a:ext cx="10946293" cy="225433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3C60E7A-4304-E243-ACB9-35633A1BF4A2}"/>
              </a:ext>
            </a:extLst>
          </p:cNvPr>
          <p:cNvSpPr>
            <a:spLocks noGrp="1"/>
          </p:cNvSpPr>
          <p:nvPr>
            <p:ph type="subTitle" idx="1"/>
          </p:nvPr>
        </p:nvSpPr>
        <p:spPr>
          <a:xfrm>
            <a:off x="1245708" y="4578350"/>
            <a:ext cx="9144000" cy="67945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6" name="Rectangle 45">
            <a:extLst>
              <a:ext uri="{FF2B5EF4-FFF2-40B4-BE49-F238E27FC236}">
                <a16:creationId xmlns:a16="http://schemas.microsoft.com/office/drawing/2014/main" id="{B468BB47-06CF-6042-B9AE-4B23CBAAA1E2}"/>
              </a:ext>
            </a:extLst>
          </p:cNvPr>
          <p:cNvSpPr/>
          <p:nvPr userDrawn="1"/>
        </p:nvSpPr>
        <p:spPr>
          <a:xfrm>
            <a:off x="1524000" y="5257800"/>
            <a:ext cx="10668000" cy="92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041AF985-41A6-4D44-9C32-CD69320E56B2}"/>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8155360" y="5424568"/>
            <a:ext cx="1951355" cy="679450"/>
          </a:xfrm>
          <a:prstGeom prst="rect">
            <a:avLst/>
          </a:prstGeom>
        </p:spPr>
      </p:pic>
      <p:pic>
        <p:nvPicPr>
          <p:cNvPr id="48" name="Picture 47">
            <a:extLst>
              <a:ext uri="{FF2B5EF4-FFF2-40B4-BE49-F238E27FC236}">
                <a16:creationId xmlns:a16="http://schemas.microsoft.com/office/drawing/2014/main" id="{5F94023B-F92B-A94A-B78F-F469F866AAE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0240644" y="5445251"/>
            <a:ext cx="1652099" cy="563378"/>
          </a:xfrm>
          <a:prstGeom prst="rect">
            <a:avLst/>
          </a:prstGeom>
        </p:spPr>
      </p:pic>
      <p:sp>
        <p:nvSpPr>
          <p:cNvPr id="49" name="Rectangle 48">
            <a:extLst>
              <a:ext uri="{FF2B5EF4-FFF2-40B4-BE49-F238E27FC236}">
                <a16:creationId xmlns:a16="http://schemas.microsoft.com/office/drawing/2014/main" id="{A59CA72D-D4AB-7348-8713-26DF9FCC6DE4}"/>
              </a:ext>
            </a:extLst>
          </p:cNvPr>
          <p:cNvSpPr/>
          <p:nvPr userDrawn="1"/>
        </p:nvSpPr>
        <p:spPr>
          <a:xfrm>
            <a:off x="1582563" y="5385262"/>
            <a:ext cx="6438868" cy="669414"/>
          </a:xfrm>
          <a:prstGeom prst="rect">
            <a:avLst/>
          </a:prstGeom>
        </p:spPr>
        <p:txBody>
          <a:bodyPr wrap="square">
            <a:spAutoFit/>
          </a:bodyPr>
          <a:lstStyle/>
          <a:p>
            <a:r>
              <a:rPr lang="en-US" sz="1250" b="0" dirty="0">
                <a:solidFill>
                  <a:srgbClr val="6E767D"/>
                </a:solidFill>
                <a:latin typeface="Segoe UI" panose="020B0502040204020203" pitchFamily="34" charset="0"/>
                <a:cs typeface="Segoe UI" panose="020B0502040204020203" pitchFamily="34" charset="0"/>
              </a:rPr>
              <a:t>A project by </a:t>
            </a:r>
          </a:p>
          <a:p>
            <a:r>
              <a:rPr lang="en-US" sz="1250" b="1" dirty="0">
                <a:solidFill>
                  <a:srgbClr val="6E767D"/>
                </a:solidFill>
                <a:latin typeface="Segoe UI" panose="020B0502040204020203" pitchFamily="34" charset="0"/>
                <a:cs typeface="Segoe UI" panose="020B0502040204020203" pitchFamily="34" charset="0"/>
              </a:rPr>
              <a:t>Washington State Department of Commerce </a:t>
            </a:r>
            <a:r>
              <a:rPr lang="en-US" sz="1250" b="0" dirty="0">
                <a:solidFill>
                  <a:srgbClr val="6E767D"/>
                </a:solidFill>
                <a:latin typeface="Segoe UI" panose="020B0502040204020203" pitchFamily="34" charset="0"/>
                <a:cs typeface="Segoe UI" panose="020B0502040204020203" pitchFamily="34" charset="0"/>
              </a:rPr>
              <a:t>and </a:t>
            </a:r>
            <a:r>
              <a:rPr lang="en-US" sz="1250" b="1" dirty="0">
                <a:solidFill>
                  <a:srgbClr val="6E767D"/>
                </a:solidFill>
                <a:latin typeface="Segoe UI" panose="020B0502040204020203" pitchFamily="34" charset="0"/>
                <a:cs typeface="Segoe UI" panose="020B0502040204020203" pitchFamily="34" charset="0"/>
              </a:rPr>
              <a:t>Puget Sound Regional Council </a:t>
            </a:r>
          </a:p>
          <a:p>
            <a:r>
              <a:rPr lang="en-US" sz="1250" b="0" dirty="0">
                <a:solidFill>
                  <a:srgbClr val="6E767D"/>
                </a:solidFill>
                <a:latin typeface="Segoe UI" panose="020B0502040204020203" pitchFamily="34" charset="0"/>
                <a:cs typeface="Segoe UI" panose="020B0502040204020203" pitchFamily="34" charset="0"/>
              </a:rPr>
              <a:t>and funded by </a:t>
            </a:r>
            <a:r>
              <a:rPr lang="en-US" sz="1250" b="1" dirty="0">
                <a:solidFill>
                  <a:srgbClr val="6E767D"/>
                </a:solidFill>
                <a:latin typeface="Segoe UI" panose="020B0502040204020203" pitchFamily="34" charset="0"/>
                <a:cs typeface="Segoe UI" panose="020B0502040204020203" pitchFamily="34" charset="0"/>
              </a:rPr>
              <a:t>EPA’s National Estuary Program</a:t>
            </a:r>
            <a:r>
              <a:rPr lang="en-US" sz="1250" b="0" dirty="0">
                <a:solidFill>
                  <a:srgbClr val="6E767D"/>
                </a:solidFill>
                <a:latin typeface="Segoe UI" panose="020B0502040204020203" pitchFamily="34" charset="0"/>
                <a:cs typeface="Segoe UI" panose="020B0502040204020203" pitchFamily="34" charset="0"/>
              </a:rPr>
              <a:t> through the </a:t>
            </a:r>
            <a:r>
              <a:rPr lang="en-US" sz="1250" b="1" dirty="0">
                <a:solidFill>
                  <a:srgbClr val="6E767D"/>
                </a:solidFill>
                <a:latin typeface="Segoe UI" panose="020B0502040204020203" pitchFamily="34" charset="0"/>
                <a:cs typeface="Segoe UI" panose="020B0502040204020203" pitchFamily="34" charset="0"/>
              </a:rPr>
              <a:t>Puget Sound Partnership</a:t>
            </a:r>
          </a:p>
        </p:txBody>
      </p:sp>
      <p:sp>
        <p:nvSpPr>
          <p:cNvPr id="50" name="Rectangle 49">
            <a:extLst>
              <a:ext uri="{FF2B5EF4-FFF2-40B4-BE49-F238E27FC236}">
                <a16:creationId xmlns:a16="http://schemas.microsoft.com/office/drawing/2014/main" id="{9549DA62-7B6C-7F4F-B178-799403905B01}"/>
              </a:ext>
            </a:extLst>
          </p:cNvPr>
          <p:cNvSpPr/>
          <p:nvPr userDrawn="1"/>
        </p:nvSpPr>
        <p:spPr>
          <a:xfrm>
            <a:off x="1321904" y="5257800"/>
            <a:ext cx="202096" cy="924339"/>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7F678CA-8B8C-DD41-99B8-EDD0403CAC52}"/>
              </a:ext>
            </a:extLst>
          </p:cNvPr>
          <p:cNvGrpSpPr/>
          <p:nvPr userDrawn="1"/>
        </p:nvGrpSpPr>
        <p:grpSpPr>
          <a:xfrm>
            <a:off x="0" y="0"/>
            <a:ext cx="12192000" cy="3176954"/>
            <a:chOff x="0" y="0"/>
            <a:chExt cx="12366869" cy="1453662"/>
          </a:xfrm>
        </p:grpSpPr>
        <p:pic>
          <p:nvPicPr>
            <p:cNvPr id="11" name="Picture 10">
              <a:extLst>
                <a:ext uri="{FF2B5EF4-FFF2-40B4-BE49-F238E27FC236}">
                  <a16:creationId xmlns:a16="http://schemas.microsoft.com/office/drawing/2014/main" id="{A5048CC9-19D4-934E-AA5B-403EE54B7E35}"/>
                </a:ext>
              </a:extLst>
            </p:cNvPr>
            <p:cNvPicPr>
              <a:picLocks noChangeAspect="1"/>
            </p:cNvPicPr>
            <p:nvPr userDrawn="1"/>
          </p:nvPicPr>
          <p:blipFill rotWithShape="1">
            <a:blip r:embed="rId4">
              <a:alphaModFix/>
            </a:blip>
            <a:srcRect b="13367"/>
            <a:stretch/>
          </p:blipFill>
          <p:spPr>
            <a:xfrm>
              <a:off x="88900" y="106569"/>
              <a:ext cx="12014200" cy="517111"/>
            </a:xfrm>
            <a:prstGeom prst="rect">
              <a:avLst/>
            </a:prstGeom>
          </p:spPr>
        </p:pic>
        <p:sp>
          <p:nvSpPr>
            <p:cNvPr id="5" name="Rectangle 4">
              <a:extLst>
                <a:ext uri="{FF2B5EF4-FFF2-40B4-BE49-F238E27FC236}">
                  <a16:creationId xmlns:a16="http://schemas.microsoft.com/office/drawing/2014/main" id="{B0D3B376-89E9-4644-830F-EEE4F0953B10}"/>
                </a:ext>
              </a:extLst>
            </p:cNvPr>
            <p:cNvSpPr/>
            <p:nvPr userDrawn="1"/>
          </p:nvSpPr>
          <p:spPr>
            <a:xfrm>
              <a:off x="0" y="0"/>
              <a:ext cx="621323" cy="1453662"/>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54776-6CAF-ED4A-ABF1-99FC9A922784}"/>
                </a:ext>
              </a:extLst>
            </p:cNvPr>
            <p:cNvSpPr/>
            <p:nvPr userDrawn="1"/>
          </p:nvSpPr>
          <p:spPr>
            <a:xfrm>
              <a:off x="621323" y="0"/>
              <a:ext cx="621323" cy="1453662"/>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54AF01-6B34-334E-A663-E232C8D0B919}"/>
                </a:ext>
              </a:extLst>
            </p:cNvPr>
            <p:cNvSpPr/>
            <p:nvPr userDrawn="1"/>
          </p:nvSpPr>
          <p:spPr>
            <a:xfrm>
              <a:off x="1242646" y="0"/>
              <a:ext cx="621323" cy="1453662"/>
            </a:xfrm>
            <a:prstGeom prst="rect">
              <a:avLst/>
            </a:prstGeom>
            <a:solidFill>
              <a:srgbClr val="E2A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B29E59-EC2E-4C49-A32C-17C52427EB64}"/>
                </a:ext>
              </a:extLst>
            </p:cNvPr>
            <p:cNvSpPr/>
            <p:nvPr userDrawn="1"/>
          </p:nvSpPr>
          <p:spPr>
            <a:xfrm>
              <a:off x="1858107" y="0"/>
              <a:ext cx="621323" cy="1453662"/>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4DDD88-B0B2-364C-B587-7763D4559EED}"/>
                </a:ext>
              </a:extLst>
            </p:cNvPr>
            <p:cNvSpPr/>
            <p:nvPr userDrawn="1"/>
          </p:nvSpPr>
          <p:spPr>
            <a:xfrm>
              <a:off x="2473569" y="0"/>
              <a:ext cx="621323" cy="1453662"/>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ED5534-8972-B640-B86A-8439FB0C2ED2}"/>
                </a:ext>
              </a:extLst>
            </p:cNvPr>
            <p:cNvSpPr/>
            <p:nvPr userDrawn="1"/>
          </p:nvSpPr>
          <p:spPr>
            <a:xfrm>
              <a:off x="3094892" y="0"/>
              <a:ext cx="621323" cy="1453662"/>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6795FC-191A-F74D-B91D-9B5F548E8D38}"/>
                </a:ext>
              </a:extLst>
            </p:cNvPr>
            <p:cNvSpPr/>
            <p:nvPr userDrawn="1"/>
          </p:nvSpPr>
          <p:spPr>
            <a:xfrm>
              <a:off x="3716215" y="0"/>
              <a:ext cx="621323" cy="1453662"/>
            </a:xfrm>
            <a:prstGeom prst="rect">
              <a:avLst/>
            </a:prstGeom>
            <a:solidFill>
              <a:srgbClr val="E2A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12D618-6D80-C44F-B0E3-416031A42ADF}"/>
                </a:ext>
              </a:extLst>
            </p:cNvPr>
            <p:cNvSpPr/>
            <p:nvPr userDrawn="1"/>
          </p:nvSpPr>
          <p:spPr>
            <a:xfrm>
              <a:off x="4331676" y="0"/>
              <a:ext cx="621323" cy="1453662"/>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73AEB7-C305-4D48-8479-197AAEC44D92}"/>
                </a:ext>
              </a:extLst>
            </p:cNvPr>
            <p:cNvSpPr/>
            <p:nvPr userDrawn="1"/>
          </p:nvSpPr>
          <p:spPr>
            <a:xfrm>
              <a:off x="4948062" y="0"/>
              <a:ext cx="621323" cy="1453662"/>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3221EB-1A18-AE4E-B7D5-0989AB6E3464}"/>
                </a:ext>
              </a:extLst>
            </p:cNvPr>
            <p:cNvSpPr/>
            <p:nvPr userDrawn="1"/>
          </p:nvSpPr>
          <p:spPr>
            <a:xfrm>
              <a:off x="5569385" y="0"/>
              <a:ext cx="621323" cy="1453662"/>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787A4E-88E0-F642-8CED-19DF255F14FE}"/>
                </a:ext>
              </a:extLst>
            </p:cNvPr>
            <p:cNvSpPr/>
            <p:nvPr userDrawn="1"/>
          </p:nvSpPr>
          <p:spPr>
            <a:xfrm>
              <a:off x="6190708" y="0"/>
              <a:ext cx="621323" cy="1453662"/>
            </a:xfrm>
            <a:prstGeom prst="rect">
              <a:avLst/>
            </a:prstGeom>
            <a:solidFill>
              <a:srgbClr val="E2A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39F7DD-8D4A-524D-A225-1666E4EACA36}"/>
                </a:ext>
              </a:extLst>
            </p:cNvPr>
            <p:cNvSpPr/>
            <p:nvPr userDrawn="1"/>
          </p:nvSpPr>
          <p:spPr>
            <a:xfrm>
              <a:off x="6806169" y="0"/>
              <a:ext cx="621323" cy="1453662"/>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1DD45C-EFEC-AF42-B16D-2E8E574D3AA2}"/>
                </a:ext>
              </a:extLst>
            </p:cNvPr>
            <p:cNvSpPr/>
            <p:nvPr userDrawn="1"/>
          </p:nvSpPr>
          <p:spPr>
            <a:xfrm>
              <a:off x="7406867" y="0"/>
              <a:ext cx="621323" cy="1453662"/>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3DB8E8-8D1F-0E4D-8256-074DC70717C4}"/>
                </a:ext>
              </a:extLst>
            </p:cNvPr>
            <p:cNvSpPr/>
            <p:nvPr userDrawn="1"/>
          </p:nvSpPr>
          <p:spPr>
            <a:xfrm>
              <a:off x="8028190" y="0"/>
              <a:ext cx="621323" cy="1453662"/>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76F6B73-C57E-6944-8B2C-C7DA02AE33B3}"/>
                </a:ext>
              </a:extLst>
            </p:cNvPr>
            <p:cNvSpPr/>
            <p:nvPr userDrawn="1"/>
          </p:nvSpPr>
          <p:spPr>
            <a:xfrm>
              <a:off x="8649513" y="0"/>
              <a:ext cx="621323" cy="1453662"/>
            </a:xfrm>
            <a:prstGeom prst="rect">
              <a:avLst/>
            </a:prstGeom>
            <a:solidFill>
              <a:srgbClr val="E2A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B13D20-A84B-444D-8355-019EDA701955}"/>
                </a:ext>
              </a:extLst>
            </p:cNvPr>
            <p:cNvSpPr/>
            <p:nvPr userDrawn="1"/>
          </p:nvSpPr>
          <p:spPr>
            <a:xfrm>
              <a:off x="9276697" y="0"/>
              <a:ext cx="621323" cy="1453662"/>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11EF409-18CF-EE42-AEED-57AE14C84CAA}"/>
                </a:ext>
              </a:extLst>
            </p:cNvPr>
            <p:cNvSpPr/>
            <p:nvPr userDrawn="1"/>
          </p:nvSpPr>
          <p:spPr>
            <a:xfrm>
              <a:off x="9887439" y="0"/>
              <a:ext cx="621323" cy="1453662"/>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17E870-EED8-F447-875C-B2F852F15EEB}"/>
                </a:ext>
              </a:extLst>
            </p:cNvPr>
            <p:cNvSpPr/>
            <p:nvPr userDrawn="1"/>
          </p:nvSpPr>
          <p:spPr>
            <a:xfrm>
              <a:off x="10508762" y="0"/>
              <a:ext cx="621323" cy="1453662"/>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BCC04F-1544-4E4C-AAF1-DCE307944148}"/>
                </a:ext>
              </a:extLst>
            </p:cNvPr>
            <p:cNvSpPr/>
            <p:nvPr userDrawn="1"/>
          </p:nvSpPr>
          <p:spPr>
            <a:xfrm>
              <a:off x="11130085" y="0"/>
              <a:ext cx="621323" cy="1453662"/>
            </a:xfrm>
            <a:prstGeom prst="rect">
              <a:avLst/>
            </a:prstGeom>
            <a:solidFill>
              <a:srgbClr val="E2A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D6CBC0-41FB-384D-9E1B-AC2DE8F8E2E9}"/>
                </a:ext>
              </a:extLst>
            </p:cNvPr>
            <p:cNvSpPr/>
            <p:nvPr userDrawn="1"/>
          </p:nvSpPr>
          <p:spPr>
            <a:xfrm>
              <a:off x="11745546" y="0"/>
              <a:ext cx="621323" cy="1453662"/>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89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A14D-AFD7-9B4D-843F-A02FB34FEF4F}"/>
              </a:ext>
            </a:extLst>
          </p:cNvPr>
          <p:cNvSpPr>
            <a:spLocks noGrp="1"/>
          </p:cNvSpPr>
          <p:nvPr>
            <p:ph type="title"/>
          </p:nvPr>
        </p:nvSpPr>
        <p:spPr>
          <a:xfrm>
            <a:off x="291547" y="668338"/>
            <a:ext cx="11063841" cy="10128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5264F3-2711-3947-9514-3985EA057E17}"/>
              </a:ext>
            </a:extLst>
          </p:cNvPr>
          <p:cNvSpPr>
            <a:spLocks noGrp="1"/>
          </p:cNvSpPr>
          <p:nvPr>
            <p:ph type="body" idx="1"/>
          </p:nvPr>
        </p:nvSpPr>
        <p:spPr>
          <a:xfrm>
            <a:off x="2915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E34B8F-EF0E-FC40-9F1A-665765392E20}"/>
              </a:ext>
            </a:extLst>
          </p:cNvPr>
          <p:cNvSpPr>
            <a:spLocks noGrp="1"/>
          </p:cNvSpPr>
          <p:nvPr>
            <p:ph sz="half" idx="2"/>
          </p:nvPr>
        </p:nvSpPr>
        <p:spPr>
          <a:xfrm>
            <a:off x="291548" y="2505075"/>
            <a:ext cx="5183188" cy="31005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E44910-3AA0-3B4D-A0D7-64350721E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7B2D451-104F-7C40-919B-5D942FD8438B}"/>
              </a:ext>
            </a:extLst>
          </p:cNvPr>
          <p:cNvSpPr>
            <a:spLocks noGrp="1"/>
          </p:cNvSpPr>
          <p:nvPr>
            <p:ph sz="quarter" idx="4"/>
          </p:nvPr>
        </p:nvSpPr>
        <p:spPr>
          <a:xfrm>
            <a:off x="6172200" y="2505075"/>
            <a:ext cx="5183188" cy="3100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E32161E-3B1B-4249-A060-55083173E489}"/>
              </a:ext>
            </a:extLst>
          </p:cNvPr>
          <p:cNvSpPr>
            <a:spLocks noGrp="1"/>
          </p:cNvSpPr>
          <p:nvPr>
            <p:ph type="ftr" sz="quarter" idx="11"/>
          </p:nvPr>
        </p:nvSpPr>
        <p:spPr/>
        <p:txBody>
          <a:bodyPr/>
          <a:lstStyle/>
          <a:p>
            <a:r>
              <a:rPr lang="en-US"/>
              <a:t>A Guidebook for Local Jurisdictions</a:t>
            </a:r>
          </a:p>
        </p:txBody>
      </p:sp>
      <p:sp>
        <p:nvSpPr>
          <p:cNvPr id="9" name="Slide Number Placeholder 8">
            <a:extLst>
              <a:ext uri="{FF2B5EF4-FFF2-40B4-BE49-F238E27FC236}">
                <a16:creationId xmlns:a16="http://schemas.microsoft.com/office/drawing/2014/main" id="{CF37F163-0141-E147-ABAD-C166C37E5BE1}"/>
              </a:ext>
            </a:extLst>
          </p:cNvPr>
          <p:cNvSpPr>
            <a:spLocks noGrp="1"/>
          </p:cNvSpPr>
          <p:nvPr>
            <p:ph type="sldNum" sz="quarter" idx="12"/>
          </p:nvPr>
        </p:nvSpPr>
        <p:spPr/>
        <p:txBody>
          <a:bodyPr/>
          <a:lstStyle/>
          <a:p>
            <a:fld id="{0FB82491-131B-284F-9344-8743E85AA0ED}" type="slidenum">
              <a:rPr lang="en-US" smtClean="0"/>
              <a:t>‹#›</a:t>
            </a:fld>
            <a:endParaRPr lang="en-US"/>
          </a:p>
        </p:txBody>
      </p:sp>
    </p:spTree>
    <p:extLst>
      <p:ext uri="{BB962C8B-B14F-4D97-AF65-F5344CB8AC3E}">
        <p14:creationId xmlns:p14="http://schemas.microsoft.com/office/powerpoint/2010/main" val="83102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7D237C-0A89-6644-915D-CE0E67D66941}"/>
              </a:ext>
            </a:extLst>
          </p:cNvPr>
          <p:cNvSpPr/>
          <p:nvPr userDrawn="1"/>
        </p:nvSpPr>
        <p:spPr>
          <a:xfrm>
            <a:off x="0" y="0"/>
            <a:ext cx="12192000" cy="6128234"/>
          </a:xfrm>
          <a:prstGeom prst="rect">
            <a:avLst/>
          </a:prstGeom>
          <a:solidFill>
            <a:srgbClr val="6E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E50147-771C-D64F-B64C-97757D446A99}"/>
              </a:ext>
            </a:extLst>
          </p:cNvPr>
          <p:cNvSpPr/>
          <p:nvPr userDrawn="1"/>
        </p:nvSpPr>
        <p:spPr>
          <a:xfrm>
            <a:off x="10525542" y="0"/>
            <a:ext cx="822960" cy="6128234"/>
          </a:xfrm>
          <a:prstGeom prst="rect">
            <a:avLst/>
          </a:prstGeom>
          <a:solidFill>
            <a:srgbClr val="00BC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7A14D-AFD7-9B4D-843F-A02FB34FEF4F}"/>
              </a:ext>
            </a:extLst>
          </p:cNvPr>
          <p:cNvSpPr>
            <a:spLocks noGrp="1"/>
          </p:cNvSpPr>
          <p:nvPr>
            <p:ph type="title"/>
          </p:nvPr>
        </p:nvSpPr>
        <p:spPr>
          <a:xfrm>
            <a:off x="291547" y="668338"/>
            <a:ext cx="11063841" cy="1012826"/>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5264F3-2711-3947-9514-3985EA057E17}"/>
              </a:ext>
            </a:extLst>
          </p:cNvPr>
          <p:cNvSpPr>
            <a:spLocks noGrp="1"/>
          </p:cNvSpPr>
          <p:nvPr>
            <p:ph type="body" idx="1"/>
          </p:nvPr>
        </p:nvSpPr>
        <p:spPr>
          <a:xfrm>
            <a:off x="291548"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FE34B8F-EF0E-FC40-9F1A-665765392E20}"/>
              </a:ext>
            </a:extLst>
          </p:cNvPr>
          <p:cNvSpPr>
            <a:spLocks noGrp="1"/>
          </p:cNvSpPr>
          <p:nvPr>
            <p:ph sz="half" idx="2"/>
          </p:nvPr>
        </p:nvSpPr>
        <p:spPr>
          <a:xfrm>
            <a:off x="291548" y="2505075"/>
            <a:ext cx="5183188" cy="31005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E44910-3AA0-3B4D-A0D7-64350721EAAE}"/>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7B2D451-104F-7C40-919B-5D942FD8438B}"/>
              </a:ext>
            </a:extLst>
          </p:cNvPr>
          <p:cNvSpPr>
            <a:spLocks noGrp="1"/>
          </p:cNvSpPr>
          <p:nvPr>
            <p:ph sz="quarter" idx="4"/>
          </p:nvPr>
        </p:nvSpPr>
        <p:spPr>
          <a:xfrm>
            <a:off x="6172200" y="2505075"/>
            <a:ext cx="5183188" cy="31005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E32161E-3B1B-4249-A060-55083173E489}"/>
              </a:ext>
            </a:extLst>
          </p:cNvPr>
          <p:cNvSpPr>
            <a:spLocks noGrp="1"/>
          </p:cNvSpPr>
          <p:nvPr>
            <p:ph type="ftr" sz="quarter" idx="11"/>
          </p:nvPr>
        </p:nvSpPr>
        <p:spPr/>
        <p:txBody>
          <a:bodyPr/>
          <a:lstStyle/>
          <a:p>
            <a:r>
              <a:rPr lang="en-US"/>
              <a:t>A Guidebook for Local Jurisdictions</a:t>
            </a:r>
          </a:p>
        </p:txBody>
      </p:sp>
      <p:sp>
        <p:nvSpPr>
          <p:cNvPr id="9" name="Slide Number Placeholder 8">
            <a:extLst>
              <a:ext uri="{FF2B5EF4-FFF2-40B4-BE49-F238E27FC236}">
                <a16:creationId xmlns:a16="http://schemas.microsoft.com/office/drawing/2014/main" id="{CF37F163-0141-E147-ABAD-C166C37E5BE1}"/>
              </a:ext>
            </a:extLst>
          </p:cNvPr>
          <p:cNvSpPr>
            <a:spLocks noGrp="1"/>
          </p:cNvSpPr>
          <p:nvPr>
            <p:ph type="sldNum" sz="quarter" idx="12"/>
          </p:nvPr>
        </p:nvSpPr>
        <p:spPr/>
        <p:txBody>
          <a:bodyPr/>
          <a:lstStyle/>
          <a:p>
            <a:fld id="{0FB82491-131B-284F-9344-8743E85AA0ED}" type="slidenum">
              <a:rPr lang="en-US" smtClean="0"/>
              <a:t>‹#›</a:t>
            </a:fld>
            <a:endParaRPr lang="en-US"/>
          </a:p>
        </p:txBody>
      </p:sp>
    </p:spTree>
    <p:extLst>
      <p:ext uri="{BB962C8B-B14F-4D97-AF65-F5344CB8AC3E}">
        <p14:creationId xmlns:p14="http://schemas.microsoft.com/office/powerpoint/2010/main" val="98659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983EC6-4C82-F649-BDEF-C9D1BD34540E}"/>
              </a:ext>
            </a:extLst>
          </p:cNvPr>
          <p:cNvSpPr/>
          <p:nvPr userDrawn="1"/>
        </p:nvSpPr>
        <p:spPr>
          <a:xfrm>
            <a:off x="0" y="0"/>
            <a:ext cx="12192000" cy="6128234"/>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B4A48B-D2A0-D043-B2DC-E53D6A5DFF84}"/>
              </a:ext>
            </a:extLst>
          </p:cNvPr>
          <p:cNvSpPr/>
          <p:nvPr userDrawn="1"/>
        </p:nvSpPr>
        <p:spPr>
          <a:xfrm>
            <a:off x="9670774" y="0"/>
            <a:ext cx="2521226" cy="6128234"/>
          </a:xfrm>
          <a:prstGeom prst="rect">
            <a:avLst/>
          </a:prstGeom>
          <a:solidFill>
            <a:srgbClr val="BBCE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94011-AC50-8F4A-AF30-5CAB779D9E40}"/>
              </a:ext>
            </a:extLst>
          </p:cNvPr>
          <p:cNvSpPr>
            <a:spLocks noGrp="1"/>
          </p:cNvSpPr>
          <p:nvPr>
            <p:ph type="title"/>
          </p:nvPr>
        </p:nvSpPr>
        <p:spPr>
          <a:xfrm>
            <a:off x="848138" y="2230575"/>
            <a:ext cx="5804453" cy="259984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10E8CDE3-3850-9C4C-A1A6-CAAFED655988}"/>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DAEAABB1-0A3D-184E-9056-6D595ACFC8FC}"/>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D4A74D7A-3D30-4B4C-B68D-ACEFC8206FF8}"/>
              </a:ext>
            </a:extLst>
          </p:cNvPr>
          <p:cNvSpPr/>
          <p:nvPr userDrawn="1"/>
        </p:nvSpPr>
        <p:spPr>
          <a:xfrm>
            <a:off x="10525542" y="0"/>
            <a:ext cx="822960" cy="6128234"/>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45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983EC6-4C82-F649-BDEF-C9D1BD34540E}"/>
              </a:ext>
            </a:extLst>
          </p:cNvPr>
          <p:cNvSpPr/>
          <p:nvPr userDrawn="1"/>
        </p:nvSpPr>
        <p:spPr>
          <a:xfrm>
            <a:off x="0" y="0"/>
            <a:ext cx="12192000" cy="6128234"/>
          </a:xfrm>
          <a:prstGeom prst="rect">
            <a:avLst/>
          </a:prstGeom>
          <a:solidFill>
            <a:srgbClr val="6E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B4A48B-D2A0-D043-B2DC-E53D6A5DFF84}"/>
              </a:ext>
            </a:extLst>
          </p:cNvPr>
          <p:cNvSpPr/>
          <p:nvPr userDrawn="1"/>
        </p:nvSpPr>
        <p:spPr>
          <a:xfrm>
            <a:off x="9670774" y="0"/>
            <a:ext cx="2521226" cy="6128234"/>
          </a:xfrm>
          <a:prstGeom prst="rect">
            <a:avLst/>
          </a:prstGeom>
          <a:solidFill>
            <a:srgbClr val="00BCE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94011-AC50-8F4A-AF30-5CAB779D9E40}"/>
              </a:ext>
            </a:extLst>
          </p:cNvPr>
          <p:cNvSpPr>
            <a:spLocks noGrp="1"/>
          </p:cNvSpPr>
          <p:nvPr>
            <p:ph type="title"/>
          </p:nvPr>
        </p:nvSpPr>
        <p:spPr>
          <a:xfrm>
            <a:off x="848138" y="2230575"/>
            <a:ext cx="5804453" cy="259984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10E8CDE3-3850-9C4C-A1A6-CAAFED655988}"/>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DAEAABB1-0A3D-184E-9056-6D595ACFC8FC}"/>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B84E72D0-3890-8A45-B54F-994A7BBAAC0F}"/>
              </a:ext>
            </a:extLst>
          </p:cNvPr>
          <p:cNvSpPr/>
          <p:nvPr userDrawn="1"/>
        </p:nvSpPr>
        <p:spPr>
          <a:xfrm>
            <a:off x="10525542" y="0"/>
            <a:ext cx="822960" cy="6128234"/>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91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983EC6-4C82-F649-BDEF-C9D1BD34540E}"/>
              </a:ext>
            </a:extLst>
          </p:cNvPr>
          <p:cNvSpPr/>
          <p:nvPr userDrawn="1"/>
        </p:nvSpPr>
        <p:spPr>
          <a:xfrm>
            <a:off x="0" y="0"/>
            <a:ext cx="12192000" cy="6128234"/>
          </a:xfrm>
          <a:prstGeom prst="rect">
            <a:avLst/>
          </a:prstGeom>
          <a:solidFill>
            <a:srgbClr val="9B1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B4A48B-D2A0-D043-B2DC-E53D6A5DFF84}"/>
              </a:ext>
            </a:extLst>
          </p:cNvPr>
          <p:cNvSpPr/>
          <p:nvPr userDrawn="1"/>
        </p:nvSpPr>
        <p:spPr>
          <a:xfrm>
            <a:off x="9670774" y="0"/>
            <a:ext cx="2521226" cy="6128234"/>
          </a:xfrm>
          <a:prstGeom prst="rect">
            <a:avLst/>
          </a:prstGeom>
          <a:solidFill>
            <a:srgbClr val="E2A71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94011-AC50-8F4A-AF30-5CAB779D9E40}"/>
              </a:ext>
            </a:extLst>
          </p:cNvPr>
          <p:cNvSpPr>
            <a:spLocks noGrp="1"/>
          </p:cNvSpPr>
          <p:nvPr>
            <p:ph type="title"/>
          </p:nvPr>
        </p:nvSpPr>
        <p:spPr>
          <a:xfrm>
            <a:off x="848138" y="2230575"/>
            <a:ext cx="5804453" cy="259984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10E8CDE3-3850-9C4C-A1A6-CAAFED655988}"/>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DAEAABB1-0A3D-184E-9056-6D595ACFC8FC}"/>
              </a:ext>
            </a:extLst>
          </p:cNvPr>
          <p:cNvSpPr>
            <a:spLocks noGrp="1"/>
          </p:cNvSpPr>
          <p:nvPr>
            <p:ph type="sldNum" sz="quarter" idx="12"/>
          </p:nvPr>
        </p:nvSpPr>
        <p:spPr/>
        <p:txBody>
          <a:bodyPr/>
          <a:lstStyle/>
          <a:p>
            <a:fld id="{0FB82491-131B-284F-9344-8743E85AA0ED}" type="slidenum">
              <a:rPr lang="en-US" smtClean="0"/>
              <a:t>‹#›</a:t>
            </a:fld>
            <a:endParaRPr lang="en-US"/>
          </a:p>
        </p:txBody>
      </p:sp>
    </p:spTree>
    <p:extLst>
      <p:ext uri="{BB962C8B-B14F-4D97-AF65-F5344CB8AC3E}">
        <p14:creationId xmlns:p14="http://schemas.microsoft.com/office/powerpoint/2010/main" val="23140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983EC6-4C82-F649-BDEF-C9D1BD34540E}"/>
              </a:ext>
            </a:extLst>
          </p:cNvPr>
          <p:cNvSpPr/>
          <p:nvPr userDrawn="1"/>
        </p:nvSpPr>
        <p:spPr>
          <a:xfrm>
            <a:off x="0" y="0"/>
            <a:ext cx="12192000" cy="6128234"/>
          </a:xfrm>
          <a:prstGeom prst="rect">
            <a:avLst/>
          </a:prstGeom>
          <a:solidFill>
            <a:srgbClr val="5E3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B4A48B-D2A0-D043-B2DC-E53D6A5DFF84}"/>
              </a:ext>
            </a:extLst>
          </p:cNvPr>
          <p:cNvSpPr/>
          <p:nvPr userDrawn="1"/>
        </p:nvSpPr>
        <p:spPr>
          <a:xfrm>
            <a:off x="9670774" y="0"/>
            <a:ext cx="2521226" cy="6128234"/>
          </a:xfrm>
          <a:prstGeom prst="rect">
            <a:avLst/>
          </a:prstGeom>
          <a:solidFill>
            <a:srgbClr val="00BCE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94011-AC50-8F4A-AF30-5CAB779D9E40}"/>
              </a:ext>
            </a:extLst>
          </p:cNvPr>
          <p:cNvSpPr>
            <a:spLocks noGrp="1"/>
          </p:cNvSpPr>
          <p:nvPr>
            <p:ph type="title"/>
          </p:nvPr>
        </p:nvSpPr>
        <p:spPr>
          <a:xfrm>
            <a:off x="848138" y="2230575"/>
            <a:ext cx="5804453" cy="259984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10E8CDE3-3850-9C4C-A1A6-CAAFED655988}"/>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DAEAABB1-0A3D-184E-9056-6D595ACFC8FC}"/>
              </a:ext>
            </a:extLst>
          </p:cNvPr>
          <p:cNvSpPr>
            <a:spLocks noGrp="1"/>
          </p:cNvSpPr>
          <p:nvPr>
            <p:ph type="sldNum" sz="quarter" idx="12"/>
          </p:nvPr>
        </p:nvSpPr>
        <p:spPr/>
        <p:txBody>
          <a:bodyPr/>
          <a:lstStyle/>
          <a:p>
            <a:fld id="{0FB82491-131B-284F-9344-8743E85AA0ED}" type="slidenum">
              <a:rPr lang="en-US" smtClean="0"/>
              <a:t>‹#›</a:t>
            </a:fld>
            <a:endParaRPr lang="en-US"/>
          </a:p>
        </p:txBody>
      </p:sp>
    </p:spTree>
    <p:extLst>
      <p:ext uri="{BB962C8B-B14F-4D97-AF65-F5344CB8AC3E}">
        <p14:creationId xmlns:p14="http://schemas.microsoft.com/office/powerpoint/2010/main" val="224985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52A728-750A-7142-BD98-8D01ADE0C14A}"/>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6394C3BD-3698-0546-8D0F-D9B373DDC52B}"/>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5" name="Rectangle 4">
            <a:extLst>
              <a:ext uri="{FF2B5EF4-FFF2-40B4-BE49-F238E27FC236}">
                <a16:creationId xmlns:a16="http://schemas.microsoft.com/office/drawing/2014/main" id="{3B466E40-1EBE-7C40-8283-0CE7F667030F}"/>
              </a:ext>
            </a:extLst>
          </p:cNvPr>
          <p:cNvSpPr/>
          <p:nvPr userDrawn="1"/>
        </p:nvSpPr>
        <p:spPr>
          <a:xfrm>
            <a:off x="0" y="0"/>
            <a:ext cx="12192000" cy="6128234"/>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DFA7B4-DF81-C74E-87B1-AC93AC75BBA1}"/>
              </a:ext>
            </a:extLst>
          </p:cNvPr>
          <p:cNvSpPr/>
          <p:nvPr userDrawn="1"/>
        </p:nvSpPr>
        <p:spPr>
          <a:xfrm>
            <a:off x="9670774" y="0"/>
            <a:ext cx="2521226" cy="6128234"/>
          </a:xfrm>
          <a:prstGeom prst="rect">
            <a:avLst/>
          </a:prstGeom>
          <a:solidFill>
            <a:srgbClr val="BBCE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08D22E-3B77-FA49-A4DA-FBBD0B39934A}"/>
              </a:ext>
            </a:extLst>
          </p:cNvPr>
          <p:cNvSpPr/>
          <p:nvPr userDrawn="1"/>
        </p:nvSpPr>
        <p:spPr>
          <a:xfrm>
            <a:off x="10525542" y="0"/>
            <a:ext cx="822960" cy="6128234"/>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84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52A728-750A-7142-BD98-8D01ADE0C14A}"/>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6394C3BD-3698-0546-8D0F-D9B373DDC52B}"/>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5" name="Rectangle 4">
            <a:extLst>
              <a:ext uri="{FF2B5EF4-FFF2-40B4-BE49-F238E27FC236}">
                <a16:creationId xmlns:a16="http://schemas.microsoft.com/office/drawing/2014/main" id="{3B466E40-1EBE-7C40-8283-0CE7F667030F}"/>
              </a:ext>
            </a:extLst>
          </p:cNvPr>
          <p:cNvSpPr/>
          <p:nvPr userDrawn="1"/>
        </p:nvSpPr>
        <p:spPr>
          <a:xfrm>
            <a:off x="0" y="0"/>
            <a:ext cx="12192000" cy="6128234"/>
          </a:xfrm>
          <a:prstGeom prst="rect">
            <a:avLst/>
          </a:prstGeom>
          <a:solidFill>
            <a:srgbClr val="6E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DFA7B4-DF81-C74E-87B1-AC93AC75BBA1}"/>
              </a:ext>
            </a:extLst>
          </p:cNvPr>
          <p:cNvSpPr/>
          <p:nvPr userDrawn="1"/>
        </p:nvSpPr>
        <p:spPr>
          <a:xfrm>
            <a:off x="9670774" y="0"/>
            <a:ext cx="2521226" cy="6128234"/>
          </a:xfrm>
          <a:prstGeom prst="rect">
            <a:avLst/>
          </a:prstGeom>
          <a:solidFill>
            <a:srgbClr val="00BCE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56B1BA-6C8D-5146-83F1-5E6D1D4E30F6}"/>
              </a:ext>
            </a:extLst>
          </p:cNvPr>
          <p:cNvSpPr/>
          <p:nvPr userDrawn="1"/>
        </p:nvSpPr>
        <p:spPr>
          <a:xfrm>
            <a:off x="10525542" y="0"/>
            <a:ext cx="822960" cy="6128234"/>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52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52A728-750A-7142-BD98-8D01ADE0C14A}"/>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6394C3BD-3698-0546-8D0F-D9B373DDC52B}"/>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5" name="Rectangle 4">
            <a:extLst>
              <a:ext uri="{FF2B5EF4-FFF2-40B4-BE49-F238E27FC236}">
                <a16:creationId xmlns:a16="http://schemas.microsoft.com/office/drawing/2014/main" id="{3B466E40-1EBE-7C40-8283-0CE7F667030F}"/>
              </a:ext>
            </a:extLst>
          </p:cNvPr>
          <p:cNvSpPr/>
          <p:nvPr userDrawn="1"/>
        </p:nvSpPr>
        <p:spPr>
          <a:xfrm>
            <a:off x="0" y="0"/>
            <a:ext cx="12192000" cy="6128234"/>
          </a:xfrm>
          <a:prstGeom prst="rect">
            <a:avLst/>
          </a:prstGeom>
          <a:solidFill>
            <a:srgbClr val="9B1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DFA7B4-DF81-C74E-87B1-AC93AC75BBA1}"/>
              </a:ext>
            </a:extLst>
          </p:cNvPr>
          <p:cNvSpPr/>
          <p:nvPr userDrawn="1"/>
        </p:nvSpPr>
        <p:spPr>
          <a:xfrm>
            <a:off x="9670774" y="0"/>
            <a:ext cx="2521226" cy="6128234"/>
          </a:xfrm>
          <a:prstGeom prst="rect">
            <a:avLst/>
          </a:prstGeom>
          <a:solidFill>
            <a:srgbClr val="E2A71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8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52A728-750A-7142-BD98-8D01ADE0C14A}"/>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6394C3BD-3698-0546-8D0F-D9B373DDC52B}"/>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5" name="Rectangle 4">
            <a:extLst>
              <a:ext uri="{FF2B5EF4-FFF2-40B4-BE49-F238E27FC236}">
                <a16:creationId xmlns:a16="http://schemas.microsoft.com/office/drawing/2014/main" id="{3B466E40-1EBE-7C40-8283-0CE7F667030F}"/>
              </a:ext>
            </a:extLst>
          </p:cNvPr>
          <p:cNvSpPr/>
          <p:nvPr userDrawn="1"/>
        </p:nvSpPr>
        <p:spPr>
          <a:xfrm>
            <a:off x="0" y="0"/>
            <a:ext cx="12192000" cy="6128234"/>
          </a:xfrm>
          <a:prstGeom prst="rect">
            <a:avLst/>
          </a:prstGeom>
          <a:solidFill>
            <a:srgbClr val="5E3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DFA7B4-DF81-C74E-87B1-AC93AC75BBA1}"/>
              </a:ext>
            </a:extLst>
          </p:cNvPr>
          <p:cNvSpPr/>
          <p:nvPr userDrawn="1"/>
        </p:nvSpPr>
        <p:spPr>
          <a:xfrm>
            <a:off x="9670774" y="0"/>
            <a:ext cx="2521226" cy="6128234"/>
          </a:xfrm>
          <a:prstGeom prst="rect">
            <a:avLst/>
          </a:prstGeom>
          <a:solidFill>
            <a:srgbClr val="BBCE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96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ADA8-81FA-E84C-BBC1-3E546024CD64}"/>
              </a:ext>
            </a:extLst>
          </p:cNvPr>
          <p:cNvSpPr>
            <a:spLocks noGrp="1"/>
          </p:cNvSpPr>
          <p:nvPr>
            <p:ph type="title"/>
          </p:nvPr>
        </p:nvSpPr>
        <p:spPr>
          <a:xfrm>
            <a:off x="549454" y="317499"/>
            <a:ext cx="9737036" cy="88762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032E01-C7D1-5948-B82E-C1627866B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B8A901E-4EEB-A449-8D18-DEC8296EA56F}"/>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E1509C3D-76E6-BB4D-8635-E378B0B25153}"/>
              </a:ext>
            </a:extLst>
          </p:cNvPr>
          <p:cNvSpPr>
            <a:spLocks noGrp="1"/>
          </p:cNvSpPr>
          <p:nvPr>
            <p:ph type="sldNum" sz="quarter" idx="12"/>
          </p:nvPr>
        </p:nvSpPr>
        <p:spPr/>
        <p:txBody>
          <a:bodyPr/>
          <a:lstStyle/>
          <a:p>
            <a:fld id="{0FB82491-131B-284F-9344-8743E85AA0ED}" type="slidenum">
              <a:rPr lang="en-US" smtClean="0"/>
              <a:t>‹#›</a:t>
            </a:fld>
            <a:endParaRPr lang="en-US"/>
          </a:p>
        </p:txBody>
      </p:sp>
    </p:spTree>
    <p:extLst>
      <p:ext uri="{BB962C8B-B14F-4D97-AF65-F5344CB8AC3E}">
        <p14:creationId xmlns:p14="http://schemas.microsoft.com/office/powerpoint/2010/main" val="160936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6BC2EA-7B01-4C4E-B68F-CCCB84FC0839}"/>
              </a:ext>
            </a:extLst>
          </p:cNvPr>
          <p:cNvSpPr/>
          <p:nvPr userDrawn="1"/>
        </p:nvSpPr>
        <p:spPr>
          <a:xfrm>
            <a:off x="0" y="0"/>
            <a:ext cx="12192000" cy="6128234"/>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1ADA8-81FA-E84C-BBC1-3E546024CD64}"/>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032E01-C7D1-5948-B82E-C1627866B165}"/>
              </a:ext>
            </a:extLst>
          </p:cNvPr>
          <p:cNvSpPr>
            <a:spLocks noGrp="1"/>
          </p:cNvSpPr>
          <p:nvPr>
            <p:ph idx="1"/>
          </p:nvPr>
        </p:nvSpPr>
        <p:spPr/>
        <p:txBody>
          <a:bodyPr/>
          <a:lstStyle>
            <a:lvl1pPr>
              <a:buClr>
                <a:srgbClr val="E6CE26"/>
              </a:buClr>
              <a:defRPr>
                <a:solidFill>
                  <a:schemeClr val="bg1"/>
                </a:solidFill>
              </a:defRPr>
            </a:lvl1pPr>
            <a:lvl2pPr>
              <a:buClr>
                <a:srgbClr val="E6CE26"/>
              </a:buClr>
              <a:defRPr>
                <a:solidFill>
                  <a:schemeClr val="bg1"/>
                </a:solidFill>
              </a:defRPr>
            </a:lvl2pPr>
            <a:lvl3pPr>
              <a:buClr>
                <a:srgbClr val="E6CE26"/>
              </a:buClr>
              <a:defRPr>
                <a:solidFill>
                  <a:schemeClr val="bg1"/>
                </a:solidFill>
              </a:defRPr>
            </a:lvl3pPr>
            <a:lvl4pPr>
              <a:buClr>
                <a:srgbClr val="E6CE26"/>
              </a:buClr>
              <a:defRPr>
                <a:solidFill>
                  <a:schemeClr val="bg1"/>
                </a:solidFill>
              </a:defRPr>
            </a:lvl4pPr>
            <a:lvl5pPr>
              <a:buClr>
                <a:srgbClr val="E6CE26"/>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B8A901E-4EEB-A449-8D18-DEC8296EA56F}"/>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E1509C3D-76E6-BB4D-8635-E378B0B25153}"/>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9" name="Rectangle 8">
            <a:extLst>
              <a:ext uri="{FF2B5EF4-FFF2-40B4-BE49-F238E27FC236}">
                <a16:creationId xmlns:a16="http://schemas.microsoft.com/office/drawing/2014/main" id="{1582917F-589D-DC4D-9898-C591CF5B32F4}"/>
              </a:ext>
            </a:extLst>
          </p:cNvPr>
          <p:cNvSpPr/>
          <p:nvPr userDrawn="1"/>
        </p:nvSpPr>
        <p:spPr>
          <a:xfrm>
            <a:off x="10525542" y="0"/>
            <a:ext cx="822960" cy="6128234"/>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70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6BC2EA-7B01-4C4E-B68F-CCCB84FC0839}"/>
              </a:ext>
            </a:extLst>
          </p:cNvPr>
          <p:cNvSpPr/>
          <p:nvPr userDrawn="1"/>
        </p:nvSpPr>
        <p:spPr>
          <a:xfrm>
            <a:off x="0" y="0"/>
            <a:ext cx="12192000" cy="6128234"/>
          </a:xfrm>
          <a:prstGeom prst="rect">
            <a:avLst/>
          </a:prstGeom>
          <a:solidFill>
            <a:srgbClr val="6E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1ADA8-81FA-E84C-BBC1-3E546024CD64}"/>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032E01-C7D1-5948-B82E-C1627866B165}"/>
              </a:ext>
            </a:extLst>
          </p:cNvPr>
          <p:cNvSpPr>
            <a:spLocks noGrp="1"/>
          </p:cNvSpPr>
          <p:nvPr>
            <p:ph idx="1"/>
          </p:nvPr>
        </p:nvSpPr>
        <p:spPr/>
        <p:txBody>
          <a:bodyPr/>
          <a:lstStyle>
            <a:lvl1pPr>
              <a:buClr>
                <a:srgbClr val="BBCE26"/>
              </a:buClr>
              <a:defRPr>
                <a:solidFill>
                  <a:schemeClr val="bg1"/>
                </a:solidFill>
              </a:defRPr>
            </a:lvl1pPr>
            <a:lvl2pPr>
              <a:buClr>
                <a:srgbClr val="BBCE26"/>
              </a:buClr>
              <a:defRPr>
                <a:solidFill>
                  <a:schemeClr val="bg1"/>
                </a:solidFill>
              </a:defRPr>
            </a:lvl2pPr>
            <a:lvl3pPr>
              <a:buClr>
                <a:srgbClr val="BBCE26"/>
              </a:buClr>
              <a:defRPr>
                <a:solidFill>
                  <a:schemeClr val="bg1"/>
                </a:solidFill>
              </a:defRPr>
            </a:lvl3pPr>
            <a:lvl4pPr>
              <a:buClr>
                <a:srgbClr val="BBCE26"/>
              </a:buClr>
              <a:defRPr>
                <a:solidFill>
                  <a:schemeClr val="bg1"/>
                </a:solidFill>
              </a:defRPr>
            </a:lvl4pPr>
            <a:lvl5pPr>
              <a:buClr>
                <a:srgbClr val="BBCE26"/>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B8A901E-4EEB-A449-8D18-DEC8296EA56F}"/>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E1509C3D-76E6-BB4D-8635-E378B0B25153}"/>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4481D4E6-854E-C14B-8089-D2FA1CE10569}"/>
              </a:ext>
            </a:extLst>
          </p:cNvPr>
          <p:cNvSpPr/>
          <p:nvPr userDrawn="1"/>
        </p:nvSpPr>
        <p:spPr>
          <a:xfrm>
            <a:off x="10525542" y="0"/>
            <a:ext cx="822960" cy="6128234"/>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7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6BC2EA-7B01-4C4E-B68F-CCCB84FC0839}"/>
              </a:ext>
            </a:extLst>
          </p:cNvPr>
          <p:cNvSpPr/>
          <p:nvPr userDrawn="1"/>
        </p:nvSpPr>
        <p:spPr>
          <a:xfrm>
            <a:off x="0" y="0"/>
            <a:ext cx="12192000" cy="6128234"/>
          </a:xfrm>
          <a:prstGeom prst="rect">
            <a:avLst/>
          </a:prstGeom>
          <a:solidFill>
            <a:srgbClr val="9B1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1ADA8-81FA-E84C-BBC1-3E546024CD64}"/>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032E01-C7D1-5948-B82E-C1627866B16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B8A901E-4EEB-A449-8D18-DEC8296EA56F}"/>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E1509C3D-76E6-BB4D-8635-E378B0B25153}"/>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B42575D0-F5B5-1F45-8899-601DDE1B431E}"/>
              </a:ext>
            </a:extLst>
          </p:cNvPr>
          <p:cNvSpPr/>
          <p:nvPr userDrawn="1"/>
        </p:nvSpPr>
        <p:spPr>
          <a:xfrm>
            <a:off x="10525542" y="0"/>
            <a:ext cx="822960" cy="6128234"/>
          </a:xfrm>
          <a:prstGeom prst="rect">
            <a:avLst/>
          </a:prstGeom>
          <a:solidFill>
            <a:srgbClr val="E2A71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59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6BC2EA-7B01-4C4E-B68F-CCCB84FC0839}"/>
              </a:ext>
            </a:extLst>
          </p:cNvPr>
          <p:cNvSpPr/>
          <p:nvPr userDrawn="1"/>
        </p:nvSpPr>
        <p:spPr>
          <a:xfrm>
            <a:off x="0" y="0"/>
            <a:ext cx="12192000" cy="6128234"/>
          </a:xfrm>
          <a:prstGeom prst="rect">
            <a:avLst/>
          </a:prstGeom>
          <a:solidFill>
            <a:srgbClr val="5E3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1ADA8-81FA-E84C-BBC1-3E546024CD64}"/>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032E01-C7D1-5948-B82E-C1627866B16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B8A901E-4EEB-A449-8D18-DEC8296EA56F}"/>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E1509C3D-76E6-BB4D-8635-E378B0B25153}"/>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1313B77D-918F-1341-A028-A7C6AB8C2857}"/>
              </a:ext>
            </a:extLst>
          </p:cNvPr>
          <p:cNvSpPr/>
          <p:nvPr userDrawn="1"/>
        </p:nvSpPr>
        <p:spPr>
          <a:xfrm>
            <a:off x="10525542" y="0"/>
            <a:ext cx="822960" cy="6128234"/>
          </a:xfrm>
          <a:prstGeom prst="rect">
            <a:avLst/>
          </a:prstGeom>
          <a:solidFill>
            <a:srgbClr val="00BC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73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0CAFE6-268D-794C-8C10-F2870FB25BA8}"/>
              </a:ext>
            </a:extLst>
          </p:cNvPr>
          <p:cNvSpPr/>
          <p:nvPr userDrawn="1"/>
        </p:nvSpPr>
        <p:spPr>
          <a:xfrm>
            <a:off x="0" y="0"/>
            <a:ext cx="12192000" cy="6128234"/>
          </a:xfrm>
          <a:prstGeom prst="rect">
            <a:avLst/>
          </a:prstGeom>
          <a:solidFill>
            <a:srgbClr val="0A8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E28B6-516F-B140-8DD6-AF4AD3238F28}"/>
              </a:ext>
            </a:extLst>
          </p:cNvPr>
          <p:cNvSpPr>
            <a:spLocks noGrp="1"/>
          </p:cNvSpPr>
          <p:nvPr>
            <p:ph type="title"/>
          </p:nvPr>
        </p:nvSpPr>
        <p:spPr>
          <a:xfrm>
            <a:off x="839993" y="1093305"/>
            <a:ext cx="7836868" cy="2037522"/>
          </a:xfrm>
        </p:spPr>
        <p:txBody>
          <a:bodyPr anchor="b">
            <a:normAutofit/>
          </a:bodyPr>
          <a:lstStyle>
            <a:lvl1pP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4FDFE42-85D2-1A45-8C58-6D952578F0FB}"/>
              </a:ext>
            </a:extLst>
          </p:cNvPr>
          <p:cNvSpPr>
            <a:spLocks noGrp="1"/>
          </p:cNvSpPr>
          <p:nvPr>
            <p:ph type="body" idx="1"/>
          </p:nvPr>
        </p:nvSpPr>
        <p:spPr>
          <a:xfrm>
            <a:off x="831850" y="3358942"/>
            <a:ext cx="7755560" cy="2206972"/>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375068BE-6620-874A-9702-026B85CA1368}"/>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C721C116-B755-9D43-856A-EFB716942D3D}"/>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CEAB2526-139A-1E49-BF57-96A96885A2B6}"/>
              </a:ext>
            </a:extLst>
          </p:cNvPr>
          <p:cNvSpPr/>
          <p:nvPr userDrawn="1"/>
        </p:nvSpPr>
        <p:spPr>
          <a:xfrm>
            <a:off x="9670774" y="0"/>
            <a:ext cx="2521226" cy="6128234"/>
          </a:xfrm>
          <a:prstGeom prst="rect">
            <a:avLst/>
          </a:prstGeom>
          <a:solidFill>
            <a:srgbClr val="BBCE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0177B4-F60B-3B4A-9E1E-9B170AD8EEAD}"/>
              </a:ext>
            </a:extLst>
          </p:cNvPr>
          <p:cNvSpPr/>
          <p:nvPr userDrawn="1"/>
        </p:nvSpPr>
        <p:spPr>
          <a:xfrm>
            <a:off x="10525542" y="0"/>
            <a:ext cx="822960" cy="6128234"/>
          </a:xfrm>
          <a:prstGeom prst="rect">
            <a:avLst/>
          </a:prstGeom>
          <a:solidFill>
            <a:srgbClr val="BBC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07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0F646E-E728-8446-9D1F-3BFC0E36F0EA}"/>
              </a:ext>
            </a:extLst>
          </p:cNvPr>
          <p:cNvSpPr/>
          <p:nvPr userDrawn="1"/>
        </p:nvSpPr>
        <p:spPr>
          <a:xfrm>
            <a:off x="0" y="0"/>
            <a:ext cx="12192000" cy="6128234"/>
          </a:xfrm>
          <a:prstGeom prst="rect">
            <a:avLst/>
          </a:prstGeom>
          <a:solidFill>
            <a:srgbClr val="6E7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E28B6-516F-B140-8DD6-AF4AD3238F28}"/>
              </a:ext>
            </a:extLst>
          </p:cNvPr>
          <p:cNvSpPr>
            <a:spLocks noGrp="1"/>
          </p:cNvSpPr>
          <p:nvPr>
            <p:ph type="title"/>
          </p:nvPr>
        </p:nvSpPr>
        <p:spPr>
          <a:xfrm>
            <a:off x="839993" y="1093305"/>
            <a:ext cx="7836868" cy="2037522"/>
          </a:xfrm>
        </p:spPr>
        <p:txBody>
          <a:bodyPr anchor="b">
            <a:normAutofit/>
          </a:bodyPr>
          <a:lstStyle>
            <a:lvl1pP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4FDFE42-85D2-1A45-8C58-6D952578F0FB}"/>
              </a:ext>
            </a:extLst>
          </p:cNvPr>
          <p:cNvSpPr>
            <a:spLocks noGrp="1"/>
          </p:cNvSpPr>
          <p:nvPr>
            <p:ph type="body" idx="1"/>
          </p:nvPr>
        </p:nvSpPr>
        <p:spPr>
          <a:xfrm>
            <a:off x="831850" y="3358942"/>
            <a:ext cx="7755560" cy="2206972"/>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375068BE-6620-874A-9702-026B85CA1368}"/>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C721C116-B755-9D43-856A-EFB716942D3D}"/>
              </a:ext>
            </a:extLst>
          </p:cNvPr>
          <p:cNvSpPr>
            <a:spLocks noGrp="1"/>
          </p:cNvSpPr>
          <p:nvPr>
            <p:ph type="sldNum" sz="quarter" idx="12"/>
          </p:nvPr>
        </p:nvSpPr>
        <p:spPr/>
        <p:txBody>
          <a:bodyPr/>
          <a:lstStyle/>
          <a:p>
            <a:fld id="{0FB82491-131B-284F-9344-8743E85AA0ED}" type="slidenum">
              <a:rPr lang="en-US" smtClean="0"/>
              <a:t>‹#›</a:t>
            </a:fld>
            <a:endParaRPr lang="en-US"/>
          </a:p>
        </p:txBody>
      </p:sp>
      <p:sp>
        <p:nvSpPr>
          <p:cNvPr id="8" name="Rectangle 7">
            <a:extLst>
              <a:ext uri="{FF2B5EF4-FFF2-40B4-BE49-F238E27FC236}">
                <a16:creationId xmlns:a16="http://schemas.microsoft.com/office/drawing/2014/main" id="{CEAB2526-139A-1E49-BF57-96A96885A2B6}"/>
              </a:ext>
            </a:extLst>
          </p:cNvPr>
          <p:cNvSpPr/>
          <p:nvPr userDrawn="1"/>
        </p:nvSpPr>
        <p:spPr>
          <a:xfrm>
            <a:off x="9670774" y="0"/>
            <a:ext cx="2521226" cy="6128234"/>
          </a:xfrm>
          <a:prstGeom prst="rect">
            <a:avLst/>
          </a:prstGeom>
          <a:solidFill>
            <a:srgbClr val="14D0F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F79B53-1E59-DC40-83CE-FEB2869C6DD4}"/>
              </a:ext>
            </a:extLst>
          </p:cNvPr>
          <p:cNvSpPr/>
          <p:nvPr userDrawn="1"/>
        </p:nvSpPr>
        <p:spPr>
          <a:xfrm>
            <a:off x="10525542" y="0"/>
            <a:ext cx="822960" cy="6128234"/>
          </a:xfrm>
          <a:prstGeom prst="rect">
            <a:avLst/>
          </a:prstGeom>
          <a:solidFill>
            <a:srgbClr val="00B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30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AD90-8D3D-7A49-B856-6A1F2734003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4B21E5C-95C7-E94D-B397-7860CFD59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D8D60-57CE-ED42-9CFC-2A2EA850A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E09F47C-DDF2-D049-925C-C84150862D50}"/>
              </a:ext>
            </a:extLst>
          </p:cNvPr>
          <p:cNvSpPr>
            <a:spLocks noGrp="1"/>
          </p:cNvSpPr>
          <p:nvPr>
            <p:ph type="ftr" sz="quarter" idx="11"/>
          </p:nvPr>
        </p:nvSpPr>
        <p:spPr/>
        <p:txBody>
          <a:bodyPr/>
          <a:lstStyle/>
          <a:p>
            <a:r>
              <a:rPr lang="en-US"/>
              <a:t>A Guidebook for Local Jurisdictions</a:t>
            </a:r>
          </a:p>
        </p:txBody>
      </p:sp>
      <p:sp>
        <p:nvSpPr>
          <p:cNvPr id="7" name="Slide Number Placeholder 6">
            <a:extLst>
              <a:ext uri="{FF2B5EF4-FFF2-40B4-BE49-F238E27FC236}">
                <a16:creationId xmlns:a16="http://schemas.microsoft.com/office/drawing/2014/main" id="{655407BC-B99B-DD43-B43C-56B63CAF63C7}"/>
              </a:ext>
            </a:extLst>
          </p:cNvPr>
          <p:cNvSpPr>
            <a:spLocks noGrp="1"/>
          </p:cNvSpPr>
          <p:nvPr>
            <p:ph type="sldNum" sz="quarter" idx="12"/>
          </p:nvPr>
        </p:nvSpPr>
        <p:spPr/>
        <p:txBody>
          <a:bodyPr/>
          <a:lstStyle/>
          <a:p>
            <a:fld id="{0FB82491-131B-284F-9344-8743E85AA0ED}" type="slidenum">
              <a:rPr lang="en-US" smtClean="0"/>
              <a:t>‹#›</a:t>
            </a:fld>
            <a:endParaRPr lang="en-US"/>
          </a:p>
        </p:txBody>
      </p:sp>
    </p:spTree>
    <p:extLst>
      <p:ext uri="{BB962C8B-B14F-4D97-AF65-F5344CB8AC3E}">
        <p14:creationId xmlns:p14="http://schemas.microsoft.com/office/powerpoint/2010/main" val="156120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7A358-0545-E446-A0E1-54D6CF6E0269}"/>
              </a:ext>
            </a:extLst>
          </p:cNvPr>
          <p:cNvSpPr>
            <a:spLocks noGrp="1"/>
          </p:cNvSpPr>
          <p:nvPr>
            <p:ph type="title"/>
          </p:nvPr>
        </p:nvSpPr>
        <p:spPr>
          <a:xfrm>
            <a:off x="291547" y="729766"/>
            <a:ext cx="9737036" cy="887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5407F-53DC-8C49-857C-AF48034CFEC1}"/>
              </a:ext>
            </a:extLst>
          </p:cNvPr>
          <p:cNvSpPr>
            <a:spLocks noGrp="1"/>
          </p:cNvSpPr>
          <p:nvPr>
            <p:ph type="body" idx="1"/>
          </p:nvPr>
        </p:nvSpPr>
        <p:spPr>
          <a:xfrm>
            <a:off x="291547" y="1776896"/>
            <a:ext cx="9737036" cy="40076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F0B03CC-ECAA-D941-9169-D3646F8CADB2}"/>
              </a:ext>
            </a:extLst>
          </p:cNvPr>
          <p:cNvSpPr>
            <a:spLocks noGrp="1"/>
          </p:cNvSpPr>
          <p:nvPr>
            <p:ph type="ftr" sz="quarter" idx="3"/>
          </p:nvPr>
        </p:nvSpPr>
        <p:spPr>
          <a:xfrm>
            <a:off x="4038599" y="6356350"/>
            <a:ext cx="7381461" cy="365125"/>
          </a:xfrm>
          <a:prstGeom prst="rect">
            <a:avLst/>
          </a:prstGeom>
        </p:spPr>
        <p:txBody>
          <a:bodyPr vert="horz" lIns="91440" tIns="45720" rIns="91440" bIns="45720" rtlCol="0" anchor="ctr"/>
          <a:lstStyle>
            <a:lvl1pPr algn="r">
              <a:defRPr sz="1600">
                <a:solidFill>
                  <a:srgbClr val="6E767D"/>
                </a:solidFill>
                <a:latin typeface="Segoe UI" panose="020B0502040204020203" pitchFamily="34" charset="0"/>
                <a:cs typeface="Segoe UI" panose="020B0502040204020203" pitchFamily="34" charset="0"/>
              </a:defRPr>
            </a:lvl1pPr>
          </a:lstStyle>
          <a:p>
            <a:r>
              <a:rPr lang="en-US"/>
              <a:t>A Guidebook for Local Jurisdictions</a:t>
            </a:r>
            <a:endParaRPr lang="en-US" dirty="0"/>
          </a:p>
        </p:txBody>
      </p:sp>
      <p:sp>
        <p:nvSpPr>
          <p:cNvPr id="6" name="Slide Number Placeholder 5">
            <a:extLst>
              <a:ext uri="{FF2B5EF4-FFF2-40B4-BE49-F238E27FC236}">
                <a16:creationId xmlns:a16="http://schemas.microsoft.com/office/drawing/2014/main" id="{DB2B0EFE-27EC-1847-B7E8-CC4F2C77A0A7}"/>
              </a:ext>
            </a:extLst>
          </p:cNvPr>
          <p:cNvSpPr>
            <a:spLocks noGrp="1"/>
          </p:cNvSpPr>
          <p:nvPr>
            <p:ph type="sldNum" sz="quarter" idx="4"/>
          </p:nvPr>
        </p:nvSpPr>
        <p:spPr>
          <a:xfrm>
            <a:off x="11420061" y="6356350"/>
            <a:ext cx="526773" cy="365125"/>
          </a:xfrm>
          <a:prstGeom prst="rect">
            <a:avLst/>
          </a:prstGeom>
        </p:spPr>
        <p:txBody>
          <a:bodyPr vert="horz" lIns="91440" tIns="45720" rIns="91440" bIns="45720" rtlCol="0" anchor="ctr"/>
          <a:lstStyle>
            <a:lvl1pPr algn="r">
              <a:defRPr sz="1600">
                <a:solidFill>
                  <a:srgbClr val="6E767D"/>
                </a:solidFill>
                <a:latin typeface="Segoe UI" panose="020B0502040204020203" pitchFamily="34" charset="0"/>
                <a:cs typeface="Segoe UI" panose="020B0502040204020203" pitchFamily="34" charset="0"/>
              </a:defRPr>
            </a:lvl1pPr>
          </a:lstStyle>
          <a:p>
            <a:fld id="{0FB82491-131B-284F-9344-8743E85AA0ED}" type="slidenum">
              <a:rPr lang="en-US" smtClean="0"/>
              <a:pPr/>
              <a:t>‹#›</a:t>
            </a:fld>
            <a:endParaRPr lang="en-US" dirty="0"/>
          </a:p>
        </p:txBody>
      </p:sp>
      <p:pic>
        <p:nvPicPr>
          <p:cNvPr id="26" name="Picture 25">
            <a:extLst>
              <a:ext uri="{FF2B5EF4-FFF2-40B4-BE49-F238E27FC236}">
                <a16:creationId xmlns:a16="http://schemas.microsoft.com/office/drawing/2014/main" id="{A03A3ADE-65DD-8B48-BAE4-40C2CE93975B}"/>
              </a:ext>
            </a:extLst>
          </p:cNvPr>
          <p:cNvPicPr>
            <a:picLocks noChangeAspect="1"/>
          </p:cNvPicPr>
          <p:nvPr userDrawn="1"/>
        </p:nvPicPr>
        <p:blipFill rotWithShape="1">
          <a:blip r:embed="rId21">
            <a:alphaModFix/>
          </a:blip>
          <a:srcRect b="13367"/>
          <a:stretch/>
        </p:blipFill>
        <p:spPr>
          <a:xfrm>
            <a:off x="88900" y="106569"/>
            <a:ext cx="12014200" cy="517111"/>
          </a:xfrm>
          <a:prstGeom prst="rect">
            <a:avLst/>
          </a:prstGeom>
        </p:spPr>
      </p:pic>
      <p:pic>
        <p:nvPicPr>
          <p:cNvPr id="27" name="Picture 26">
            <a:extLst>
              <a:ext uri="{FF2B5EF4-FFF2-40B4-BE49-F238E27FC236}">
                <a16:creationId xmlns:a16="http://schemas.microsoft.com/office/drawing/2014/main" id="{0B15C59D-5580-5741-93E8-24F993647546}"/>
              </a:ext>
            </a:extLst>
          </p:cNvPr>
          <p:cNvPicPr/>
          <p:nvPr userDrawn="1"/>
        </p:nvPicPr>
        <p:blipFill>
          <a:blip r:embed="rId22" cstate="hqprint">
            <a:extLst>
              <a:ext uri="{28A0092B-C50C-407E-A947-70E740481C1C}">
                <a14:useLocalDpi xmlns:a14="http://schemas.microsoft.com/office/drawing/2010/main" val="0"/>
              </a:ext>
            </a:extLst>
          </a:blip>
          <a:stretch>
            <a:fillRect/>
          </a:stretch>
        </p:blipFill>
        <p:spPr>
          <a:xfrm>
            <a:off x="88900" y="6153900"/>
            <a:ext cx="1951355" cy="679450"/>
          </a:xfrm>
          <a:prstGeom prst="rect">
            <a:avLst/>
          </a:prstGeom>
        </p:spPr>
      </p:pic>
      <p:pic>
        <p:nvPicPr>
          <p:cNvPr id="28" name="Picture 27">
            <a:extLst>
              <a:ext uri="{FF2B5EF4-FFF2-40B4-BE49-F238E27FC236}">
                <a16:creationId xmlns:a16="http://schemas.microsoft.com/office/drawing/2014/main" id="{A4586BE2-DFA2-0F48-AB10-357F69FA5B48}"/>
              </a:ext>
            </a:extLst>
          </p:cNvPr>
          <p:cNvPicPr/>
          <p:nvPr userDrawn="1"/>
        </p:nvPicPr>
        <p:blipFill>
          <a:blip r:embed="rId23" cstate="print">
            <a:extLst>
              <a:ext uri="{28A0092B-C50C-407E-A947-70E740481C1C}">
                <a14:useLocalDpi xmlns:a14="http://schemas.microsoft.com/office/drawing/2010/main" val="0"/>
              </a:ext>
            </a:extLst>
          </a:blip>
          <a:stretch>
            <a:fillRect/>
          </a:stretch>
        </p:blipFill>
        <p:spPr>
          <a:xfrm>
            <a:off x="2263918" y="6203238"/>
            <a:ext cx="1652099" cy="563378"/>
          </a:xfrm>
          <a:prstGeom prst="rect">
            <a:avLst/>
          </a:prstGeom>
        </p:spPr>
      </p:pic>
    </p:spTree>
    <p:extLst>
      <p:ext uri="{BB962C8B-B14F-4D97-AF65-F5344CB8AC3E}">
        <p14:creationId xmlns:p14="http://schemas.microsoft.com/office/powerpoint/2010/main" val="337769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71" r:id="rId8"/>
    <p:sldLayoutId id="2147483652" r:id="rId9"/>
    <p:sldLayoutId id="2147483653" r:id="rId10"/>
    <p:sldLayoutId id="2147483670" r:id="rId11"/>
    <p:sldLayoutId id="2147483654" r:id="rId12"/>
    <p:sldLayoutId id="2147483664" r:id="rId13"/>
    <p:sldLayoutId id="2147483665" r:id="rId14"/>
    <p:sldLayoutId id="2147483666" r:id="rId15"/>
    <p:sldLayoutId id="2147483655" r:id="rId16"/>
    <p:sldLayoutId id="2147483667" r:id="rId17"/>
    <p:sldLayoutId id="2147483668" r:id="rId18"/>
    <p:sldLayoutId id="2147483669" r:id="rId19"/>
  </p:sldLayoutIdLst>
  <p:hf hdr="0" dt="0"/>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Charlene.Andrade@Commerce.wa.gov"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hyperlink" Target="mailto:Gen.Dial@Commerce.wa.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6469-46B6-3142-87E6-35A213438E2D}"/>
              </a:ext>
            </a:extLst>
          </p:cNvPr>
          <p:cNvSpPr>
            <a:spLocks noGrp="1"/>
          </p:cNvSpPr>
          <p:nvPr>
            <p:ph type="ctrTitle"/>
          </p:nvPr>
        </p:nvSpPr>
        <p:spPr>
          <a:xfrm>
            <a:off x="1245707" y="2196548"/>
            <a:ext cx="10946293" cy="2156511"/>
          </a:xfrm>
        </p:spPr>
        <p:txBody>
          <a:bodyPr/>
          <a:lstStyle/>
          <a:p>
            <a:r>
              <a:rPr lang="en-US" dirty="0"/>
              <a:t>Building Green Cities</a:t>
            </a:r>
          </a:p>
        </p:txBody>
      </p:sp>
      <p:sp>
        <p:nvSpPr>
          <p:cNvPr id="3" name="Subtitle 2">
            <a:extLst>
              <a:ext uri="{FF2B5EF4-FFF2-40B4-BE49-F238E27FC236}">
                <a16:creationId xmlns:a16="http://schemas.microsoft.com/office/drawing/2014/main" id="{E646CDC2-29CF-0546-9888-433B8F05866E}"/>
              </a:ext>
            </a:extLst>
          </p:cNvPr>
          <p:cNvSpPr>
            <a:spLocks noGrp="1"/>
          </p:cNvSpPr>
          <p:nvPr>
            <p:ph type="subTitle" idx="1"/>
          </p:nvPr>
        </p:nvSpPr>
        <p:spPr>
          <a:xfrm>
            <a:off x="1245708" y="4475318"/>
            <a:ext cx="9144000" cy="679450"/>
          </a:xfrm>
        </p:spPr>
        <p:txBody>
          <a:bodyPr>
            <a:normAutofit fontScale="85000" lnSpcReduction="20000"/>
          </a:bodyPr>
          <a:lstStyle/>
          <a:p>
            <a:r>
              <a:rPr lang="en-US" dirty="0"/>
              <a:t>Advisory Committee Meeting</a:t>
            </a:r>
          </a:p>
          <a:p>
            <a:r>
              <a:rPr lang="en-US" dirty="0"/>
              <a:t>April 10, 2020</a:t>
            </a:r>
          </a:p>
        </p:txBody>
      </p:sp>
      <p:pic>
        <p:nvPicPr>
          <p:cNvPr id="4" name="Picture 3">
            <a:extLst>
              <a:ext uri="{FF2B5EF4-FFF2-40B4-BE49-F238E27FC236}">
                <a16:creationId xmlns:a16="http://schemas.microsoft.com/office/drawing/2014/main" id="{03A49561-D480-DB44-AED8-A5799D3583D7}"/>
              </a:ext>
            </a:extLst>
          </p:cNvPr>
          <p:cNvPicPr>
            <a:picLocks noChangeAspect="1"/>
          </p:cNvPicPr>
          <p:nvPr/>
        </p:nvPicPr>
        <p:blipFill rotWithShape="1">
          <a:blip r:embed="rId3">
            <a:biLevel thresh="25000"/>
            <a:alphaModFix amt="35000"/>
          </a:blip>
          <a:srcRect r="3915" b="43384"/>
          <a:stretch/>
        </p:blipFill>
        <p:spPr>
          <a:xfrm>
            <a:off x="0" y="53358"/>
            <a:ext cx="12192000" cy="3093683"/>
          </a:xfrm>
          <a:prstGeom prst="rect">
            <a:avLst/>
          </a:prstGeom>
        </p:spPr>
      </p:pic>
    </p:spTree>
    <p:extLst>
      <p:ext uri="{BB962C8B-B14F-4D97-AF65-F5344CB8AC3E}">
        <p14:creationId xmlns:p14="http://schemas.microsoft.com/office/powerpoint/2010/main" val="147965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DACCFA-4720-FB49-BC97-B6228E7734FE}"/>
              </a:ext>
            </a:extLst>
          </p:cNvPr>
          <p:cNvSpPr>
            <a:spLocks noGrp="1"/>
          </p:cNvSpPr>
          <p:nvPr>
            <p:ph type="title"/>
          </p:nvPr>
        </p:nvSpPr>
        <p:spPr/>
        <p:txBody>
          <a:bodyPr/>
          <a:lstStyle/>
          <a:p>
            <a:r>
              <a:rPr lang="en-US" dirty="0">
                <a:latin typeface="Segoe UI"/>
                <a:cs typeface="Segoe UI"/>
              </a:rPr>
              <a:t>Themes of comments</a:t>
            </a:r>
            <a:endParaRPr lang="en-US" dirty="0"/>
          </a:p>
        </p:txBody>
      </p:sp>
      <p:sp>
        <p:nvSpPr>
          <p:cNvPr id="6" name="Content Placeholder 5">
            <a:extLst>
              <a:ext uri="{FF2B5EF4-FFF2-40B4-BE49-F238E27FC236}">
                <a16:creationId xmlns:a16="http://schemas.microsoft.com/office/drawing/2014/main" id="{AE405C4F-48F2-D046-A3C9-030A204386C0}"/>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Additional information on how to use guidebook</a:t>
            </a:r>
          </a:p>
          <a:p>
            <a:r>
              <a:rPr lang="en-US" dirty="0">
                <a:latin typeface="Segoe UI"/>
                <a:cs typeface="Segoe UI"/>
              </a:rPr>
              <a:t>Simplify &amp; add to definitions</a:t>
            </a:r>
            <a:endParaRPr lang="en-US"/>
          </a:p>
          <a:p>
            <a:r>
              <a:rPr lang="en-US" dirty="0">
                <a:latin typeface="Segoe UI"/>
                <a:cs typeface="Segoe UI"/>
              </a:rPr>
              <a:t>Provide additional resources throughout </a:t>
            </a:r>
            <a:br>
              <a:rPr lang="en-US" dirty="0">
                <a:latin typeface="Segoe UI"/>
                <a:cs typeface="Segoe UI"/>
              </a:rPr>
            </a:br>
            <a:r>
              <a:rPr lang="en-US">
                <a:latin typeface="Segoe UI"/>
                <a:cs typeface="Segoe UI"/>
              </a:rPr>
              <a:t>guidebook</a:t>
            </a:r>
          </a:p>
          <a:p>
            <a:r>
              <a:rPr lang="en-US">
                <a:latin typeface="Segoe UI"/>
                <a:cs typeface="Segoe UI"/>
              </a:rPr>
              <a:t>Expand on incentive matrix instructions</a:t>
            </a:r>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3311B88B-BCB0-484C-A128-65C95E58CAAB}"/>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AAC60B09-8C2B-ED4C-88A5-7CD1BFA58098}"/>
              </a:ext>
            </a:extLst>
          </p:cNvPr>
          <p:cNvSpPr>
            <a:spLocks noGrp="1"/>
          </p:cNvSpPr>
          <p:nvPr>
            <p:ph type="sldNum" sz="quarter" idx="12"/>
          </p:nvPr>
        </p:nvSpPr>
        <p:spPr/>
        <p:txBody>
          <a:bodyPr/>
          <a:lstStyle/>
          <a:p>
            <a:fld id="{0FB82491-131B-284F-9344-8743E85AA0ED}" type="slidenum">
              <a:rPr lang="en-US" smtClean="0"/>
              <a:t>10</a:t>
            </a:fld>
            <a:endParaRPr lang="en-US"/>
          </a:p>
        </p:txBody>
      </p:sp>
      <p:sp>
        <p:nvSpPr>
          <p:cNvPr id="7" name="Rectangle 6">
            <a:extLst>
              <a:ext uri="{FF2B5EF4-FFF2-40B4-BE49-F238E27FC236}">
                <a16:creationId xmlns:a16="http://schemas.microsoft.com/office/drawing/2014/main" id="{BCB50C04-AA3B-0943-B26F-2F696E178453}"/>
              </a:ext>
            </a:extLst>
          </p:cNvPr>
          <p:cNvSpPr/>
          <p:nvPr/>
        </p:nvSpPr>
        <p:spPr>
          <a:xfrm>
            <a:off x="8513335" y="686307"/>
            <a:ext cx="2620148" cy="30933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GUIDEBOOK CALLOUT</a:t>
            </a:r>
          </a:p>
        </p:txBody>
      </p:sp>
      <p:sp>
        <p:nvSpPr>
          <p:cNvPr id="10" name="Rectangle 9">
            <a:extLst>
              <a:ext uri="{FF2B5EF4-FFF2-40B4-BE49-F238E27FC236}">
                <a16:creationId xmlns:a16="http://schemas.microsoft.com/office/drawing/2014/main" id="{DD87A272-63F1-8448-81D1-C8642DB35A20}"/>
              </a:ext>
            </a:extLst>
          </p:cNvPr>
          <p:cNvSpPr/>
          <p:nvPr/>
        </p:nvSpPr>
        <p:spPr>
          <a:xfrm>
            <a:off x="7729329" y="2850759"/>
            <a:ext cx="2620148" cy="30933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GUIDEBOOK CALLOUT</a:t>
            </a:r>
          </a:p>
        </p:txBody>
      </p:sp>
    </p:spTree>
    <p:extLst>
      <p:ext uri="{BB962C8B-B14F-4D97-AF65-F5344CB8AC3E}">
        <p14:creationId xmlns:p14="http://schemas.microsoft.com/office/powerpoint/2010/main" val="414093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C85B71F-4C2B-D142-895C-064C05A5FE1E}"/>
              </a:ext>
            </a:extLst>
          </p:cNvPr>
          <p:cNvSpPr>
            <a:spLocks noGrp="1"/>
          </p:cNvSpPr>
          <p:nvPr>
            <p:ph type="ftr" sz="quarter" idx="11"/>
          </p:nvPr>
        </p:nvSpPr>
        <p:spPr/>
        <p:txBody>
          <a:bodyPr/>
          <a:lstStyle/>
          <a:p>
            <a:r>
              <a:rPr lang="en-US"/>
              <a:t>A Guidebook for Local Jurisdictions</a:t>
            </a:r>
          </a:p>
        </p:txBody>
      </p:sp>
      <p:sp>
        <p:nvSpPr>
          <p:cNvPr id="8" name="Slide Number Placeholder 7">
            <a:extLst>
              <a:ext uri="{FF2B5EF4-FFF2-40B4-BE49-F238E27FC236}">
                <a16:creationId xmlns:a16="http://schemas.microsoft.com/office/drawing/2014/main" id="{5EE0431B-B285-8C4E-89AE-F71E75C188E4}"/>
              </a:ext>
            </a:extLst>
          </p:cNvPr>
          <p:cNvSpPr>
            <a:spLocks noGrp="1"/>
          </p:cNvSpPr>
          <p:nvPr>
            <p:ph type="sldNum" sz="quarter" idx="12"/>
          </p:nvPr>
        </p:nvSpPr>
        <p:spPr/>
        <p:txBody>
          <a:bodyPr/>
          <a:lstStyle/>
          <a:p>
            <a:fld id="{0FB82491-131B-284F-9344-8743E85AA0ED}" type="slidenum">
              <a:rPr lang="en-US" smtClean="0"/>
              <a:t>11</a:t>
            </a:fld>
            <a:endParaRPr lang="en-US"/>
          </a:p>
        </p:txBody>
      </p:sp>
      <p:sp>
        <p:nvSpPr>
          <p:cNvPr id="4" name="Text Placeholder 3">
            <a:extLst>
              <a:ext uri="{FF2B5EF4-FFF2-40B4-BE49-F238E27FC236}">
                <a16:creationId xmlns:a16="http://schemas.microsoft.com/office/drawing/2014/main" id="{13124770-E7F3-4B78-90A4-5588F73CA4AC}"/>
              </a:ext>
            </a:extLst>
          </p:cNvPr>
          <p:cNvSpPr>
            <a:spLocks noGrp="1"/>
          </p:cNvSpPr>
          <p:nvPr>
            <p:ph type="body" idx="1"/>
          </p:nvPr>
        </p:nvSpPr>
        <p:spPr>
          <a:xfrm>
            <a:off x="439965" y="3566410"/>
            <a:ext cx="9134342" cy="2206972"/>
          </a:xfrm>
        </p:spPr>
        <p:txBody>
          <a:bodyPr>
            <a:normAutofit/>
          </a:bodyPr>
          <a:lstStyle/>
          <a:p>
            <a:r>
              <a:rPr lang="en-US" b="1" dirty="0"/>
              <a:t>Full DRAFT Guidebook Walk-through and Discussion</a:t>
            </a:r>
          </a:p>
        </p:txBody>
      </p:sp>
    </p:spTree>
    <p:extLst>
      <p:ext uri="{BB962C8B-B14F-4D97-AF65-F5344CB8AC3E}">
        <p14:creationId xmlns:p14="http://schemas.microsoft.com/office/powerpoint/2010/main" val="143168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BF6-A70F-4DD0-86B7-AA995C3EFE22}"/>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676B922A-A9CF-45DE-A95E-0066F3521C5E}"/>
              </a:ext>
            </a:extLst>
          </p:cNvPr>
          <p:cNvSpPr>
            <a:spLocks noGrp="1"/>
          </p:cNvSpPr>
          <p:nvPr>
            <p:ph idx="1"/>
          </p:nvPr>
        </p:nvSpPr>
        <p:spPr/>
        <p:txBody>
          <a:bodyPr/>
          <a:lstStyle/>
          <a:p>
            <a:pPr lvl="0"/>
            <a:endParaRPr lang="en-US" sz="1200" dirty="0">
              <a:solidFill>
                <a:schemeClr val="tx1"/>
              </a:solidFill>
            </a:endParaRPr>
          </a:p>
          <a:p>
            <a:r>
              <a:rPr lang="en-US" dirty="0"/>
              <a:t>How is the overall Guidebook organization/flow? </a:t>
            </a:r>
          </a:p>
          <a:p>
            <a:r>
              <a:rPr lang="en-US" dirty="0"/>
              <a:t>Is the target audience for each Guidebook element clear?</a:t>
            </a:r>
          </a:p>
          <a:p>
            <a:r>
              <a:rPr lang="en-US" dirty="0"/>
              <a:t>Is the intended use for each Guidebook element clear?</a:t>
            </a:r>
          </a:p>
          <a:p>
            <a:r>
              <a:rPr lang="en-US" dirty="0"/>
              <a:t>With the project goal in mind – encouraging developers to go above and beyond the stormwater code requirements and install additional LID solutions – is this Guidebook set to move the needle on this goal?</a:t>
            </a:r>
          </a:p>
          <a:p>
            <a:endParaRPr lang="en-US" dirty="0"/>
          </a:p>
        </p:txBody>
      </p:sp>
      <p:sp>
        <p:nvSpPr>
          <p:cNvPr id="4" name="Footer Placeholder 3">
            <a:extLst>
              <a:ext uri="{FF2B5EF4-FFF2-40B4-BE49-F238E27FC236}">
                <a16:creationId xmlns:a16="http://schemas.microsoft.com/office/drawing/2014/main" id="{B41BEB47-EF05-4874-A418-2171E69A89A6}"/>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D65965D8-6CCA-4E1F-BCD4-D304DE5FD408}"/>
              </a:ext>
            </a:extLst>
          </p:cNvPr>
          <p:cNvSpPr>
            <a:spLocks noGrp="1"/>
          </p:cNvSpPr>
          <p:nvPr>
            <p:ph type="sldNum" sz="quarter" idx="12"/>
          </p:nvPr>
        </p:nvSpPr>
        <p:spPr/>
        <p:txBody>
          <a:bodyPr/>
          <a:lstStyle/>
          <a:p>
            <a:fld id="{0FB82491-131B-284F-9344-8743E85AA0ED}" type="slidenum">
              <a:rPr lang="en-US" smtClean="0"/>
              <a:t>12</a:t>
            </a:fld>
            <a:endParaRPr lang="en-US"/>
          </a:p>
        </p:txBody>
      </p:sp>
    </p:spTree>
    <p:extLst>
      <p:ext uri="{BB962C8B-B14F-4D97-AF65-F5344CB8AC3E}">
        <p14:creationId xmlns:p14="http://schemas.microsoft.com/office/powerpoint/2010/main" val="21915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C85B71F-4C2B-D142-895C-064C05A5FE1E}"/>
              </a:ext>
            </a:extLst>
          </p:cNvPr>
          <p:cNvSpPr>
            <a:spLocks noGrp="1"/>
          </p:cNvSpPr>
          <p:nvPr>
            <p:ph type="ftr" sz="quarter" idx="11"/>
          </p:nvPr>
        </p:nvSpPr>
        <p:spPr/>
        <p:txBody>
          <a:bodyPr/>
          <a:lstStyle/>
          <a:p>
            <a:r>
              <a:rPr lang="en-US"/>
              <a:t>A Guidebook for Local Jurisdictions</a:t>
            </a:r>
          </a:p>
        </p:txBody>
      </p:sp>
      <p:sp>
        <p:nvSpPr>
          <p:cNvPr id="8" name="Slide Number Placeholder 7">
            <a:extLst>
              <a:ext uri="{FF2B5EF4-FFF2-40B4-BE49-F238E27FC236}">
                <a16:creationId xmlns:a16="http://schemas.microsoft.com/office/drawing/2014/main" id="{5EE0431B-B285-8C4E-89AE-F71E75C188E4}"/>
              </a:ext>
            </a:extLst>
          </p:cNvPr>
          <p:cNvSpPr>
            <a:spLocks noGrp="1"/>
          </p:cNvSpPr>
          <p:nvPr>
            <p:ph type="sldNum" sz="quarter" idx="12"/>
          </p:nvPr>
        </p:nvSpPr>
        <p:spPr/>
        <p:txBody>
          <a:bodyPr/>
          <a:lstStyle/>
          <a:p>
            <a:fld id="{0FB82491-131B-284F-9344-8743E85AA0ED}" type="slidenum">
              <a:rPr lang="en-US" smtClean="0"/>
              <a:t>13</a:t>
            </a:fld>
            <a:endParaRPr lang="en-US"/>
          </a:p>
        </p:txBody>
      </p:sp>
      <p:sp>
        <p:nvSpPr>
          <p:cNvPr id="4" name="Text Placeholder 3">
            <a:extLst>
              <a:ext uri="{FF2B5EF4-FFF2-40B4-BE49-F238E27FC236}">
                <a16:creationId xmlns:a16="http://schemas.microsoft.com/office/drawing/2014/main" id="{13124770-E7F3-4B78-90A4-5588F73CA4AC}"/>
              </a:ext>
            </a:extLst>
          </p:cNvPr>
          <p:cNvSpPr>
            <a:spLocks noGrp="1"/>
          </p:cNvSpPr>
          <p:nvPr>
            <p:ph type="body" idx="1"/>
          </p:nvPr>
        </p:nvSpPr>
        <p:spPr>
          <a:xfrm>
            <a:off x="439965" y="3566410"/>
            <a:ext cx="9134342" cy="2206972"/>
          </a:xfrm>
        </p:spPr>
        <p:txBody>
          <a:bodyPr/>
          <a:lstStyle/>
          <a:p>
            <a:r>
              <a:rPr lang="en-US" b="1" dirty="0"/>
              <a:t>Group Brainstorm – Guidebook Elements Deep Dive</a:t>
            </a:r>
          </a:p>
          <a:p>
            <a:pPr marL="457200" indent="-457200" algn="r">
              <a:buFont typeface="Wingdings" panose="05000000000000000000" pitchFamily="2" charset="2"/>
              <a:buChar char="ü"/>
            </a:pPr>
            <a:r>
              <a:rPr lang="en-US" sz="2000" b="1" dirty="0"/>
              <a:t>Dissemination Plan   </a:t>
            </a:r>
          </a:p>
          <a:p>
            <a:pPr marL="457200" indent="-457200" algn="r">
              <a:buFont typeface="Wingdings" panose="05000000000000000000" pitchFamily="2" charset="2"/>
              <a:buChar char="ü"/>
            </a:pPr>
            <a:r>
              <a:rPr lang="en-US" sz="2000" b="1" dirty="0"/>
              <a:t>BMP Factsheets</a:t>
            </a:r>
          </a:p>
          <a:p>
            <a:pPr marL="457200" indent="-457200" algn="r">
              <a:buFont typeface="Wingdings" panose="05000000000000000000" pitchFamily="2" charset="2"/>
              <a:buChar char="ü"/>
            </a:pPr>
            <a:r>
              <a:rPr lang="en-US" sz="2000" b="1" dirty="0"/>
              <a:t>Incentive Factsheets</a:t>
            </a:r>
          </a:p>
        </p:txBody>
      </p:sp>
    </p:spTree>
    <p:extLst>
      <p:ext uri="{BB962C8B-B14F-4D97-AF65-F5344CB8AC3E}">
        <p14:creationId xmlns:p14="http://schemas.microsoft.com/office/powerpoint/2010/main" val="397243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F7D9-EE9B-4EDE-90B0-45D733780630}"/>
              </a:ext>
            </a:extLst>
          </p:cNvPr>
          <p:cNvSpPr>
            <a:spLocks noGrp="1"/>
          </p:cNvSpPr>
          <p:nvPr>
            <p:ph type="title"/>
          </p:nvPr>
        </p:nvSpPr>
        <p:spPr/>
        <p:txBody>
          <a:bodyPr/>
          <a:lstStyle/>
          <a:p>
            <a:r>
              <a:rPr lang="en-US" dirty="0"/>
              <a:t>BMP Factsheets – How to Use</a:t>
            </a:r>
          </a:p>
        </p:txBody>
      </p:sp>
      <p:sp>
        <p:nvSpPr>
          <p:cNvPr id="3" name="Content Placeholder 2">
            <a:extLst>
              <a:ext uri="{FF2B5EF4-FFF2-40B4-BE49-F238E27FC236}">
                <a16:creationId xmlns:a16="http://schemas.microsoft.com/office/drawing/2014/main" id="{FAB1C569-7EC9-492D-9872-493A0AC6280E}"/>
              </a:ext>
            </a:extLst>
          </p:cNvPr>
          <p:cNvSpPr>
            <a:spLocks noGrp="1"/>
          </p:cNvSpPr>
          <p:nvPr>
            <p:ph idx="1"/>
          </p:nvPr>
        </p:nvSpPr>
        <p:spPr/>
        <p:txBody>
          <a:bodyPr/>
          <a:lstStyle/>
          <a:p>
            <a:r>
              <a:rPr lang="en-US" dirty="0"/>
              <a:t>Developer Meetings</a:t>
            </a:r>
          </a:p>
          <a:p>
            <a:r>
              <a:rPr lang="en-US" dirty="0"/>
              <a:t>Permitting Offices</a:t>
            </a:r>
          </a:p>
          <a:p>
            <a:r>
              <a:rPr lang="en-US" dirty="0"/>
              <a:t>Permitting Packets</a:t>
            </a:r>
          </a:p>
          <a:p>
            <a:r>
              <a:rPr lang="en-US" dirty="0"/>
              <a:t>Municipal Webpages</a:t>
            </a:r>
          </a:p>
          <a:p>
            <a:r>
              <a:rPr lang="en-US" dirty="0"/>
              <a:t>Incentive Requirements</a:t>
            </a:r>
          </a:p>
        </p:txBody>
      </p:sp>
      <p:sp>
        <p:nvSpPr>
          <p:cNvPr id="4" name="Footer Placeholder 3">
            <a:extLst>
              <a:ext uri="{FF2B5EF4-FFF2-40B4-BE49-F238E27FC236}">
                <a16:creationId xmlns:a16="http://schemas.microsoft.com/office/drawing/2014/main" id="{F81F39F0-66CF-427B-897D-3CC7694228D2}"/>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94EFBB2A-FE42-46CC-81A0-C62EC0B6A88B}"/>
              </a:ext>
            </a:extLst>
          </p:cNvPr>
          <p:cNvSpPr>
            <a:spLocks noGrp="1"/>
          </p:cNvSpPr>
          <p:nvPr>
            <p:ph type="sldNum" sz="quarter" idx="12"/>
          </p:nvPr>
        </p:nvSpPr>
        <p:spPr/>
        <p:txBody>
          <a:bodyPr/>
          <a:lstStyle/>
          <a:p>
            <a:fld id="{0FB82491-131B-284F-9344-8743E85AA0ED}" type="slidenum">
              <a:rPr lang="en-US" smtClean="0"/>
              <a:t>14</a:t>
            </a:fld>
            <a:endParaRPr lang="en-US"/>
          </a:p>
        </p:txBody>
      </p:sp>
    </p:spTree>
    <p:extLst>
      <p:ext uri="{BB962C8B-B14F-4D97-AF65-F5344CB8AC3E}">
        <p14:creationId xmlns:p14="http://schemas.microsoft.com/office/powerpoint/2010/main" val="175599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F7D9-EE9B-4EDE-90B0-45D733780630}"/>
              </a:ext>
            </a:extLst>
          </p:cNvPr>
          <p:cNvSpPr>
            <a:spLocks noGrp="1"/>
          </p:cNvSpPr>
          <p:nvPr>
            <p:ph type="title"/>
          </p:nvPr>
        </p:nvSpPr>
        <p:spPr/>
        <p:txBody>
          <a:bodyPr/>
          <a:lstStyle/>
          <a:p>
            <a:r>
              <a:rPr lang="en-US" dirty="0"/>
              <a:t>Incentive Factsheets</a:t>
            </a:r>
          </a:p>
        </p:txBody>
      </p:sp>
      <p:sp>
        <p:nvSpPr>
          <p:cNvPr id="3" name="Content Placeholder 2">
            <a:extLst>
              <a:ext uri="{FF2B5EF4-FFF2-40B4-BE49-F238E27FC236}">
                <a16:creationId xmlns:a16="http://schemas.microsoft.com/office/drawing/2014/main" id="{FAB1C569-7EC9-492D-9872-493A0AC6280E}"/>
              </a:ext>
            </a:extLst>
          </p:cNvPr>
          <p:cNvSpPr>
            <a:spLocks noGrp="1"/>
          </p:cNvSpPr>
          <p:nvPr>
            <p:ph idx="1"/>
          </p:nvPr>
        </p:nvSpPr>
        <p:spPr/>
        <p:txBody>
          <a:bodyPr/>
          <a:lstStyle/>
          <a:p>
            <a:r>
              <a:rPr lang="en-US" dirty="0"/>
              <a:t>Placeholder – do we have anything to ask related to these/</a:t>
            </a:r>
          </a:p>
        </p:txBody>
      </p:sp>
      <p:sp>
        <p:nvSpPr>
          <p:cNvPr id="4" name="Footer Placeholder 3">
            <a:extLst>
              <a:ext uri="{FF2B5EF4-FFF2-40B4-BE49-F238E27FC236}">
                <a16:creationId xmlns:a16="http://schemas.microsoft.com/office/drawing/2014/main" id="{F81F39F0-66CF-427B-897D-3CC7694228D2}"/>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94EFBB2A-FE42-46CC-81A0-C62EC0B6A88B}"/>
              </a:ext>
            </a:extLst>
          </p:cNvPr>
          <p:cNvSpPr>
            <a:spLocks noGrp="1"/>
          </p:cNvSpPr>
          <p:nvPr>
            <p:ph type="sldNum" sz="quarter" idx="12"/>
          </p:nvPr>
        </p:nvSpPr>
        <p:spPr/>
        <p:txBody>
          <a:bodyPr/>
          <a:lstStyle/>
          <a:p>
            <a:fld id="{0FB82491-131B-284F-9344-8743E85AA0ED}" type="slidenum">
              <a:rPr lang="en-US" smtClean="0"/>
              <a:t>15</a:t>
            </a:fld>
            <a:endParaRPr lang="en-US"/>
          </a:p>
        </p:txBody>
      </p:sp>
    </p:spTree>
    <p:extLst>
      <p:ext uri="{BB962C8B-B14F-4D97-AF65-F5344CB8AC3E}">
        <p14:creationId xmlns:p14="http://schemas.microsoft.com/office/powerpoint/2010/main" val="383100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F19C06-90A6-1245-9C5C-BC06B9FDA9E8}"/>
              </a:ext>
            </a:extLst>
          </p:cNvPr>
          <p:cNvSpPr>
            <a:spLocks noGrp="1"/>
          </p:cNvSpPr>
          <p:nvPr>
            <p:ph type="body" idx="1"/>
          </p:nvPr>
        </p:nvSpPr>
        <p:spPr>
          <a:xfrm>
            <a:off x="921301" y="3128109"/>
            <a:ext cx="7755560" cy="2206972"/>
          </a:xfrm>
        </p:spPr>
        <p:txBody>
          <a:bodyPr>
            <a:normAutofit/>
          </a:bodyPr>
          <a:lstStyle/>
          <a:p>
            <a:r>
              <a:rPr lang="en-US" sz="5400" b="1" dirty="0"/>
              <a:t>Next Steps</a:t>
            </a:r>
          </a:p>
          <a:p>
            <a:endParaRPr lang="en-US" dirty="0"/>
          </a:p>
        </p:txBody>
      </p:sp>
      <p:sp>
        <p:nvSpPr>
          <p:cNvPr id="7" name="Footer Placeholder 6">
            <a:extLst>
              <a:ext uri="{FF2B5EF4-FFF2-40B4-BE49-F238E27FC236}">
                <a16:creationId xmlns:a16="http://schemas.microsoft.com/office/drawing/2014/main" id="{5C85B71F-4C2B-D142-895C-064C05A5FE1E}"/>
              </a:ext>
            </a:extLst>
          </p:cNvPr>
          <p:cNvSpPr>
            <a:spLocks noGrp="1"/>
          </p:cNvSpPr>
          <p:nvPr>
            <p:ph type="ftr" sz="quarter" idx="11"/>
          </p:nvPr>
        </p:nvSpPr>
        <p:spPr/>
        <p:txBody>
          <a:bodyPr/>
          <a:lstStyle/>
          <a:p>
            <a:r>
              <a:rPr lang="en-US"/>
              <a:t>A Guidebook for Local Jurisdictions</a:t>
            </a:r>
          </a:p>
        </p:txBody>
      </p:sp>
      <p:sp>
        <p:nvSpPr>
          <p:cNvPr id="8" name="Slide Number Placeholder 7">
            <a:extLst>
              <a:ext uri="{FF2B5EF4-FFF2-40B4-BE49-F238E27FC236}">
                <a16:creationId xmlns:a16="http://schemas.microsoft.com/office/drawing/2014/main" id="{5EE0431B-B285-8C4E-89AE-F71E75C188E4}"/>
              </a:ext>
            </a:extLst>
          </p:cNvPr>
          <p:cNvSpPr>
            <a:spLocks noGrp="1"/>
          </p:cNvSpPr>
          <p:nvPr>
            <p:ph type="sldNum" sz="quarter" idx="12"/>
          </p:nvPr>
        </p:nvSpPr>
        <p:spPr/>
        <p:txBody>
          <a:bodyPr/>
          <a:lstStyle/>
          <a:p>
            <a:fld id="{0FB82491-131B-284F-9344-8743E85AA0ED}" type="slidenum">
              <a:rPr lang="en-US" smtClean="0"/>
              <a:t>16</a:t>
            </a:fld>
            <a:endParaRPr lang="en-US"/>
          </a:p>
        </p:txBody>
      </p:sp>
    </p:spTree>
    <p:extLst>
      <p:ext uri="{BB962C8B-B14F-4D97-AF65-F5344CB8AC3E}">
        <p14:creationId xmlns:p14="http://schemas.microsoft.com/office/powerpoint/2010/main" val="180867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E88-9938-4BCA-A368-6B61FBD38C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20F579D-F23C-4DC2-9E53-F3AE24DFD462}"/>
              </a:ext>
            </a:extLst>
          </p:cNvPr>
          <p:cNvSpPr>
            <a:spLocks noGrp="1"/>
          </p:cNvSpPr>
          <p:nvPr>
            <p:ph idx="1"/>
          </p:nvPr>
        </p:nvSpPr>
        <p:spPr/>
        <p:txBody>
          <a:bodyPr/>
          <a:lstStyle/>
          <a:p>
            <a:r>
              <a:rPr lang="en-US" dirty="0"/>
              <a:t>Advisory Committee review by </a:t>
            </a:r>
            <a:r>
              <a:rPr lang="en-US" dirty="0" smtClean="0"/>
              <a:t>4/15 – send comments to Gen</a:t>
            </a:r>
          </a:p>
          <a:p>
            <a:r>
              <a:rPr lang="en-US" dirty="0" smtClean="0"/>
              <a:t>Final </a:t>
            </a:r>
            <a:r>
              <a:rPr lang="en-US" dirty="0"/>
              <a:t>Guidebook complete by 5/1</a:t>
            </a:r>
          </a:p>
          <a:p>
            <a:r>
              <a:rPr lang="en-US" dirty="0"/>
              <a:t>Building Green Cities Guidebook roll-out</a:t>
            </a:r>
          </a:p>
          <a:p>
            <a:r>
              <a:rPr lang="en-US" dirty="0"/>
              <a:t>Building Green Cities – next phase</a:t>
            </a:r>
          </a:p>
        </p:txBody>
      </p:sp>
      <p:sp>
        <p:nvSpPr>
          <p:cNvPr id="4" name="Footer Placeholder 3">
            <a:extLst>
              <a:ext uri="{FF2B5EF4-FFF2-40B4-BE49-F238E27FC236}">
                <a16:creationId xmlns:a16="http://schemas.microsoft.com/office/drawing/2014/main" id="{25F875A5-06A7-47DB-AD3B-07CD470ECD74}"/>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4294C97B-1C6B-4A22-B929-D1B783EAFF72}"/>
              </a:ext>
            </a:extLst>
          </p:cNvPr>
          <p:cNvSpPr>
            <a:spLocks noGrp="1"/>
          </p:cNvSpPr>
          <p:nvPr>
            <p:ph type="sldNum" sz="quarter" idx="12"/>
          </p:nvPr>
        </p:nvSpPr>
        <p:spPr/>
        <p:txBody>
          <a:bodyPr/>
          <a:lstStyle/>
          <a:p>
            <a:fld id="{0FB82491-131B-284F-9344-8743E85AA0ED}" type="slidenum">
              <a:rPr lang="en-US" smtClean="0"/>
              <a:t>17</a:t>
            </a:fld>
            <a:endParaRPr lang="en-US"/>
          </a:p>
        </p:txBody>
      </p:sp>
    </p:spTree>
    <p:extLst>
      <p:ext uri="{BB962C8B-B14F-4D97-AF65-F5344CB8AC3E}">
        <p14:creationId xmlns:p14="http://schemas.microsoft.com/office/powerpoint/2010/main" val="159737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F19C06-90A6-1245-9C5C-BC06B9FDA9E8}"/>
              </a:ext>
            </a:extLst>
          </p:cNvPr>
          <p:cNvSpPr>
            <a:spLocks noGrp="1"/>
          </p:cNvSpPr>
          <p:nvPr>
            <p:ph type="body" idx="1"/>
          </p:nvPr>
        </p:nvSpPr>
        <p:spPr>
          <a:xfrm>
            <a:off x="921301" y="3128109"/>
            <a:ext cx="7755560" cy="2206972"/>
          </a:xfrm>
        </p:spPr>
        <p:txBody>
          <a:bodyPr>
            <a:normAutofit lnSpcReduction="10000"/>
          </a:bodyPr>
          <a:lstStyle/>
          <a:p>
            <a:r>
              <a:rPr lang="en-US" b="1" dirty="0"/>
              <a:t>Charlene Andrade </a:t>
            </a:r>
            <a:r>
              <a:rPr lang="en-US" dirty="0">
                <a:hlinkClick r:id="rId3">
                  <a:extLst>
                    <a:ext uri="{A12FA001-AC4F-418D-AE19-62706E023703}">
                      <ahyp:hlinkClr xmlns:ahyp="http://schemas.microsoft.com/office/drawing/2018/hyperlinkcolor" xmlns="" val="tx"/>
                    </a:ext>
                  </a:extLst>
                </a:hlinkClick>
              </a:rPr>
              <a:t>Charlene.Andrade@Commerce.wa.gov</a:t>
            </a:r>
            <a:endParaRPr lang="en-US" dirty="0"/>
          </a:p>
          <a:p>
            <a:endParaRPr lang="en-US" b="1" dirty="0"/>
          </a:p>
          <a:p>
            <a:r>
              <a:rPr lang="en-US" b="1" dirty="0"/>
              <a:t>Genevieve Dial</a:t>
            </a:r>
            <a:br>
              <a:rPr lang="en-US" b="1" dirty="0"/>
            </a:br>
            <a:r>
              <a:rPr lang="en-US" dirty="0">
                <a:hlinkClick r:id="rId4">
                  <a:extLst>
                    <a:ext uri="{A12FA001-AC4F-418D-AE19-62706E023703}">
                      <ahyp:hlinkClr xmlns:ahyp="http://schemas.microsoft.com/office/drawing/2018/hyperlinkcolor" xmlns="" val="tx"/>
                    </a:ext>
                  </a:extLst>
                </a:hlinkClick>
              </a:rPr>
              <a:t>Gen.Dial@Commerce.wa.gov</a:t>
            </a:r>
            <a:r>
              <a:rPr lang="en-US" dirty="0"/>
              <a:t> </a:t>
            </a:r>
          </a:p>
          <a:p>
            <a:endParaRPr lang="en-US" dirty="0"/>
          </a:p>
        </p:txBody>
      </p:sp>
      <p:sp>
        <p:nvSpPr>
          <p:cNvPr id="7" name="Footer Placeholder 6">
            <a:extLst>
              <a:ext uri="{FF2B5EF4-FFF2-40B4-BE49-F238E27FC236}">
                <a16:creationId xmlns:a16="http://schemas.microsoft.com/office/drawing/2014/main" id="{5C85B71F-4C2B-D142-895C-064C05A5FE1E}"/>
              </a:ext>
            </a:extLst>
          </p:cNvPr>
          <p:cNvSpPr>
            <a:spLocks noGrp="1"/>
          </p:cNvSpPr>
          <p:nvPr>
            <p:ph type="ftr" sz="quarter" idx="11"/>
          </p:nvPr>
        </p:nvSpPr>
        <p:spPr/>
        <p:txBody>
          <a:bodyPr/>
          <a:lstStyle/>
          <a:p>
            <a:r>
              <a:rPr lang="en-US"/>
              <a:t>A Guidebook for Local Jurisdictions</a:t>
            </a:r>
          </a:p>
        </p:txBody>
      </p:sp>
      <p:sp>
        <p:nvSpPr>
          <p:cNvPr id="8" name="Slide Number Placeholder 7">
            <a:extLst>
              <a:ext uri="{FF2B5EF4-FFF2-40B4-BE49-F238E27FC236}">
                <a16:creationId xmlns:a16="http://schemas.microsoft.com/office/drawing/2014/main" id="{5EE0431B-B285-8C4E-89AE-F71E75C188E4}"/>
              </a:ext>
            </a:extLst>
          </p:cNvPr>
          <p:cNvSpPr>
            <a:spLocks noGrp="1"/>
          </p:cNvSpPr>
          <p:nvPr>
            <p:ph type="sldNum" sz="quarter" idx="12"/>
          </p:nvPr>
        </p:nvSpPr>
        <p:spPr/>
        <p:txBody>
          <a:bodyPr/>
          <a:lstStyle/>
          <a:p>
            <a:fld id="{0FB82491-131B-284F-9344-8743E85AA0ED}" type="slidenum">
              <a:rPr lang="en-US" smtClean="0"/>
              <a:t>18</a:t>
            </a:fld>
            <a:endParaRPr lang="en-US"/>
          </a:p>
        </p:txBody>
      </p:sp>
      <p:sp>
        <p:nvSpPr>
          <p:cNvPr id="6" name="TextBox 5">
            <a:extLst>
              <a:ext uri="{FF2B5EF4-FFF2-40B4-BE49-F238E27FC236}">
                <a16:creationId xmlns:a16="http://schemas.microsoft.com/office/drawing/2014/main" id="{07657885-DD8A-084C-9F21-907E1F661E34}"/>
              </a:ext>
            </a:extLst>
          </p:cNvPr>
          <p:cNvSpPr txBox="1"/>
          <p:nvPr/>
        </p:nvSpPr>
        <p:spPr>
          <a:xfrm>
            <a:off x="921301" y="5424763"/>
            <a:ext cx="5801052" cy="461665"/>
          </a:xfrm>
          <a:prstGeom prst="rect">
            <a:avLst/>
          </a:prstGeom>
          <a:noFill/>
        </p:spPr>
        <p:txBody>
          <a:bodyPr wrap="square" rtlCol="0">
            <a:spAutoFit/>
          </a:bodyPr>
          <a:lstStyle/>
          <a:p>
            <a:r>
              <a:rPr lang="en-US" sz="2400" i="1" dirty="0">
                <a:solidFill>
                  <a:srgbClr val="BCCE26"/>
                </a:solidFill>
              </a:rPr>
              <a:t>Funding provided by NEP / Ecology grant.</a:t>
            </a:r>
          </a:p>
        </p:txBody>
      </p:sp>
      <p:pic>
        <p:nvPicPr>
          <p:cNvPr id="3" name="Picture 2" descr="A picture containing drawing&#10;&#10;Description automatically generated">
            <a:extLst>
              <a:ext uri="{FF2B5EF4-FFF2-40B4-BE49-F238E27FC236}">
                <a16:creationId xmlns:a16="http://schemas.microsoft.com/office/drawing/2014/main" id="{50A42444-7A91-4B8E-AD5C-4E03C0DFBF68}"/>
              </a:ext>
            </a:extLst>
          </p:cNvPr>
          <p:cNvPicPr>
            <a:picLocks noChangeAspect="1"/>
          </p:cNvPicPr>
          <p:nvPr/>
        </p:nvPicPr>
        <p:blipFill>
          <a:blip r:embed="rId5"/>
          <a:stretch>
            <a:fillRect/>
          </a:stretch>
        </p:blipFill>
        <p:spPr>
          <a:xfrm>
            <a:off x="1156859" y="922171"/>
            <a:ext cx="4514850" cy="1847850"/>
          </a:xfrm>
          <a:prstGeom prst="rect">
            <a:avLst/>
          </a:prstGeom>
        </p:spPr>
      </p:pic>
    </p:spTree>
    <p:extLst>
      <p:ext uri="{BB962C8B-B14F-4D97-AF65-F5344CB8AC3E}">
        <p14:creationId xmlns:p14="http://schemas.microsoft.com/office/powerpoint/2010/main" val="395935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622767-D8A9-F149-A2B6-B27F95B0D09D}"/>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68BF324D-DEB0-154E-80C5-270ABCC24AFF}"/>
              </a:ext>
            </a:extLst>
          </p:cNvPr>
          <p:cNvSpPr>
            <a:spLocks noGrp="1"/>
          </p:cNvSpPr>
          <p:nvPr>
            <p:ph type="sldNum" sz="quarter" idx="12"/>
          </p:nvPr>
        </p:nvSpPr>
        <p:spPr/>
        <p:txBody>
          <a:bodyPr/>
          <a:lstStyle/>
          <a:p>
            <a:fld id="{0FB82491-131B-284F-9344-8743E85AA0ED}" type="slidenum">
              <a:rPr lang="en-US" smtClean="0"/>
              <a:t>2</a:t>
            </a:fld>
            <a:endParaRPr lang="en-US"/>
          </a:p>
        </p:txBody>
      </p:sp>
      <p:sp>
        <p:nvSpPr>
          <p:cNvPr id="6" name="TextBox 5">
            <a:extLst>
              <a:ext uri="{FF2B5EF4-FFF2-40B4-BE49-F238E27FC236}">
                <a16:creationId xmlns:a16="http://schemas.microsoft.com/office/drawing/2014/main" id="{0DA20EA5-7627-4084-80B2-FEE1CEFAD310}"/>
              </a:ext>
            </a:extLst>
          </p:cNvPr>
          <p:cNvSpPr txBox="1"/>
          <p:nvPr/>
        </p:nvSpPr>
        <p:spPr>
          <a:xfrm>
            <a:off x="2282755" y="1116043"/>
            <a:ext cx="7060492" cy="3970318"/>
          </a:xfrm>
          <a:prstGeom prst="rect">
            <a:avLst/>
          </a:prstGeom>
          <a:noFill/>
        </p:spPr>
        <p:txBody>
          <a:bodyPr wrap="square" rtlCol="0">
            <a:spAutoFit/>
          </a:bodyPr>
          <a:lstStyle/>
          <a:p>
            <a:pPr marL="342900" lvl="1" indent="-342900">
              <a:spcAft>
                <a:spcPts val="1800"/>
              </a:spcAft>
              <a:buFont typeface="Arial" panose="020B0604020202020204" pitchFamily="34" charset="0"/>
              <a:buChar char="•"/>
            </a:pPr>
            <a:r>
              <a:rPr lang="en-US" sz="2400" dirty="0">
                <a:solidFill>
                  <a:schemeClr val="bg1"/>
                </a:solidFill>
                <a:latin typeface="Segoe UI Light" panose="020B0502040204020203" pitchFamily="34" charset="0"/>
                <a:cs typeface="Segoe UI Light" panose="020B0502040204020203" pitchFamily="34" charset="0"/>
              </a:rPr>
              <a:t>Use your </a:t>
            </a:r>
            <a:r>
              <a:rPr lang="en-US" sz="2400" b="1" dirty="0">
                <a:solidFill>
                  <a:srgbClr val="00B0F0"/>
                </a:solidFill>
                <a:latin typeface="Segoe UI Light" panose="020B0502040204020203" pitchFamily="34" charset="0"/>
                <a:cs typeface="Segoe UI Light" panose="020B0502040204020203" pitchFamily="34" charset="0"/>
              </a:rPr>
              <a:t>computer</a:t>
            </a:r>
            <a:r>
              <a:rPr lang="en-US" sz="2400" b="1" dirty="0">
                <a:solidFill>
                  <a:schemeClr val="accent2"/>
                </a:solidFill>
                <a:latin typeface="Segoe UI Light" panose="020B0502040204020203" pitchFamily="34" charset="0"/>
                <a:cs typeface="Segoe UI Light" panose="020B0502040204020203" pitchFamily="34" charset="0"/>
              </a:rPr>
              <a:t> </a:t>
            </a:r>
            <a:r>
              <a:rPr lang="en-US" sz="2400" dirty="0">
                <a:solidFill>
                  <a:schemeClr val="bg1"/>
                </a:solidFill>
                <a:latin typeface="Segoe UI Light" panose="020B0502040204020203" pitchFamily="34" charset="0"/>
                <a:cs typeface="Segoe UI Light" panose="020B0502040204020203" pitchFamily="34" charset="0"/>
              </a:rPr>
              <a:t>to connect to SKYPE.</a:t>
            </a:r>
          </a:p>
          <a:p>
            <a:pPr marL="342900" lvl="1" indent="-342900">
              <a:spcAft>
                <a:spcPts val="1800"/>
              </a:spcAft>
              <a:buFont typeface="Arial" panose="020B0604020202020204" pitchFamily="34" charset="0"/>
              <a:buChar char="•"/>
            </a:pPr>
            <a:r>
              <a:rPr lang="en-US" sz="2400" dirty="0">
                <a:solidFill>
                  <a:schemeClr val="bg1"/>
                </a:solidFill>
                <a:latin typeface="Segoe UI Light" panose="020B0502040204020203" pitchFamily="34" charset="0"/>
                <a:cs typeface="Segoe UI Light" panose="020B0502040204020203" pitchFamily="34" charset="0"/>
              </a:rPr>
              <a:t>Use the </a:t>
            </a:r>
            <a:r>
              <a:rPr lang="en-US" sz="2400" b="1" dirty="0">
                <a:solidFill>
                  <a:srgbClr val="00B0F0"/>
                </a:solidFill>
                <a:latin typeface="Segoe UI Light" panose="020B0502040204020203" pitchFamily="34" charset="0"/>
                <a:cs typeface="Segoe UI Light" panose="020B0502040204020203" pitchFamily="34" charset="0"/>
              </a:rPr>
              <a:t>chat function </a:t>
            </a:r>
            <a:r>
              <a:rPr lang="en-US" sz="2400" dirty="0">
                <a:solidFill>
                  <a:schemeClr val="bg1"/>
                </a:solidFill>
                <a:latin typeface="Segoe UI Light" panose="020B0502040204020203" pitchFamily="34" charset="0"/>
                <a:cs typeface="Segoe UI Light" panose="020B0502040204020203" pitchFamily="34" charset="0"/>
              </a:rPr>
              <a:t>to submit questions and comments and/or request to speak to the group.</a:t>
            </a:r>
          </a:p>
          <a:p>
            <a:pPr marL="342900" lvl="1" indent="-342900">
              <a:spcAft>
                <a:spcPts val="1800"/>
              </a:spcAft>
              <a:buFont typeface="Arial" panose="020B0604020202020204" pitchFamily="34" charset="0"/>
              <a:buChar char="•"/>
            </a:pPr>
            <a:r>
              <a:rPr lang="en-US" sz="2400" dirty="0">
                <a:solidFill>
                  <a:schemeClr val="bg1"/>
                </a:solidFill>
                <a:latin typeface="Segoe UI Light" panose="020B0502040204020203" pitchFamily="34" charset="0"/>
                <a:cs typeface="Segoe UI Light" panose="020B0502040204020203" pitchFamily="34" charset="0"/>
              </a:rPr>
              <a:t>Use a</a:t>
            </a:r>
            <a:r>
              <a:rPr lang="en-US" sz="2400" b="1" dirty="0">
                <a:solidFill>
                  <a:schemeClr val="bg1"/>
                </a:solidFill>
                <a:latin typeface="Segoe UI Light" panose="020B0502040204020203" pitchFamily="34" charset="0"/>
                <a:cs typeface="Segoe UI Light" panose="020B0502040204020203" pitchFamily="34" charset="0"/>
              </a:rPr>
              <a:t> </a:t>
            </a:r>
            <a:r>
              <a:rPr lang="en-US" sz="2400" b="1" dirty="0">
                <a:solidFill>
                  <a:srgbClr val="00B0F0"/>
                </a:solidFill>
                <a:latin typeface="Segoe UI Light" panose="020B0502040204020203" pitchFamily="34" charset="0"/>
                <a:cs typeface="Segoe UI Light" panose="020B0502040204020203" pitchFamily="34" charset="0"/>
              </a:rPr>
              <a:t>headset </a:t>
            </a:r>
            <a:r>
              <a:rPr lang="en-US" sz="2400" dirty="0">
                <a:solidFill>
                  <a:schemeClr val="bg1"/>
                </a:solidFill>
                <a:latin typeface="Segoe UI Light" panose="020B0502040204020203" pitchFamily="34" charset="0"/>
                <a:cs typeface="Segoe UI Light" panose="020B0502040204020203" pitchFamily="34" charset="0"/>
              </a:rPr>
              <a:t>or take call from a quiet space to reduce background noise/echo.</a:t>
            </a:r>
          </a:p>
          <a:p>
            <a:pPr marL="342900" lvl="1" indent="-342900">
              <a:spcAft>
                <a:spcPts val="1800"/>
              </a:spcAft>
              <a:buFont typeface="Arial" panose="020B0604020202020204" pitchFamily="34" charset="0"/>
              <a:buChar char="•"/>
            </a:pPr>
            <a:r>
              <a:rPr lang="en-US" sz="2400" dirty="0">
                <a:solidFill>
                  <a:schemeClr val="bg1"/>
                </a:solidFill>
                <a:latin typeface="Segoe UI Light" panose="020B0502040204020203" pitchFamily="34" charset="0"/>
                <a:cs typeface="Segoe UI Light" panose="020B0502040204020203" pitchFamily="34" charset="0"/>
              </a:rPr>
              <a:t>Keep your phone or headset </a:t>
            </a:r>
            <a:r>
              <a:rPr lang="en-US" sz="2400" b="1" dirty="0">
                <a:solidFill>
                  <a:srgbClr val="00B0F0"/>
                </a:solidFill>
                <a:latin typeface="Segoe UI Light" panose="020B0502040204020203" pitchFamily="34" charset="0"/>
                <a:cs typeface="Segoe UI Light" panose="020B0502040204020203" pitchFamily="34" charset="0"/>
              </a:rPr>
              <a:t>muted</a:t>
            </a:r>
            <a:r>
              <a:rPr lang="en-US" sz="2400" dirty="0">
                <a:latin typeface="Segoe UI Light" panose="020B0502040204020203" pitchFamily="34" charset="0"/>
                <a:cs typeface="Segoe UI Light" panose="020B0502040204020203" pitchFamily="34" charset="0"/>
              </a:rPr>
              <a:t> </a:t>
            </a:r>
            <a:r>
              <a:rPr lang="en-US" sz="2400" dirty="0">
                <a:solidFill>
                  <a:schemeClr val="bg1"/>
                </a:solidFill>
                <a:latin typeface="Segoe UI Light" panose="020B0502040204020203" pitchFamily="34" charset="0"/>
                <a:cs typeface="Segoe UI Light" panose="020B0502040204020203" pitchFamily="34" charset="0"/>
              </a:rPr>
              <a:t>unless you are speaking to the group.</a:t>
            </a:r>
          </a:p>
          <a:p>
            <a:pPr marL="342900" lvl="1" indent="-342900">
              <a:spcAft>
                <a:spcPts val="1800"/>
              </a:spcAft>
              <a:buFont typeface="Arial" panose="020B0604020202020204" pitchFamily="34" charset="0"/>
              <a:buChar char="•"/>
            </a:pPr>
            <a:r>
              <a:rPr lang="en-US" sz="2400" dirty="0">
                <a:solidFill>
                  <a:schemeClr val="bg1"/>
                </a:solidFill>
                <a:latin typeface="Segoe UI Light" panose="020B0502040204020203" pitchFamily="34" charset="0"/>
                <a:cs typeface="Segoe UI Light" panose="020B0502040204020203" pitchFamily="34" charset="0"/>
              </a:rPr>
              <a:t>Stay focused on the </a:t>
            </a:r>
            <a:r>
              <a:rPr lang="en-US" sz="2400" b="1" dirty="0">
                <a:solidFill>
                  <a:srgbClr val="00B0F0"/>
                </a:solidFill>
                <a:latin typeface="Segoe UI Light" panose="020B0502040204020203" pitchFamily="34" charset="0"/>
                <a:cs typeface="Segoe UI Light" panose="020B0502040204020203" pitchFamily="34" charset="0"/>
              </a:rPr>
              <a:t>goal</a:t>
            </a:r>
            <a:r>
              <a:rPr lang="en-US" sz="2400" dirty="0">
                <a:latin typeface="Segoe UI Light" panose="020B0502040204020203" pitchFamily="34" charset="0"/>
                <a:cs typeface="Segoe UI Light" panose="020B0502040204020203" pitchFamily="34" charset="0"/>
              </a:rPr>
              <a:t> </a:t>
            </a:r>
            <a:r>
              <a:rPr lang="en-US" sz="2400" dirty="0">
                <a:solidFill>
                  <a:schemeClr val="bg1"/>
                </a:solidFill>
                <a:latin typeface="Segoe UI Light" panose="020B0502040204020203" pitchFamily="34" charset="0"/>
                <a:cs typeface="Segoe UI Light" panose="020B0502040204020203" pitchFamily="34" charset="0"/>
              </a:rPr>
              <a:t>for today’s call…</a:t>
            </a:r>
          </a:p>
        </p:txBody>
      </p:sp>
      <p:grpSp>
        <p:nvGrpSpPr>
          <p:cNvPr id="12" name="Group 11">
            <a:extLst>
              <a:ext uri="{FF2B5EF4-FFF2-40B4-BE49-F238E27FC236}">
                <a16:creationId xmlns:a16="http://schemas.microsoft.com/office/drawing/2014/main" id="{9DEA78CA-E859-43B3-AA0B-9084B839BE02}"/>
              </a:ext>
            </a:extLst>
          </p:cNvPr>
          <p:cNvGrpSpPr/>
          <p:nvPr/>
        </p:nvGrpSpPr>
        <p:grpSpPr>
          <a:xfrm>
            <a:off x="1436674" y="942443"/>
            <a:ext cx="729846" cy="4317518"/>
            <a:chOff x="2716834" y="1835875"/>
            <a:chExt cx="729846" cy="4317518"/>
          </a:xfrm>
        </p:grpSpPr>
        <p:pic>
          <p:nvPicPr>
            <p:cNvPr id="13" name="Graphic 12" descr="Laptop">
              <a:extLst>
                <a:ext uri="{FF2B5EF4-FFF2-40B4-BE49-F238E27FC236}">
                  <a16:creationId xmlns:a16="http://schemas.microsoft.com/office/drawing/2014/main" id="{F61AFC6D-2631-4A91-B4C2-EF6668B55FE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16834" y="1835875"/>
              <a:ext cx="729846" cy="729846"/>
            </a:xfrm>
            <a:prstGeom prst="rect">
              <a:avLst/>
            </a:prstGeom>
          </p:spPr>
        </p:pic>
        <p:pic>
          <p:nvPicPr>
            <p:cNvPr id="14" name="Graphic 13" descr="Call center">
              <a:extLst>
                <a:ext uri="{FF2B5EF4-FFF2-40B4-BE49-F238E27FC236}">
                  <a16:creationId xmlns:a16="http://schemas.microsoft.com/office/drawing/2014/main" id="{990E40A3-5213-4624-A2DC-A0FE7B6DC12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716834" y="3429000"/>
              <a:ext cx="729846" cy="729846"/>
            </a:xfrm>
            <a:prstGeom prst="rect">
              <a:avLst/>
            </a:prstGeom>
          </p:spPr>
        </p:pic>
        <p:pic>
          <p:nvPicPr>
            <p:cNvPr id="15" name="Graphic 14" descr="Mute speaker">
              <a:extLst>
                <a:ext uri="{FF2B5EF4-FFF2-40B4-BE49-F238E27FC236}">
                  <a16:creationId xmlns:a16="http://schemas.microsoft.com/office/drawing/2014/main" id="{4D373879-F607-45AB-BBA4-CA2E5A479FC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716834" y="4426273"/>
              <a:ext cx="729846" cy="729846"/>
            </a:xfrm>
            <a:prstGeom prst="rect">
              <a:avLst/>
            </a:prstGeom>
          </p:spPr>
        </p:pic>
        <p:pic>
          <p:nvPicPr>
            <p:cNvPr id="16" name="Graphic 15" descr="Chat bubble">
              <a:extLst>
                <a:ext uri="{FF2B5EF4-FFF2-40B4-BE49-F238E27FC236}">
                  <a16:creationId xmlns:a16="http://schemas.microsoft.com/office/drawing/2014/main" id="{B9FD3E0B-BC53-4681-B87E-89A6B1C6382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716834" y="2565721"/>
              <a:ext cx="729846" cy="729846"/>
            </a:xfrm>
            <a:prstGeom prst="rect">
              <a:avLst/>
            </a:prstGeom>
          </p:spPr>
        </p:pic>
        <p:pic>
          <p:nvPicPr>
            <p:cNvPr id="17" name="Graphic 16" descr="Bullseye">
              <a:extLst>
                <a:ext uri="{FF2B5EF4-FFF2-40B4-BE49-F238E27FC236}">
                  <a16:creationId xmlns:a16="http://schemas.microsoft.com/office/drawing/2014/main" id="{D2EC8807-C728-4EB2-A015-8D60AAB3A23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16834" y="5423547"/>
              <a:ext cx="729846" cy="729846"/>
            </a:xfrm>
            <a:prstGeom prst="rect">
              <a:avLst/>
            </a:prstGeom>
          </p:spPr>
        </p:pic>
      </p:grpSp>
    </p:spTree>
    <p:extLst>
      <p:ext uri="{BB962C8B-B14F-4D97-AF65-F5344CB8AC3E}">
        <p14:creationId xmlns:p14="http://schemas.microsoft.com/office/powerpoint/2010/main" val="108644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A2D5-3BF9-B14A-9EFE-A35F6CD14129}"/>
              </a:ext>
            </a:extLst>
          </p:cNvPr>
          <p:cNvSpPr>
            <a:spLocks noGrp="1"/>
          </p:cNvSpPr>
          <p:nvPr>
            <p:ph type="title"/>
          </p:nvPr>
        </p:nvSpPr>
        <p:spPr/>
        <p:txBody>
          <a:bodyPr/>
          <a:lstStyle/>
          <a:p>
            <a:r>
              <a:rPr lang="en-US"/>
              <a:t>Agenda</a:t>
            </a:r>
            <a:endParaRPr lang="en-US" dirty="0"/>
          </a:p>
        </p:txBody>
      </p:sp>
      <p:sp>
        <p:nvSpPr>
          <p:cNvPr id="3" name="Footer Placeholder 2">
            <a:extLst>
              <a:ext uri="{FF2B5EF4-FFF2-40B4-BE49-F238E27FC236}">
                <a16:creationId xmlns:a16="http://schemas.microsoft.com/office/drawing/2014/main" id="{734F8404-A283-BE49-ADEA-AA815E2B3DC9}"/>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DB581048-3574-6A44-A5BB-54CDA071AE50}"/>
              </a:ext>
            </a:extLst>
          </p:cNvPr>
          <p:cNvSpPr>
            <a:spLocks noGrp="1"/>
          </p:cNvSpPr>
          <p:nvPr>
            <p:ph type="sldNum" sz="quarter" idx="12"/>
          </p:nvPr>
        </p:nvSpPr>
        <p:spPr/>
        <p:txBody>
          <a:bodyPr/>
          <a:lstStyle/>
          <a:p>
            <a:fld id="{0FB82491-131B-284F-9344-8743E85AA0ED}" type="slidenum">
              <a:rPr lang="en-US" smtClean="0"/>
              <a:t>3</a:t>
            </a:fld>
            <a:endParaRPr lang="en-US"/>
          </a:p>
        </p:txBody>
      </p:sp>
      <p:sp>
        <p:nvSpPr>
          <p:cNvPr id="5" name="TextBox 4">
            <a:extLst>
              <a:ext uri="{FF2B5EF4-FFF2-40B4-BE49-F238E27FC236}">
                <a16:creationId xmlns:a16="http://schemas.microsoft.com/office/drawing/2014/main" id="{B8C70916-4572-6943-B69D-934343392BB7}"/>
              </a:ext>
            </a:extLst>
          </p:cNvPr>
          <p:cNvSpPr txBox="1"/>
          <p:nvPr/>
        </p:nvSpPr>
        <p:spPr>
          <a:xfrm>
            <a:off x="457602" y="2037125"/>
            <a:ext cx="4702463" cy="400110"/>
          </a:xfrm>
          <a:prstGeom prst="rect">
            <a:avLst/>
          </a:prstGeom>
          <a:noFill/>
        </p:spPr>
        <p:txBody>
          <a:bodyPr wrap="square" rtlCol="0">
            <a:spAutoFit/>
          </a:bodyPr>
          <a:lstStyle/>
          <a:p>
            <a:pPr>
              <a:spcAft>
                <a:spcPts val="200"/>
              </a:spcAft>
            </a:pPr>
            <a:endParaRPr lang="en-US" sz="2000" dirty="0">
              <a:solidFill>
                <a:schemeClr val="bg1"/>
              </a:solidFill>
            </a:endParaRPr>
          </a:p>
        </p:txBody>
      </p:sp>
      <p:sp>
        <p:nvSpPr>
          <p:cNvPr id="6" name="TextBox 5">
            <a:extLst>
              <a:ext uri="{FF2B5EF4-FFF2-40B4-BE49-F238E27FC236}">
                <a16:creationId xmlns:a16="http://schemas.microsoft.com/office/drawing/2014/main" id="{1DE09449-1B70-2041-BB99-FED685351232}"/>
              </a:ext>
            </a:extLst>
          </p:cNvPr>
          <p:cNvSpPr txBox="1"/>
          <p:nvPr/>
        </p:nvSpPr>
        <p:spPr>
          <a:xfrm>
            <a:off x="1029662" y="2037125"/>
            <a:ext cx="8929348" cy="3564536"/>
          </a:xfrm>
          <a:prstGeom prst="rect">
            <a:avLst/>
          </a:prstGeom>
          <a:noFill/>
        </p:spPr>
        <p:txBody>
          <a:bodyPr wrap="square" rtlCol="0">
            <a:spAutoFit/>
          </a:bodyPr>
          <a:lstStyle/>
          <a:p>
            <a:pPr>
              <a:spcAft>
                <a:spcPts val="200"/>
              </a:spcAft>
            </a:pPr>
            <a:endParaRPr lang="en-US" sz="2000" dirty="0">
              <a:solidFill>
                <a:schemeClr val="bg1"/>
              </a:solidFill>
            </a:endParaRPr>
          </a:p>
        </p:txBody>
      </p:sp>
      <p:graphicFrame>
        <p:nvGraphicFramePr>
          <p:cNvPr id="7" name="Table 6">
            <a:extLst>
              <a:ext uri="{FF2B5EF4-FFF2-40B4-BE49-F238E27FC236}">
                <a16:creationId xmlns:a16="http://schemas.microsoft.com/office/drawing/2014/main" id="{633B4B5C-5AD3-452C-8A13-B42FAF5F0D47}"/>
              </a:ext>
            </a:extLst>
          </p:cNvPr>
          <p:cNvGraphicFramePr>
            <a:graphicFrameLocks noGrp="1"/>
          </p:cNvGraphicFramePr>
          <p:nvPr>
            <p:extLst>
              <p:ext uri="{D42A27DB-BD31-4B8C-83A1-F6EECF244321}">
                <p14:modId xmlns:p14="http://schemas.microsoft.com/office/powerpoint/2010/main" val="2015651463"/>
              </p:ext>
            </p:extLst>
          </p:nvPr>
        </p:nvGraphicFramePr>
        <p:xfrm>
          <a:off x="457602" y="1708345"/>
          <a:ext cx="9570981" cy="3638634"/>
        </p:xfrm>
        <a:graphic>
          <a:graphicData uri="http://schemas.openxmlformats.org/drawingml/2006/table">
            <a:tbl>
              <a:tblPr firstRow="1" firstCol="1" bandRow="1">
                <a:tableStyleId>{5C22544A-7EE6-4342-B048-85BDC9FD1C3A}</a:tableStyleId>
              </a:tblPr>
              <a:tblGrid>
                <a:gridCol w="2394455">
                  <a:extLst>
                    <a:ext uri="{9D8B030D-6E8A-4147-A177-3AD203B41FA5}">
                      <a16:colId xmlns:a16="http://schemas.microsoft.com/office/drawing/2014/main" val="4070000136"/>
                    </a:ext>
                  </a:extLst>
                </a:gridCol>
                <a:gridCol w="7176526">
                  <a:extLst>
                    <a:ext uri="{9D8B030D-6E8A-4147-A177-3AD203B41FA5}">
                      <a16:colId xmlns:a16="http://schemas.microsoft.com/office/drawing/2014/main" val="2975498656"/>
                    </a:ext>
                  </a:extLst>
                </a:gridCol>
              </a:tblGrid>
              <a:tr h="200221">
                <a:tc>
                  <a:txBody>
                    <a:bodyPr/>
                    <a:lstStyle/>
                    <a:p>
                      <a:pPr marL="0" marR="0" algn="l">
                        <a:spcBef>
                          <a:spcPts val="0"/>
                        </a:spcBef>
                        <a:spcAft>
                          <a:spcPts val="0"/>
                        </a:spcAft>
                      </a:pPr>
                      <a:r>
                        <a:rPr lang="en-US" sz="1800" dirty="0">
                          <a:effectLst/>
                        </a:rPr>
                        <a:t>Time</a:t>
                      </a:r>
                    </a:p>
                  </a:txBody>
                  <a:tcPr marL="68580" marR="68580" marT="0" marB="0">
                    <a:noFill/>
                  </a:tcPr>
                </a:tc>
                <a:tc>
                  <a:txBody>
                    <a:bodyPr/>
                    <a:lstStyle/>
                    <a:p>
                      <a:pPr marL="0" marR="0" algn="l">
                        <a:spcBef>
                          <a:spcPts val="0"/>
                        </a:spcBef>
                        <a:spcAft>
                          <a:spcPts val="0"/>
                        </a:spcAft>
                      </a:pPr>
                      <a:r>
                        <a:rPr lang="en-US" sz="1800">
                          <a:effectLst/>
                        </a:rPr>
                        <a:t>Topic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29743643"/>
                  </a:ext>
                </a:extLst>
              </a:tr>
              <a:tr h="600662">
                <a:tc>
                  <a:txBody>
                    <a:bodyPr/>
                    <a:lstStyle/>
                    <a:p>
                      <a:pPr marL="0" marR="0" algn="l">
                        <a:spcBef>
                          <a:spcPts val="0"/>
                        </a:spcBef>
                        <a:spcAft>
                          <a:spcPts val="0"/>
                        </a:spcAft>
                      </a:pPr>
                      <a:r>
                        <a:rPr lang="en-US" sz="1800" dirty="0">
                          <a:effectLst/>
                        </a:rPr>
                        <a:t>1:00 pm – 1:10 pm</a:t>
                      </a:r>
                    </a:p>
                    <a:p>
                      <a:pPr marL="0" marR="0" algn="l">
                        <a:spcBef>
                          <a:spcPts val="0"/>
                        </a:spcBef>
                        <a:spcAft>
                          <a:spcPts val="0"/>
                        </a:spcAft>
                      </a:pPr>
                      <a:r>
                        <a:rPr lang="en-US" sz="1800" dirty="0">
                          <a:effectLst/>
                        </a:rPr>
                        <a:t>(10 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800">
                          <a:solidFill>
                            <a:schemeClr val="bg1"/>
                          </a:solidFill>
                          <a:effectLst/>
                        </a:rPr>
                        <a:t>Welcome &amp; Introductions</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88238504"/>
                  </a:ext>
                </a:extLst>
              </a:tr>
              <a:tr h="600662">
                <a:tc>
                  <a:txBody>
                    <a:bodyPr/>
                    <a:lstStyle/>
                    <a:p>
                      <a:pPr marL="0" marR="0" algn="l">
                        <a:spcBef>
                          <a:spcPts val="0"/>
                        </a:spcBef>
                        <a:spcAft>
                          <a:spcPts val="0"/>
                        </a:spcAft>
                      </a:pPr>
                      <a:r>
                        <a:rPr lang="en-US" sz="1800" dirty="0">
                          <a:effectLst/>
                        </a:rPr>
                        <a:t>1:10 pm – 1:30 pm </a:t>
                      </a:r>
                    </a:p>
                    <a:p>
                      <a:pPr marL="0" marR="0" algn="l">
                        <a:spcBef>
                          <a:spcPts val="0"/>
                        </a:spcBef>
                        <a:spcAft>
                          <a:spcPts val="0"/>
                        </a:spcAft>
                      </a:pPr>
                      <a:r>
                        <a:rPr lang="en-US" sz="1800" dirty="0">
                          <a:effectLst/>
                        </a:rPr>
                        <a:t>(20 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800">
                          <a:solidFill>
                            <a:schemeClr val="bg1"/>
                          </a:solidFill>
                          <a:effectLst/>
                        </a:rPr>
                        <a:t>Recap of AC Feedback Received</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43358331"/>
                  </a:ext>
                </a:extLst>
              </a:tr>
              <a:tr h="600662">
                <a:tc>
                  <a:txBody>
                    <a:bodyPr/>
                    <a:lstStyle/>
                    <a:p>
                      <a:pPr marL="0" marR="0" algn="l">
                        <a:spcBef>
                          <a:spcPts val="0"/>
                        </a:spcBef>
                        <a:spcAft>
                          <a:spcPts val="0"/>
                        </a:spcAft>
                      </a:pPr>
                      <a:r>
                        <a:rPr lang="en-US" sz="1800" dirty="0">
                          <a:effectLst/>
                        </a:rPr>
                        <a:t>1:30 pm – 2:15 pm</a:t>
                      </a:r>
                    </a:p>
                    <a:p>
                      <a:pPr marL="0" marR="0" algn="l">
                        <a:spcBef>
                          <a:spcPts val="0"/>
                        </a:spcBef>
                        <a:spcAft>
                          <a:spcPts val="0"/>
                        </a:spcAft>
                      </a:pPr>
                      <a:r>
                        <a:rPr lang="en-US" sz="1800" dirty="0">
                          <a:effectLst/>
                        </a:rPr>
                        <a:t>(45 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800">
                          <a:solidFill>
                            <a:schemeClr val="bg1"/>
                          </a:solidFill>
                          <a:effectLst/>
                        </a:rPr>
                        <a:t>Full Guidebook  – Walk through and Discussion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27405143"/>
                  </a:ext>
                </a:extLst>
              </a:tr>
              <a:tr h="600662">
                <a:tc>
                  <a:txBody>
                    <a:bodyPr/>
                    <a:lstStyle/>
                    <a:p>
                      <a:pPr marL="0" marR="0" algn="l">
                        <a:spcBef>
                          <a:spcPts val="0"/>
                        </a:spcBef>
                        <a:spcAft>
                          <a:spcPts val="0"/>
                        </a:spcAft>
                      </a:pPr>
                      <a:r>
                        <a:rPr lang="en-US" sz="1800" dirty="0">
                          <a:effectLst/>
                        </a:rPr>
                        <a:t>2:15 pm – 2:45 pm</a:t>
                      </a:r>
                    </a:p>
                    <a:p>
                      <a:pPr marL="0" marR="0" algn="l">
                        <a:spcBef>
                          <a:spcPts val="0"/>
                        </a:spcBef>
                        <a:spcAft>
                          <a:spcPts val="0"/>
                        </a:spcAft>
                      </a:pPr>
                      <a:r>
                        <a:rPr lang="en-US" sz="1800" dirty="0">
                          <a:effectLst/>
                        </a:rPr>
                        <a:t>(30 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800">
                          <a:solidFill>
                            <a:schemeClr val="bg1"/>
                          </a:solidFill>
                          <a:effectLst/>
                        </a:rPr>
                        <a:t>Guidebook Elements – Deep Dive</a:t>
                      </a:r>
                    </a:p>
                    <a:p>
                      <a:pPr marL="228600" marR="0" algn="l">
                        <a:spcBef>
                          <a:spcPts val="0"/>
                        </a:spcBef>
                        <a:spcAft>
                          <a:spcPts val="0"/>
                        </a:spcAft>
                      </a:pPr>
                      <a:r>
                        <a:rPr lang="en-US" sz="1800">
                          <a:solidFill>
                            <a:schemeClr val="bg1"/>
                          </a:solidFill>
                          <a:effectLst/>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74473997"/>
                  </a:ext>
                </a:extLst>
              </a:tr>
              <a:tr h="961666">
                <a:tc>
                  <a:txBody>
                    <a:bodyPr/>
                    <a:lstStyle/>
                    <a:p>
                      <a:pPr marL="0" marR="0" algn="l">
                        <a:spcBef>
                          <a:spcPts val="0"/>
                        </a:spcBef>
                        <a:spcAft>
                          <a:spcPts val="0"/>
                        </a:spcAft>
                      </a:pPr>
                      <a:r>
                        <a:rPr lang="en-US" sz="1800" dirty="0">
                          <a:effectLst/>
                        </a:rPr>
                        <a:t>2:45 pm – 3:00 pm</a:t>
                      </a:r>
                    </a:p>
                    <a:p>
                      <a:pPr marL="0" marR="0" algn="l">
                        <a:spcBef>
                          <a:spcPts val="0"/>
                        </a:spcBef>
                        <a:spcAft>
                          <a:spcPts val="0"/>
                        </a:spcAft>
                      </a:pPr>
                      <a:r>
                        <a:rPr lang="en-US" sz="1800" dirty="0">
                          <a:effectLst/>
                        </a:rPr>
                        <a:t>(15 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800" dirty="0">
                          <a:solidFill>
                            <a:schemeClr val="bg1"/>
                          </a:solidFill>
                          <a:effectLst/>
                        </a:rPr>
                        <a:t>Recap of Decisions Made and Next Steps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98236369"/>
                  </a:ext>
                </a:extLst>
              </a:tr>
            </a:tbl>
          </a:graphicData>
        </a:graphic>
      </p:graphicFrame>
    </p:spTree>
    <p:extLst>
      <p:ext uri="{BB962C8B-B14F-4D97-AF65-F5344CB8AC3E}">
        <p14:creationId xmlns:p14="http://schemas.microsoft.com/office/powerpoint/2010/main" val="222155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E1C8C-1442-5843-B9C6-0439CD60635E}"/>
              </a:ext>
            </a:extLst>
          </p:cNvPr>
          <p:cNvSpPr>
            <a:spLocks noGrp="1"/>
          </p:cNvSpPr>
          <p:nvPr>
            <p:ph type="title"/>
          </p:nvPr>
        </p:nvSpPr>
        <p:spPr/>
        <p:txBody>
          <a:bodyPr/>
          <a:lstStyle/>
          <a:p>
            <a:r>
              <a:rPr lang="en-US" dirty="0"/>
              <a:t>Our Goal</a:t>
            </a:r>
          </a:p>
        </p:txBody>
      </p:sp>
      <p:sp>
        <p:nvSpPr>
          <p:cNvPr id="5" name="Text Placeholder 4">
            <a:extLst>
              <a:ext uri="{FF2B5EF4-FFF2-40B4-BE49-F238E27FC236}">
                <a16:creationId xmlns:a16="http://schemas.microsoft.com/office/drawing/2014/main" id="{501609DF-5C13-094A-B1B8-8290A596C703}"/>
              </a:ext>
            </a:extLst>
          </p:cNvPr>
          <p:cNvSpPr>
            <a:spLocks noGrp="1"/>
          </p:cNvSpPr>
          <p:nvPr>
            <p:ph type="body" idx="1"/>
          </p:nvPr>
        </p:nvSpPr>
        <p:spPr/>
        <p:txBody>
          <a:bodyPr/>
          <a:lstStyle/>
          <a:p>
            <a:r>
              <a:rPr lang="en-US" dirty="0"/>
              <a:t>Encourage developers in the Puget Sound region to go </a:t>
            </a:r>
            <a:r>
              <a:rPr lang="en-US" b="1" dirty="0">
                <a:solidFill>
                  <a:srgbClr val="E6CE26"/>
                </a:solidFill>
              </a:rPr>
              <a:t>above and beyond</a:t>
            </a:r>
            <a:r>
              <a:rPr lang="en-US" dirty="0">
                <a:solidFill>
                  <a:srgbClr val="E6CE26"/>
                </a:solidFill>
              </a:rPr>
              <a:t> </a:t>
            </a:r>
            <a:r>
              <a:rPr lang="en-US" dirty="0"/>
              <a:t>current stormwater code requirements and install additional LID solutions</a:t>
            </a:r>
          </a:p>
          <a:p>
            <a:endParaRPr lang="en-US" dirty="0"/>
          </a:p>
        </p:txBody>
      </p:sp>
      <p:sp>
        <p:nvSpPr>
          <p:cNvPr id="2" name="Footer Placeholder 1">
            <a:extLst>
              <a:ext uri="{FF2B5EF4-FFF2-40B4-BE49-F238E27FC236}">
                <a16:creationId xmlns:a16="http://schemas.microsoft.com/office/drawing/2014/main" id="{419EE6C3-3FD7-4242-81C6-7529223D8332}"/>
              </a:ext>
            </a:extLst>
          </p:cNvPr>
          <p:cNvSpPr>
            <a:spLocks noGrp="1"/>
          </p:cNvSpPr>
          <p:nvPr>
            <p:ph type="ftr" sz="quarter" idx="11"/>
          </p:nvPr>
        </p:nvSpPr>
        <p:spPr/>
        <p:txBody>
          <a:bodyPr/>
          <a:lstStyle/>
          <a:p>
            <a:r>
              <a:rPr lang="en-US"/>
              <a:t>A Guidebook for Local Jurisdictions</a:t>
            </a:r>
          </a:p>
        </p:txBody>
      </p:sp>
      <p:sp>
        <p:nvSpPr>
          <p:cNvPr id="3" name="Slide Number Placeholder 2">
            <a:extLst>
              <a:ext uri="{FF2B5EF4-FFF2-40B4-BE49-F238E27FC236}">
                <a16:creationId xmlns:a16="http://schemas.microsoft.com/office/drawing/2014/main" id="{56087CBA-7246-AE4A-95F4-5DFFA92D13B8}"/>
              </a:ext>
            </a:extLst>
          </p:cNvPr>
          <p:cNvSpPr>
            <a:spLocks noGrp="1"/>
          </p:cNvSpPr>
          <p:nvPr>
            <p:ph type="sldNum" sz="quarter" idx="12"/>
          </p:nvPr>
        </p:nvSpPr>
        <p:spPr/>
        <p:txBody>
          <a:bodyPr/>
          <a:lstStyle/>
          <a:p>
            <a:fld id="{0FB82491-131B-284F-9344-8743E85AA0ED}" type="slidenum">
              <a:rPr lang="en-US" smtClean="0"/>
              <a:t>4</a:t>
            </a:fld>
            <a:endParaRPr lang="en-US"/>
          </a:p>
        </p:txBody>
      </p:sp>
    </p:spTree>
    <p:extLst>
      <p:ext uri="{BB962C8B-B14F-4D97-AF65-F5344CB8AC3E}">
        <p14:creationId xmlns:p14="http://schemas.microsoft.com/office/powerpoint/2010/main" val="325990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C3F-C00B-6B46-9594-8647C1ECBC45}"/>
              </a:ext>
            </a:extLst>
          </p:cNvPr>
          <p:cNvSpPr>
            <a:spLocks noGrp="1"/>
          </p:cNvSpPr>
          <p:nvPr>
            <p:ph type="title"/>
          </p:nvPr>
        </p:nvSpPr>
        <p:spPr/>
        <p:txBody>
          <a:bodyPr/>
          <a:lstStyle/>
          <a:p>
            <a:r>
              <a:rPr lang="en-US" dirty="0"/>
              <a:t>Our Questions</a:t>
            </a:r>
          </a:p>
        </p:txBody>
      </p:sp>
      <p:sp>
        <p:nvSpPr>
          <p:cNvPr id="3" name="Footer Placeholder 2">
            <a:extLst>
              <a:ext uri="{FF2B5EF4-FFF2-40B4-BE49-F238E27FC236}">
                <a16:creationId xmlns:a16="http://schemas.microsoft.com/office/drawing/2014/main" id="{CF7E5644-C1A3-6144-9295-85201C2E3B33}"/>
              </a:ext>
            </a:extLst>
          </p:cNvPr>
          <p:cNvSpPr>
            <a:spLocks noGrp="1"/>
          </p:cNvSpPr>
          <p:nvPr>
            <p:ph type="ftr" sz="quarter" idx="11"/>
          </p:nvPr>
        </p:nvSpPr>
        <p:spPr/>
        <p:txBody>
          <a:bodyPr/>
          <a:lstStyle/>
          <a:p>
            <a:r>
              <a:rPr lang="en-US"/>
              <a:t>A Guidebook for Local Jurisdictions</a:t>
            </a:r>
          </a:p>
        </p:txBody>
      </p:sp>
      <p:sp>
        <p:nvSpPr>
          <p:cNvPr id="4" name="Slide Number Placeholder 3">
            <a:extLst>
              <a:ext uri="{FF2B5EF4-FFF2-40B4-BE49-F238E27FC236}">
                <a16:creationId xmlns:a16="http://schemas.microsoft.com/office/drawing/2014/main" id="{6E92431D-EEA0-1D44-B6CD-B57EDE759999}"/>
              </a:ext>
            </a:extLst>
          </p:cNvPr>
          <p:cNvSpPr>
            <a:spLocks noGrp="1"/>
          </p:cNvSpPr>
          <p:nvPr>
            <p:ph type="sldNum" sz="quarter" idx="12"/>
          </p:nvPr>
        </p:nvSpPr>
        <p:spPr/>
        <p:txBody>
          <a:bodyPr/>
          <a:lstStyle/>
          <a:p>
            <a:fld id="{0FB82491-131B-284F-9344-8743E85AA0ED}" type="slidenum">
              <a:rPr lang="en-US" smtClean="0"/>
              <a:t>5</a:t>
            </a:fld>
            <a:endParaRPr lang="en-US"/>
          </a:p>
        </p:txBody>
      </p:sp>
      <p:sp>
        <p:nvSpPr>
          <p:cNvPr id="9" name="Freeform 8">
            <a:extLst>
              <a:ext uri="{FF2B5EF4-FFF2-40B4-BE49-F238E27FC236}">
                <a16:creationId xmlns:a16="http://schemas.microsoft.com/office/drawing/2014/main" id="{94404E3C-C82F-F446-8720-9B6B5B123072}"/>
              </a:ext>
            </a:extLst>
          </p:cNvPr>
          <p:cNvSpPr/>
          <p:nvPr/>
        </p:nvSpPr>
        <p:spPr>
          <a:xfrm>
            <a:off x="5342837" y="245771"/>
            <a:ext cx="5524786" cy="4912969"/>
          </a:xfrm>
          <a:custGeom>
            <a:avLst/>
            <a:gdLst>
              <a:gd name="connsiteX0" fmla="*/ 2762393 w 5524786"/>
              <a:gd name="connsiteY0" fmla="*/ 0 h 4912969"/>
              <a:gd name="connsiteX1" fmla="*/ 5524786 w 5524786"/>
              <a:gd name="connsiteY1" fmla="*/ 1878706 h 4912969"/>
              <a:gd name="connsiteX2" fmla="*/ 4893990 w 5524786"/>
              <a:gd name="connsiteY2" fmla="*/ 3073738 h 4912969"/>
              <a:gd name="connsiteX3" fmla="*/ 4803611 w 5524786"/>
              <a:gd name="connsiteY3" fmla="*/ 3141368 h 4912969"/>
              <a:gd name="connsiteX4" fmla="*/ 5490716 w 5524786"/>
              <a:gd name="connsiteY4" fmla="*/ 4912969 h 4912969"/>
              <a:gd name="connsiteX5" fmla="*/ 4307556 w 5524786"/>
              <a:gd name="connsiteY5" fmla="*/ 3436212 h 4912969"/>
              <a:gd name="connsiteX6" fmla="*/ 4306873 w 5524786"/>
              <a:gd name="connsiteY6" fmla="*/ 3436559 h 4912969"/>
              <a:gd name="connsiteX7" fmla="*/ 2762393 w 5524786"/>
              <a:gd name="connsiteY7" fmla="*/ 3757412 h 4912969"/>
              <a:gd name="connsiteX8" fmla="*/ 0 w 5524786"/>
              <a:gd name="connsiteY8" fmla="*/ 1878706 h 4912969"/>
              <a:gd name="connsiteX9" fmla="*/ 2762393 w 5524786"/>
              <a:gd name="connsiteY9" fmla="*/ 0 h 491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786" h="4912969">
                <a:moveTo>
                  <a:pt x="2762393" y="0"/>
                </a:moveTo>
                <a:cubicBezTo>
                  <a:pt x="4288021" y="0"/>
                  <a:pt x="5524786" y="841125"/>
                  <a:pt x="5524786" y="1878706"/>
                </a:cubicBezTo>
                <a:cubicBezTo>
                  <a:pt x="5524786" y="2332648"/>
                  <a:pt x="5288061" y="2748987"/>
                  <a:pt x="4893990" y="3073738"/>
                </a:cubicBezTo>
                <a:lnTo>
                  <a:pt x="4803611" y="3141368"/>
                </a:lnTo>
                <a:lnTo>
                  <a:pt x="5490716" y="4912969"/>
                </a:lnTo>
                <a:lnTo>
                  <a:pt x="4307556" y="3436212"/>
                </a:lnTo>
                <a:lnTo>
                  <a:pt x="4306873" y="3436559"/>
                </a:lnTo>
                <a:cubicBezTo>
                  <a:pt x="3865993" y="3639129"/>
                  <a:pt x="3334504" y="3757412"/>
                  <a:pt x="2762393" y="3757412"/>
                </a:cubicBezTo>
                <a:cubicBezTo>
                  <a:pt x="1236765" y="3757412"/>
                  <a:pt x="0" y="2916287"/>
                  <a:pt x="0" y="1878706"/>
                </a:cubicBezTo>
                <a:cubicBezTo>
                  <a:pt x="0" y="841125"/>
                  <a:pt x="1236765" y="0"/>
                  <a:pt x="2762393" y="0"/>
                </a:cubicBezTo>
                <a:close/>
              </a:path>
            </a:pathLst>
          </a:custGeom>
          <a:solidFill>
            <a:srgbClr val="00BCE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B669421B-EF88-9B4B-A632-3F2602FD1881}"/>
              </a:ext>
            </a:extLst>
          </p:cNvPr>
          <p:cNvSpPr/>
          <p:nvPr/>
        </p:nvSpPr>
        <p:spPr>
          <a:xfrm rot="20128518" flipH="1">
            <a:off x="110313" y="1809528"/>
            <a:ext cx="6580151" cy="4116818"/>
          </a:xfrm>
          <a:custGeom>
            <a:avLst/>
            <a:gdLst>
              <a:gd name="connsiteX0" fmla="*/ 1852262 w 6580151"/>
              <a:gd name="connsiteY0" fmla="*/ 349195 h 4116818"/>
              <a:gd name="connsiteX1" fmla="*/ 118909 w 6580151"/>
              <a:gd name="connsiteY1" fmla="*/ 3205038 h 4116818"/>
              <a:gd name="connsiteX2" fmla="*/ 3411909 w 6580151"/>
              <a:gd name="connsiteY2" fmla="*/ 3767623 h 4116818"/>
              <a:gd name="connsiteX3" fmla="*/ 4683868 w 6580151"/>
              <a:gd name="connsiteY3" fmla="*/ 2834625 h 4116818"/>
              <a:gd name="connsiteX4" fmla="*/ 4808566 w 6580151"/>
              <a:gd name="connsiteY4" fmla="*/ 2677964 h 4116818"/>
              <a:gd name="connsiteX5" fmla="*/ 6580151 w 6580151"/>
              <a:gd name="connsiteY5" fmla="*/ 2677964 h 4116818"/>
              <a:gd name="connsiteX6" fmla="*/ 5090026 w 6580151"/>
              <a:gd name="connsiteY6" fmla="*/ 2208050 h 4116818"/>
              <a:gd name="connsiteX7" fmla="*/ 5152058 w 6580151"/>
              <a:gd name="connsiteY7" fmla="*/ 2063244 h 4116818"/>
              <a:gd name="connsiteX8" fmla="*/ 5145262 w 6580151"/>
              <a:gd name="connsiteY8" fmla="*/ 911780 h 4116818"/>
              <a:gd name="connsiteX9" fmla="*/ 1852262 w 6580151"/>
              <a:gd name="connsiteY9" fmla="*/ 349195 h 411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0151" h="4116818">
                <a:moveTo>
                  <a:pt x="1852262" y="349195"/>
                </a:moveTo>
                <a:cubicBezTo>
                  <a:pt x="464272" y="982461"/>
                  <a:pt x="-311776" y="2261065"/>
                  <a:pt x="118909" y="3205038"/>
                </a:cubicBezTo>
                <a:cubicBezTo>
                  <a:pt x="549594" y="4149011"/>
                  <a:pt x="2023920" y="4400889"/>
                  <a:pt x="3411909" y="3767623"/>
                </a:cubicBezTo>
                <a:cubicBezTo>
                  <a:pt x="3932405" y="3530148"/>
                  <a:pt x="4366847" y="3201923"/>
                  <a:pt x="4683868" y="2834625"/>
                </a:cubicBezTo>
                <a:lnTo>
                  <a:pt x="4808566" y="2677964"/>
                </a:lnTo>
                <a:lnTo>
                  <a:pt x="6580151" y="2677964"/>
                </a:lnTo>
                <a:lnTo>
                  <a:pt x="5090026" y="2208050"/>
                </a:lnTo>
                <a:lnTo>
                  <a:pt x="5152058" y="2063244"/>
                </a:lnTo>
                <a:cubicBezTo>
                  <a:pt x="5298579" y="1666817"/>
                  <a:pt x="5306769" y="1265770"/>
                  <a:pt x="5145262" y="911780"/>
                </a:cubicBezTo>
                <a:cubicBezTo>
                  <a:pt x="4714577" y="-32193"/>
                  <a:pt x="3240251" y="-284071"/>
                  <a:pt x="1852262" y="349195"/>
                </a:cubicBezTo>
                <a:close/>
              </a:path>
            </a:pathLst>
          </a:custGeom>
          <a:solidFill>
            <a:srgbClr val="E2A71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0AB4F7-9261-2F4C-B866-D6C7028B2187}"/>
              </a:ext>
            </a:extLst>
          </p:cNvPr>
          <p:cNvSpPr txBox="1"/>
          <p:nvPr/>
        </p:nvSpPr>
        <p:spPr>
          <a:xfrm>
            <a:off x="1983346" y="2702255"/>
            <a:ext cx="4314423" cy="1938992"/>
          </a:xfrm>
          <a:prstGeom prst="rect">
            <a:avLst/>
          </a:prstGeom>
          <a:noFill/>
        </p:spPr>
        <p:txBody>
          <a:bodyPr wrap="square" rtlCol="0">
            <a:spAutoFit/>
          </a:bodyPr>
          <a:lstStyle/>
          <a:p>
            <a:r>
              <a:rPr lang="en-US" sz="4000" b="1" dirty="0">
                <a:solidFill>
                  <a:schemeClr val="bg1"/>
                </a:solidFill>
              </a:rPr>
              <a:t>How</a:t>
            </a:r>
            <a:r>
              <a:rPr lang="en-US" sz="4000" dirty="0">
                <a:solidFill>
                  <a:schemeClr val="bg1"/>
                </a:solidFill>
              </a:rPr>
              <a:t> do developers implement LID on their sites?</a:t>
            </a:r>
          </a:p>
        </p:txBody>
      </p:sp>
      <p:sp>
        <p:nvSpPr>
          <p:cNvPr id="11" name="TextBox 10">
            <a:extLst>
              <a:ext uri="{FF2B5EF4-FFF2-40B4-BE49-F238E27FC236}">
                <a16:creationId xmlns:a16="http://schemas.microsoft.com/office/drawing/2014/main" id="{54E866BE-2BAC-E44B-AAF8-B13B4F9E69E2}"/>
              </a:ext>
            </a:extLst>
          </p:cNvPr>
          <p:cNvSpPr txBox="1"/>
          <p:nvPr/>
        </p:nvSpPr>
        <p:spPr>
          <a:xfrm>
            <a:off x="5684922" y="1217681"/>
            <a:ext cx="4314423" cy="1938992"/>
          </a:xfrm>
          <a:prstGeom prst="rect">
            <a:avLst/>
          </a:prstGeom>
          <a:noFill/>
        </p:spPr>
        <p:txBody>
          <a:bodyPr wrap="square" rtlCol="0">
            <a:spAutoFit/>
          </a:bodyPr>
          <a:lstStyle/>
          <a:p>
            <a:pPr algn="r"/>
            <a:r>
              <a:rPr lang="en-US" sz="4000" b="1" dirty="0">
                <a:solidFill>
                  <a:schemeClr val="bg1"/>
                </a:solidFill>
              </a:rPr>
              <a:t>What</a:t>
            </a:r>
            <a:r>
              <a:rPr lang="en-US" sz="4000" dirty="0">
                <a:solidFill>
                  <a:schemeClr val="bg1"/>
                </a:solidFill>
              </a:rPr>
              <a:t> inspires them to go “above and beyond?”</a:t>
            </a:r>
          </a:p>
        </p:txBody>
      </p:sp>
    </p:spTree>
    <p:extLst>
      <p:ext uri="{BB962C8B-B14F-4D97-AF65-F5344CB8AC3E}">
        <p14:creationId xmlns:p14="http://schemas.microsoft.com/office/powerpoint/2010/main" val="4110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FDA6-0358-1844-82E8-63535B2352D4}"/>
              </a:ext>
            </a:extLst>
          </p:cNvPr>
          <p:cNvSpPr>
            <a:spLocks noGrp="1"/>
          </p:cNvSpPr>
          <p:nvPr>
            <p:ph type="title"/>
          </p:nvPr>
        </p:nvSpPr>
        <p:spPr/>
        <p:txBody>
          <a:bodyPr/>
          <a:lstStyle/>
          <a:p>
            <a:r>
              <a:rPr lang="en-US" dirty="0"/>
              <a:t>Our Product</a:t>
            </a:r>
          </a:p>
        </p:txBody>
      </p:sp>
      <p:sp>
        <p:nvSpPr>
          <p:cNvPr id="4" name="Text Placeholder 3">
            <a:extLst>
              <a:ext uri="{FF2B5EF4-FFF2-40B4-BE49-F238E27FC236}">
                <a16:creationId xmlns:a16="http://schemas.microsoft.com/office/drawing/2014/main" id="{74D4A61E-662C-1049-8A72-F8754FBFA5B9}"/>
              </a:ext>
            </a:extLst>
          </p:cNvPr>
          <p:cNvSpPr>
            <a:spLocks noGrp="1"/>
          </p:cNvSpPr>
          <p:nvPr>
            <p:ph type="body" idx="1"/>
          </p:nvPr>
        </p:nvSpPr>
        <p:spPr>
          <a:xfrm>
            <a:off x="831850" y="3358942"/>
            <a:ext cx="7114415" cy="2206972"/>
          </a:xfrm>
        </p:spPr>
        <p:txBody>
          <a:bodyPr/>
          <a:lstStyle/>
          <a:p>
            <a:r>
              <a:rPr lang="en-US" dirty="0"/>
              <a:t>A </a:t>
            </a:r>
            <a:r>
              <a:rPr lang="en-US" b="1" dirty="0"/>
              <a:t>Guidebook for Local Jurisdictions </a:t>
            </a:r>
            <a:r>
              <a:rPr lang="en-US" dirty="0"/>
              <a:t>that encourages developers to go</a:t>
            </a:r>
            <a:r>
              <a:rPr lang="en-US" b="1" dirty="0">
                <a:solidFill>
                  <a:srgbClr val="E6CE26"/>
                </a:solidFill>
              </a:rPr>
              <a:t> above and beyond </a:t>
            </a:r>
            <a:r>
              <a:rPr lang="en-US" dirty="0"/>
              <a:t>current stormwater code requirements and install additional LID solutions.</a:t>
            </a:r>
          </a:p>
          <a:p>
            <a:endParaRPr lang="en-US" dirty="0"/>
          </a:p>
        </p:txBody>
      </p:sp>
      <p:sp>
        <p:nvSpPr>
          <p:cNvPr id="5" name="Footer Placeholder 4">
            <a:extLst>
              <a:ext uri="{FF2B5EF4-FFF2-40B4-BE49-F238E27FC236}">
                <a16:creationId xmlns:a16="http://schemas.microsoft.com/office/drawing/2014/main" id="{F00C0BC9-3747-0F48-88B7-27496185F438}"/>
              </a:ext>
            </a:extLst>
          </p:cNvPr>
          <p:cNvSpPr>
            <a:spLocks noGrp="1"/>
          </p:cNvSpPr>
          <p:nvPr>
            <p:ph type="ftr" sz="quarter" idx="11"/>
          </p:nvPr>
        </p:nvSpPr>
        <p:spPr/>
        <p:txBody>
          <a:bodyPr/>
          <a:lstStyle/>
          <a:p>
            <a:r>
              <a:rPr lang="en-US"/>
              <a:t>A Guidebook for Local Jurisdictions</a:t>
            </a:r>
          </a:p>
        </p:txBody>
      </p:sp>
      <p:sp>
        <p:nvSpPr>
          <p:cNvPr id="6" name="Slide Number Placeholder 5">
            <a:extLst>
              <a:ext uri="{FF2B5EF4-FFF2-40B4-BE49-F238E27FC236}">
                <a16:creationId xmlns:a16="http://schemas.microsoft.com/office/drawing/2014/main" id="{01CD448F-0BD0-AF4E-A6C1-9BB24C716108}"/>
              </a:ext>
            </a:extLst>
          </p:cNvPr>
          <p:cNvSpPr>
            <a:spLocks noGrp="1"/>
          </p:cNvSpPr>
          <p:nvPr>
            <p:ph type="sldNum" sz="quarter" idx="12"/>
          </p:nvPr>
        </p:nvSpPr>
        <p:spPr/>
        <p:txBody>
          <a:bodyPr/>
          <a:lstStyle/>
          <a:p>
            <a:fld id="{0FB82491-131B-284F-9344-8743E85AA0ED}" type="slidenum">
              <a:rPr lang="en-US" smtClean="0"/>
              <a:t>6</a:t>
            </a:fld>
            <a:endParaRPr lang="en-US"/>
          </a:p>
        </p:txBody>
      </p:sp>
      <p:sp>
        <p:nvSpPr>
          <p:cNvPr id="3" name="Rectangle 2">
            <a:extLst>
              <a:ext uri="{FF2B5EF4-FFF2-40B4-BE49-F238E27FC236}">
                <a16:creationId xmlns:a16="http://schemas.microsoft.com/office/drawing/2014/main" id="{34BD0A71-AB8A-D347-8D2C-EF09BCFBAA16}"/>
              </a:ext>
            </a:extLst>
          </p:cNvPr>
          <p:cNvSpPr/>
          <p:nvPr/>
        </p:nvSpPr>
        <p:spPr>
          <a:xfrm rot="346297">
            <a:off x="7979718" y="807159"/>
            <a:ext cx="3721994" cy="510356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GUIDEBOOK COVER</a:t>
            </a:r>
          </a:p>
        </p:txBody>
      </p:sp>
    </p:spTree>
    <p:extLst>
      <p:ext uri="{BB962C8B-B14F-4D97-AF65-F5344CB8AC3E}">
        <p14:creationId xmlns:p14="http://schemas.microsoft.com/office/powerpoint/2010/main" val="94278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E1BCD-1EC6-914F-8129-E620DAADDF64}"/>
              </a:ext>
            </a:extLst>
          </p:cNvPr>
          <p:cNvSpPr>
            <a:spLocks noGrp="1"/>
          </p:cNvSpPr>
          <p:nvPr>
            <p:ph type="title"/>
          </p:nvPr>
        </p:nvSpPr>
        <p:spPr/>
        <p:txBody>
          <a:bodyPr/>
          <a:lstStyle/>
          <a:p>
            <a:r>
              <a:rPr lang="en-US" dirty="0"/>
              <a:t>Guidebook Contents</a:t>
            </a:r>
          </a:p>
        </p:txBody>
      </p:sp>
      <p:sp>
        <p:nvSpPr>
          <p:cNvPr id="7" name="Content Placeholder 6">
            <a:extLst>
              <a:ext uri="{FF2B5EF4-FFF2-40B4-BE49-F238E27FC236}">
                <a16:creationId xmlns:a16="http://schemas.microsoft.com/office/drawing/2014/main" id="{18BCF634-5628-5D45-BFD6-417392CA3250}"/>
              </a:ext>
            </a:extLst>
          </p:cNvPr>
          <p:cNvSpPr>
            <a:spLocks noGrp="1"/>
          </p:cNvSpPr>
          <p:nvPr>
            <p:ph idx="1"/>
          </p:nvPr>
        </p:nvSpPr>
        <p:spPr>
          <a:xfrm>
            <a:off x="2804036" y="3621817"/>
            <a:ext cx="2567937" cy="2269993"/>
          </a:xfrm>
        </p:spPr>
        <p:txBody>
          <a:bodyPr/>
          <a:lstStyle/>
          <a:p>
            <a:pPr marL="0" lvl="0" indent="0">
              <a:buNone/>
            </a:pPr>
            <a:r>
              <a:rPr lang="en-US" b="1" dirty="0">
                <a:solidFill>
                  <a:srgbClr val="E6CE26"/>
                </a:solidFill>
              </a:rPr>
              <a:t>SECTION 1. </a:t>
            </a:r>
          </a:p>
          <a:p>
            <a:pPr marL="0" lvl="0" indent="0">
              <a:buNone/>
            </a:pPr>
            <a:r>
              <a:rPr lang="en-US" sz="2400" b="1" dirty="0"/>
              <a:t>Overcome barriers and capitalize on motivators</a:t>
            </a:r>
            <a:endParaRPr lang="en-US" sz="2400" dirty="0"/>
          </a:p>
        </p:txBody>
      </p:sp>
      <p:sp>
        <p:nvSpPr>
          <p:cNvPr id="13" name="Footer Placeholder 12">
            <a:extLst>
              <a:ext uri="{FF2B5EF4-FFF2-40B4-BE49-F238E27FC236}">
                <a16:creationId xmlns:a16="http://schemas.microsoft.com/office/drawing/2014/main" id="{BA23522C-C6BB-DF45-BDCF-DA1FFA4EACDE}"/>
              </a:ext>
            </a:extLst>
          </p:cNvPr>
          <p:cNvSpPr>
            <a:spLocks noGrp="1"/>
          </p:cNvSpPr>
          <p:nvPr>
            <p:ph type="ftr" sz="quarter" idx="11"/>
          </p:nvPr>
        </p:nvSpPr>
        <p:spPr/>
        <p:txBody>
          <a:bodyPr/>
          <a:lstStyle/>
          <a:p>
            <a:r>
              <a:rPr lang="en-US"/>
              <a:t>A Guidebook for Local Jurisdictions</a:t>
            </a:r>
          </a:p>
        </p:txBody>
      </p:sp>
      <p:sp>
        <p:nvSpPr>
          <p:cNvPr id="14" name="Slide Number Placeholder 13">
            <a:extLst>
              <a:ext uri="{FF2B5EF4-FFF2-40B4-BE49-F238E27FC236}">
                <a16:creationId xmlns:a16="http://schemas.microsoft.com/office/drawing/2014/main" id="{7457EAEC-C50D-6A43-B94B-75EE115904C6}"/>
              </a:ext>
            </a:extLst>
          </p:cNvPr>
          <p:cNvSpPr>
            <a:spLocks noGrp="1"/>
          </p:cNvSpPr>
          <p:nvPr>
            <p:ph type="sldNum" sz="quarter" idx="12"/>
          </p:nvPr>
        </p:nvSpPr>
        <p:spPr/>
        <p:txBody>
          <a:bodyPr/>
          <a:lstStyle/>
          <a:p>
            <a:fld id="{0FB82491-131B-284F-9344-8743E85AA0ED}" type="slidenum">
              <a:rPr lang="en-US" smtClean="0"/>
              <a:t>7</a:t>
            </a:fld>
            <a:endParaRPr lang="en-US"/>
          </a:p>
        </p:txBody>
      </p:sp>
      <p:sp>
        <p:nvSpPr>
          <p:cNvPr id="8" name="Content Placeholder 6">
            <a:extLst>
              <a:ext uri="{FF2B5EF4-FFF2-40B4-BE49-F238E27FC236}">
                <a16:creationId xmlns:a16="http://schemas.microsoft.com/office/drawing/2014/main" id="{04C7201F-1C63-0D42-B553-2642EE6D4F6B}"/>
              </a:ext>
            </a:extLst>
          </p:cNvPr>
          <p:cNvSpPr txBox="1">
            <a:spLocks/>
          </p:cNvSpPr>
          <p:nvPr/>
        </p:nvSpPr>
        <p:spPr>
          <a:xfrm>
            <a:off x="5283075" y="3618894"/>
            <a:ext cx="2283854" cy="2269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E6CE26"/>
                </a:solidFill>
              </a:rPr>
              <a:t>SECTION 2. </a:t>
            </a:r>
          </a:p>
          <a:p>
            <a:pPr marL="0" lvl="0" indent="0">
              <a:buNone/>
            </a:pPr>
            <a:r>
              <a:rPr lang="en-US" sz="2400" b="1" dirty="0"/>
              <a:t>Provide Incentives</a:t>
            </a:r>
          </a:p>
        </p:txBody>
      </p:sp>
      <p:sp>
        <p:nvSpPr>
          <p:cNvPr id="9" name="Content Placeholder 6">
            <a:extLst>
              <a:ext uri="{FF2B5EF4-FFF2-40B4-BE49-F238E27FC236}">
                <a16:creationId xmlns:a16="http://schemas.microsoft.com/office/drawing/2014/main" id="{C3DAE8C2-B4BC-1E48-A9F6-65E71FCFF24F}"/>
              </a:ext>
            </a:extLst>
          </p:cNvPr>
          <p:cNvSpPr txBox="1">
            <a:spLocks/>
          </p:cNvSpPr>
          <p:nvPr/>
        </p:nvSpPr>
        <p:spPr>
          <a:xfrm>
            <a:off x="7478028" y="3618894"/>
            <a:ext cx="2283855" cy="2269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E6CE26"/>
                </a:solidFill>
              </a:rPr>
              <a:t>SECTION 3. </a:t>
            </a:r>
          </a:p>
          <a:p>
            <a:pPr marL="0" lvl="0" indent="0">
              <a:buNone/>
            </a:pPr>
            <a:r>
              <a:rPr lang="en-US" sz="2400" b="1" dirty="0"/>
              <a:t>General LID Information &amp; Training Resources </a:t>
            </a:r>
            <a:endParaRPr lang="en-US" sz="2400" dirty="0"/>
          </a:p>
        </p:txBody>
      </p:sp>
      <p:sp>
        <p:nvSpPr>
          <p:cNvPr id="10" name="Rectangle 9">
            <a:extLst>
              <a:ext uri="{FF2B5EF4-FFF2-40B4-BE49-F238E27FC236}">
                <a16:creationId xmlns:a16="http://schemas.microsoft.com/office/drawing/2014/main" id="{2D5720FB-46A4-2141-8F8C-0D1886595B50}"/>
              </a:ext>
            </a:extLst>
          </p:cNvPr>
          <p:cNvSpPr/>
          <p:nvPr/>
        </p:nvSpPr>
        <p:spPr>
          <a:xfrm>
            <a:off x="2919766" y="1828531"/>
            <a:ext cx="1804149" cy="16004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SECTION COVER</a:t>
            </a:r>
          </a:p>
        </p:txBody>
      </p:sp>
      <p:sp>
        <p:nvSpPr>
          <p:cNvPr id="11" name="Rectangle 10">
            <a:extLst>
              <a:ext uri="{FF2B5EF4-FFF2-40B4-BE49-F238E27FC236}">
                <a16:creationId xmlns:a16="http://schemas.microsoft.com/office/drawing/2014/main" id="{CC3B25C7-1768-8642-9DEE-B72A768CE332}"/>
              </a:ext>
            </a:extLst>
          </p:cNvPr>
          <p:cNvSpPr/>
          <p:nvPr/>
        </p:nvSpPr>
        <p:spPr>
          <a:xfrm>
            <a:off x="5283074" y="1828531"/>
            <a:ext cx="1804149" cy="16004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SECTION COVER</a:t>
            </a:r>
          </a:p>
        </p:txBody>
      </p:sp>
      <p:sp>
        <p:nvSpPr>
          <p:cNvPr id="12" name="Rectangle 11">
            <a:extLst>
              <a:ext uri="{FF2B5EF4-FFF2-40B4-BE49-F238E27FC236}">
                <a16:creationId xmlns:a16="http://schemas.microsoft.com/office/drawing/2014/main" id="{953590A2-B269-C84B-898A-15D103837B3E}"/>
              </a:ext>
            </a:extLst>
          </p:cNvPr>
          <p:cNvSpPr/>
          <p:nvPr/>
        </p:nvSpPr>
        <p:spPr>
          <a:xfrm>
            <a:off x="7642462" y="1828532"/>
            <a:ext cx="1804149" cy="16004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SECTION COVER</a:t>
            </a:r>
          </a:p>
        </p:txBody>
      </p:sp>
      <p:sp>
        <p:nvSpPr>
          <p:cNvPr id="15" name="Content Placeholder 6">
            <a:extLst>
              <a:ext uri="{FF2B5EF4-FFF2-40B4-BE49-F238E27FC236}">
                <a16:creationId xmlns:a16="http://schemas.microsoft.com/office/drawing/2014/main" id="{BAE83330-B876-D64C-ACEA-1E774E41E607}"/>
              </a:ext>
            </a:extLst>
          </p:cNvPr>
          <p:cNvSpPr txBox="1">
            <a:spLocks/>
          </p:cNvSpPr>
          <p:nvPr/>
        </p:nvSpPr>
        <p:spPr>
          <a:xfrm>
            <a:off x="440729" y="3698017"/>
            <a:ext cx="2213572" cy="2269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6CE26"/>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CE26"/>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6CE26"/>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6CE26"/>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6CE26"/>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E6CE26"/>
                </a:solidFill>
              </a:rPr>
              <a:t>INTRODUCTION</a:t>
            </a:r>
          </a:p>
          <a:p>
            <a:pPr marL="0" indent="0">
              <a:buFont typeface="Arial" panose="020B0604020202020204" pitchFamily="34" charset="0"/>
              <a:buNone/>
            </a:pPr>
            <a:r>
              <a:rPr lang="en-US" sz="2000" i="1" dirty="0"/>
              <a:t>BGC LID project background and guidance for navigating and using the toolkit</a:t>
            </a:r>
          </a:p>
        </p:txBody>
      </p:sp>
      <p:sp>
        <p:nvSpPr>
          <p:cNvPr id="16" name="Rectangle 15">
            <a:extLst>
              <a:ext uri="{FF2B5EF4-FFF2-40B4-BE49-F238E27FC236}">
                <a16:creationId xmlns:a16="http://schemas.microsoft.com/office/drawing/2014/main" id="{2977AACE-62BA-DF4B-AA1D-C8A7D7D7A034}"/>
              </a:ext>
            </a:extLst>
          </p:cNvPr>
          <p:cNvSpPr/>
          <p:nvPr/>
        </p:nvSpPr>
        <p:spPr>
          <a:xfrm>
            <a:off x="556458" y="1828531"/>
            <a:ext cx="1804149" cy="16004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SECTION COVER</a:t>
            </a:r>
          </a:p>
        </p:txBody>
      </p:sp>
    </p:spTree>
    <p:extLst>
      <p:ext uri="{BB962C8B-B14F-4D97-AF65-F5344CB8AC3E}">
        <p14:creationId xmlns:p14="http://schemas.microsoft.com/office/powerpoint/2010/main" val="294177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D4ECC-D570-1740-806C-01BF5F278569}"/>
              </a:ext>
            </a:extLst>
          </p:cNvPr>
          <p:cNvSpPr>
            <a:spLocks noGrp="1"/>
          </p:cNvSpPr>
          <p:nvPr>
            <p:ph type="title"/>
          </p:nvPr>
        </p:nvSpPr>
        <p:spPr>
          <a:xfrm>
            <a:off x="591224" y="3811254"/>
            <a:ext cx="9737036" cy="887621"/>
          </a:xfrm>
        </p:spPr>
        <p:txBody>
          <a:bodyPr>
            <a:normAutofit/>
          </a:bodyPr>
          <a:lstStyle/>
          <a:p>
            <a:r>
              <a:rPr lang="en-US" dirty="0"/>
              <a:t>Recap of AC Comments Received</a:t>
            </a:r>
          </a:p>
        </p:txBody>
      </p:sp>
      <p:sp>
        <p:nvSpPr>
          <p:cNvPr id="4" name="Content Placeholder 3">
            <a:extLst>
              <a:ext uri="{FF2B5EF4-FFF2-40B4-BE49-F238E27FC236}">
                <a16:creationId xmlns:a16="http://schemas.microsoft.com/office/drawing/2014/main" id="{5271ABC7-6BB1-7042-8579-84FFE0C40774}"/>
              </a:ext>
            </a:extLst>
          </p:cNvPr>
          <p:cNvSpPr>
            <a:spLocks noGrp="1"/>
          </p:cNvSpPr>
          <p:nvPr>
            <p:ph idx="1"/>
          </p:nvPr>
        </p:nvSpPr>
        <p:spPr/>
        <p:txBody>
          <a:bodyPr/>
          <a:lstStyle/>
          <a:p>
            <a:endParaRPr lang="en-US" dirty="0"/>
          </a:p>
          <a:p>
            <a:endParaRPr lang="en-US" dirty="0"/>
          </a:p>
        </p:txBody>
      </p:sp>
      <p:sp>
        <p:nvSpPr>
          <p:cNvPr id="2" name="Footer Placeholder 1">
            <a:extLst>
              <a:ext uri="{FF2B5EF4-FFF2-40B4-BE49-F238E27FC236}">
                <a16:creationId xmlns:a16="http://schemas.microsoft.com/office/drawing/2014/main" id="{72165C39-325F-2F40-9BB4-B0A0041CCA7C}"/>
              </a:ext>
            </a:extLst>
          </p:cNvPr>
          <p:cNvSpPr>
            <a:spLocks noGrp="1"/>
          </p:cNvSpPr>
          <p:nvPr>
            <p:ph type="ftr" sz="quarter" idx="11"/>
          </p:nvPr>
        </p:nvSpPr>
        <p:spPr/>
        <p:txBody>
          <a:bodyPr/>
          <a:lstStyle/>
          <a:p>
            <a:r>
              <a:rPr lang="en-US"/>
              <a:t>A Guidebook for Local Jurisdictions</a:t>
            </a:r>
          </a:p>
        </p:txBody>
      </p:sp>
      <p:sp>
        <p:nvSpPr>
          <p:cNvPr id="5" name="Slide Number Placeholder 4">
            <a:extLst>
              <a:ext uri="{FF2B5EF4-FFF2-40B4-BE49-F238E27FC236}">
                <a16:creationId xmlns:a16="http://schemas.microsoft.com/office/drawing/2014/main" id="{B7131910-A7F8-2343-981C-8E78C656F931}"/>
              </a:ext>
            </a:extLst>
          </p:cNvPr>
          <p:cNvSpPr>
            <a:spLocks noGrp="1"/>
          </p:cNvSpPr>
          <p:nvPr>
            <p:ph type="sldNum" sz="quarter" idx="12"/>
          </p:nvPr>
        </p:nvSpPr>
        <p:spPr/>
        <p:txBody>
          <a:bodyPr/>
          <a:lstStyle/>
          <a:p>
            <a:fld id="{0FB82491-131B-284F-9344-8743E85AA0ED}" type="slidenum">
              <a:rPr lang="en-US" smtClean="0"/>
              <a:t>8</a:t>
            </a:fld>
            <a:endParaRPr lang="en-US"/>
          </a:p>
        </p:txBody>
      </p:sp>
    </p:spTree>
    <p:extLst>
      <p:ext uri="{BB962C8B-B14F-4D97-AF65-F5344CB8AC3E}">
        <p14:creationId xmlns:p14="http://schemas.microsoft.com/office/powerpoint/2010/main" val="25306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B328-EF66-1C4A-BF65-F648CF76ADB0}"/>
              </a:ext>
            </a:extLst>
          </p:cNvPr>
          <p:cNvSpPr>
            <a:spLocks noGrp="1"/>
          </p:cNvSpPr>
          <p:nvPr>
            <p:ph type="title"/>
          </p:nvPr>
        </p:nvSpPr>
        <p:spPr/>
        <p:txBody>
          <a:bodyPr/>
          <a:lstStyle/>
          <a:p>
            <a:r>
              <a:rPr lang="en-US" dirty="0">
                <a:solidFill>
                  <a:srgbClr val="E6CE26"/>
                </a:solidFill>
              </a:rPr>
              <a:t>Introduction</a:t>
            </a:r>
            <a:r>
              <a:rPr lang="en-US" dirty="0"/>
              <a:t/>
            </a:r>
            <a:br>
              <a:rPr lang="en-US" dirty="0"/>
            </a:br>
            <a:r>
              <a:rPr lang="en-US" dirty="0"/>
              <a:t>Project Background and Guidance for Using the Toolkit</a:t>
            </a:r>
          </a:p>
        </p:txBody>
      </p:sp>
      <p:sp>
        <p:nvSpPr>
          <p:cNvPr id="9" name="Footer Placeholder 8">
            <a:extLst>
              <a:ext uri="{FF2B5EF4-FFF2-40B4-BE49-F238E27FC236}">
                <a16:creationId xmlns:a16="http://schemas.microsoft.com/office/drawing/2014/main" id="{834134DA-D22C-F940-AEF7-68CEF9FD7C24}"/>
              </a:ext>
            </a:extLst>
          </p:cNvPr>
          <p:cNvSpPr>
            <a:spLocks noGrp="1"/>
          </p:cNvSpPr>
          <p:nvPr>
            <p:ph type="ftr" sz="quarter" idx="11"/>
          </p:nvPr>
        </p:nvSpPr>
        <p:spPr/>
        <p:txBody>
          <a:bodyPr/>
          <a:lstStyle/>
          <a:p>
            <a:r>
              <a:rPr lang="en-US"/>
              <a:t>A Guidebook for Local Jurisdictions</a:t>
            </a:r>
          </a:p>
        </p:txBody>
      </p:sp>
      <p:sp>
        <p:nvSpPr>
          <p:cNvPr id="10" name="Slide Number Placeholder 9">
            <a:extLst>
              <a:ext uri="{FF2B5EF4-FFF2-40B4-BE49-F238E27FC236}">
                <a16:creationId xmlns:a16="http://schemas.microsoft.com/office/drawing/2014/main" id="{B363AF65-433D-7140-A4E4-8930A8E07D19}"/>
              </a:ext>
            </a:extLst>
          </p:cNvPr>
          <p:cNvSpPr>
            <a:spLocks noGrp="1"/>
          </p:cNvSpPr>
          <p:nvPr>
            <p:ph type="sldNum" sz="quarter" idx="12"/>
          </p:nvPr>
        </p:nvSpPr>
        <p:spPr/>
        <p:txBody>
          <a:bodyPr/>
          <a:lstStyle/>
          <a:p>
            <a:fld id="{0FB82491-131B-284F-9344-8743E85AA0ED}" type="slidenum">
              <a:rPr lang="en-US" smtClean="0"/>
              <a:t>9</a:t>
            </a:fld>
            <a:endParaRPr lang="en-US"/>
          </a:p>
        </p:txBody>
      </p:sp>
      <p:sp>
        <p:nvSpPr>
          <p:cNvPr id="5" name="Rectangle 4">
            <a:extLst>
              <a:ext uri="{FF2B5EF4-FFF2-40B4-BE49-F238E27FC236}">
                <a16:creationId xmlns:a16="http://schemas.microsoft.com/office/drawing/2014/main" id="{1C44EDB3-934C-314F-A5FB-EC88DC8FB5BD}"/>
              </a:ext>
            </a:extLst>
          </p:cNvPr>
          <p:cNvSpPr/>
          <p:nvPr/>
        </p:nvSpPr>
        <p:spPr>
          <a:xfrm>
            <a:off x="6748530" y="141420"/>
            <a:ext cx="2620148" cy="25998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PHOTO</a:t>
            </a:r>
          </a:p>
        </p:txBody>
      </p:sp>
      <p:sp>
        <p:nvSpPr>
          <p:cNvPr id="6" name="Rectangle 5">
            <a:extLst>
              <a:ext uri="{FF2B5EF4-FFF2-40B4-BE49-F238E27FC236}">
                <a16:creationId xmlns:a16="http://schemas.microsoft.com/office/drawing/2014/main" id="{24DF8A47-8E0F-144F-9F00-3A1462C8563B}"/>
              </a:ext>
            </a:extLst>
          </p:cNvPr>
          <p:cNvSpPr/>
          <p:nvPr/>
        </p:nvSpPr>
        <p:spPr>
          <a:xfrm>
            <a:off x="6748530" y="2921109"/>
            <a:ext cx="2620148" cy="30933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GUIDEBOOK CALLOUT</a:t>
            </a:r>
          </a:p>
        </p:txBody>
      </p:sp>
      <p:sp>
        <p:nvSpPr>
          <p:cNvPr id="7" name="Rectangle 6">
            <a:extLst>
              <a:ext uri="{FF2B5EF4-FFF2-40B4-BE49-F238E27FC236}">
                <a16:creationId xmlns:a16="http://schemas.microsoft.com/office/drawing/2014/main" id="{6CAA5A4A-D666-E849-A641-EFA5BC107617}"/>
              </a:ext>
            </a:extLst>
          </p:cNvPr>
          <p:cNvSpPr/>
          <p:nvPr/>
        </p:nvSpPr>
        <p:spPr>
          <a:xfrm>
            <a:off x="9539992" y="3966692"/>
            <a:ext cx="2501754" cy="204774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PHOTO</a:t>
            </a:r>
          </a:p>
        </p:txBody>
      </p:sp>
      <p:sp>
        <p:nvSpPr>
          <p:cNvPr id="8" name="Rectangle 7">
            <a:extLst>
              <a:ext uri="{FF2B5EF4-FFF2-40B4-BE49-F238E27FC236}">
                <a16:creationId xmlns:a16="http://schemas.microsoft.com/office/drawing/2014/main" id="{7DDE67EF-4AA3-2A49-8713-6B46B3803157}"/>
              </a:ext>
            </a:extLst>
          </p:cNvPr>
          <p:cNvSpPr/>
          <p:nvPr/>
        </p:nvSpPr>
        <p:spPr>
          <a:xfrm>
            <a:off x="9539992" y="141420"/>
            <a:ext cx="2501754" cy="362371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CE26"/>
                </a:solidFill>
              </a:rPr>
              <a:t>GUIDEBOOK CALLOUT</a:t>
            </a:r>
          </a:p>
        </p:txBody>
      </p:sp>
    </p:spTree>
    <p:extLst>
      <p:ext uri="{BB962C8B-B14F-4D97-AF65-F5344CB8AC3E}">
        <p14:creationId xmlns:p14="http://schemas.microsoft.com/office/powerpoint/2010/main" val="3225719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1EA6CC696424C8825398B002BCD0C" ma:contentTypeVersion="12" ma:contentTypeDescription="Create a new document." ma:contentTypeScope="" ma:versionID="fbe5d46618ebde1a195ffee4ddf3e9f3">
  <xsd:schema xmlns:xsd="http://www.w3.org/2001/XMLSchema" xmlns:xs="http://www.w3.org/2001/XMLSchema" xmlns:p="http://schemas.microsoft.com/office/2006/metadata/properties" xmlns:ns2="e2acb92d-7fe3-449e-91ed-6641db24fe70" xmlns:ns3="e8a72675-9bfc-4a5b-8ba1-e9ae56a1f94d" targetNamespace="http://schemas.microsoft.com/office/2006/metadata/properties" ma:root="true" ma:fieldsID="44fd3186c53d1e553d9598bc1d3f8aee" ns2:_="" ns3:_="">
    <xsd:import namespace="e2acb92d-7fe3-449e-91ed-6641db24fe70"/>
    <xsd:import namespace="e8a72675-9bfc-4a5b-8ba1-e9ae56a1f9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cb92d-7fe3-449e-91ed-6641db24f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a72675-9bfc-4a5b-8ba1-e9ae56a1f9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830A-604E-42B9-AFA7-2666B3DF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cb92d-7fe3-449e-91ed-6641db24fe70"/>
    <ds:schemaRef ds:uri="e8a72675-9bfc-4a5b-8ba1-e9ae56a1f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DF0112-2619-4B36-9986-0D3B2C8E046A}">
  <ds:schemaRefs>
    <ds:schemaRef ds:uri="http://purl.org/dc/terms/"/>
    <ds:schemaRef ds:uri="e2acb92d-7fe3-449e-91ed-6641db24fe70"/>
    <ds:schemaRef ds:uri="http://schemas.microsoft.com/office/2006/metadata/properties"/>
    <ds:schemaRef ds:uri="http://schemas.microsoft.com/office/infopath/2007/PartnerControls"/>
    <ds:schemaRef ds:uri="http://purl.org/dc/elements/1.1/"/>
    <ds:schemaRef ds:uri="e8a72675-9bfc-4a5b-8ba1-e9ae56a1f94d"/>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DB615CD-9F48-4D72-B850-9CDD5F37F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749</TotalTime>
  <Words>1398</Words>
  <Application>Microsoft Office PowerPoint</Application>
  <PresentationFormat>Widescreen</PresentationFormat>
  <Paragraphs>209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Segoe UI Light</vt:lpstr>
      <vt:lpstr>Segoe UI</vt:lpstr>
      <vt:lpstr>Calibri</vt:lpstr>
      <vt:lpstr>Arial</vt:lpstr>
      <vt:lpstr>Wingdings</vt:lpstr>
      <vt:lpstr>Times New Roman</vt:lpstr>
      <vt:lpstr>Office Theme</vt:lpstr>
      <vt:lpstr>Building Green Cities</vt:lpstr>
      <vt:lpstr>PowerPoint Presentation</vt:lpstr>
      <vt:lpstr>Agenda</vt:lpstr>
      <vt:lpstr>Our Goal</vt:lpstr>
      <vt:lpstr>Our Questions</vt:lpstr>
      <vt:lpstr>Our Product</vt:lpstr>
      <vt:lpstr>Guidebook Contents</vt:lpstr>
      <vt:lpstr>Recap of AC Comments Received</vt:lpstr>
      <vt:lpstr>Introduction Project Background and Guidance for Using the Toolkit</vt:lpstr>
      <vt:lpstr>Themes of comments</vt:lpstr>
      <vt:lpstr>PowerPoint Presentation</vt:lpstr>
      <vt:lpstr>Discussion Questions</vt:lpstr>
      <vt:lpstr>PowerPoint Presentation</vt:lpstr>
      <vt:lpstr>BMP Factsheets – How to Use</vt:lpstr>
      <vt:lpstr>Incentive Factsheets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Stein</dc:creator>
  <cp:lastModifiedBy>Dial, Gen (COM)</cp:lastModifiedBy>
  <cp:revision>103</cp:revision>
  <dcterms:created xsi:type="dcterms:W3CDTF">2020-04-06T16:25:33Z</dcterms:created>
  <dcterms:modified xsi:type="dcterms:W3CDTF">2020-04-09T23:20:24Z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0x0101006D01EA6CC696424C8825398B002BCD0C</vt:lpwstr>
  </property>
</Properties>
</file>