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0"/>
  </p:notesMasterIdLst>
  <p:handoutMasterIdLst>
    <p:handoutMasterId r:id="rId11"/>
  </p:handoutMasterIdLst>
  <p:sldIdLst>
    <p:sldId id="256" r:id="rId5"/>
    <p:sldId id="350" r:id="rId6"/>
    <p:sldId id="337" r:id="rId7"/>
    <p:sldId id="342" r:id="rId8"/>
    <p:sldId id="352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ffany Speir" initials="TS" lastIdx="1" clrIdx="0">
    <p:extLst>
      <p:ext uri="{19B8F6BF-5375-455C-9EA6-DF929625EA0E}">
        <p15:presenceInfo xmlns:p15="http://schemas.microsoft.com/office/powerpoint/2012/main" userId="S-1-5-21-364769522-790765540-2194696518-197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4FD29-849A-4A42-BD60-5D11777C3EF1}" v="2" dt="2020-09-16T01:40:25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Rhett" userId="49ec7513-b1be-43fc-be93-f1b8de694eed" providerId="ADAL" clId="{5094FD29-849A-4A42-BD60-5D11777C3EF1}"/>
    <pc:docChg chg="custSel addSld delSld modSld sldOrd">
      <pc:chgData name="Erika Rhett" userId="49ec7513-b1be-43fc-be93-f1b8de694eed" providerId="ADAL" clId="{5094FD29-849A-4A42-BD60-5D11777C3EF1}" dt="2020-09-16T20:23:53.398" v="1969" actId="20577"/>
      <pc:docMkLst>
        <pc:docMk/>
      </pc:docMkLst>
      <pc:sldChg chg="modSp mod">
        <pc:chgData name="Erika Rhett" userId="49ec7513-b1be-43fc-be93-f1b8de694eed" providerId="ADAL" clId="{5094FD29-849A-4A42-BD60-5D11777C3EF1}" dt="2020-09-16T00:18:33.747" v="64" actId="20577"/>
        <pc:sldMkLst>
          <pc:docMk/>
          <pc:sldMk cId="697867548" sldId="256"/>
        </pc:sldMkLst>
        <pc:spChg chg="mod">
          <ac:chgData name="Erika Rhett" userId="49ec7513-b1be-43fc-be93-f1b8de694eed" providerId="ADAL" clId="{5094FD29-849A-4A42-BD60-5D11777C3EF1}" dt="2020-09-16T00:18:33.747" v="64" actId="20577"/>
          <ac:spMkLst>
            <pc:docMk/>
            <pc:sldMk cId="697867548" sldId="256"/>
            <ac:spMk id="3" creationId="{00000000-0000-0000-0000-000000000000}"/>
          </ac:spMkLst>
        </pc:spChg>
      </pc:sldChg>
      <pc:sldChg chg="modSp mod ord">
        <pc:chgData name="Erika Rhett" userId="49ec7513-b1be-43fc-be93-f1b8de694eed" providerId="ADAL" clId="{5094FD29-849A-4A42-BD60-5D11777C3EF1}" dt="2020-09-16T20:11:44.251" v="1730" actId="20577"/>
        <pc:sldMkLst>
          <pc:docMk/>
          <pc:sldMk cId="869988981" sldId="337"/>
        </pc:sldMkLst>
        <pc:spChg chg="mod">
          <ac:chgData name="Erika Rhett" userId="49ec7513-b1be-43fc-be93-f1b8de694eed" providerId="ADAL" clId="{5094FD29-849A-4A42-BD60-5D11777C3EF1}" dt="2020-09-16T20:11:44.251" v="1730" actId="20577"/>
          <ac:spMkLst>
            <pc:docMk/>
            <pc:sldMk cId="869988981" sldId="337"/>
            <ac:spMk id="3" creationId="{00000000-0000-0000-0000-000000000000}"/>
          </ac:spMkLst>
        </pc:spChg>
      </pc:sldChg>
      <pc:sldChg chg="del">
        <pc:chgData name="Erika Rhett" userId="49ec7513-b1be-43fc-be93-f1b8de694eed" providerId="ADAL" clId="{5094FD29-849A-4A42-BD60-5D11777C3EF1}" dt="2020-09-16T00:17:14.150" v="3" actId="47"/>
        <pc:sldMkLst>
          <pc:docMk/>
          <pc:sldMk cId="2698639075" sldId="341"/>
        </pc:sldMkLst>
      </pc:sldChg>
      <pc:sldChg chg="addSp delSp modSp mod">
        <pc:chgData name="Erika Rhett" userId="49ec7513-b1be-43fc-be93-f1b8de694eed" providerId="ADAL" clId="{5094FD29-849A-4A42-BD60-5D11777C3EF1}" dt="2020-09-16T20:23:53.398" v="1969" actId="20577"/>
        <pc:sldMkLst>
          <pc:docMk/>
          <pc:sldMk cId="2262237698" sldId="342"/>
        </pc:sldMkLst>
        <pc:spChg chg="mod">
          <ac:chgData name="Erika Rhett" userId="49ec7513-b1be-43fc-be93-f1b8de694eed" providerId="ADAL" clId="{5094FD29-849A-4A42-BD60-5D11777C3EF1}" dt="2020-09-16T00:35:55.879" v="200" actId="20577"/>
          <ac:spMkLst>
            <pc:docMk/>
            <pc:sldMk cId="2262237698" sldId="342"/>
            <ac:spMk id="2" creationId="{00000000-0000-0000-0000-000000000000}"/>
          </ac:spMkLst>
        </pc:spChg>
        <pc:spChg chg="mod">
          <ac:chgData name="Erika Rhett" userId="49ec7513-b1be-43fc-be93-f1b8de694eed" providerId="ADAL" clId="{5094FD29-849A-4A42-BD60-5D11777C3EF1}" dt="2020-09-16T00:35:33.704" v="198" actId="27636"/>
          <ac:spMkLst>
            <pc:docMk/>
            <pc:sldMk cId="2262237698" sldId="342"/>
            <ac:spMk id="5" creationId="{00000000-0000-0000-0000-000000000000}"/>
          </ac:spMkLst>
        </pc:spChg>
        <pc:spChg chg="add mod">
          <ac:chgData name="Erika Rhett" userId="49ec7513-b1be-43fc-be93-f1b8de694eed" providerId="ADAL" clId="{5094FD29-849A-4A42-BD60-5D11777C3EF1}" dt="2020-09-16T20:23:53.398" v="1969" actId="20577"/>
          <ac:spMkLst>
            <pc:docMk/>
            <pc:sldMk cId="2262237698" sldId="342"/>
            <ac:spMk id="9" creationId="{41E98A44-555E-409F-8D54-3AFEB836DFBD}"/>
          </ac:spMkLst>
        </pc:spChg>
        <pc:spChg chg="add del mod">
          <ac:chgData name="Erika Rhett" userId="49ec7513-b1be-43fc-be93-f1b8de694eed" providerId="ADAL" clId="{5094FD29-849A-4A42-BD60-5D11777C3EF1}" dt="2020-09-16T01:28:40.289" v="612" actId="478"/>
          <ac:spMkLst>
            <pc:docMk/>
            <pc:sldMk cId="2262237698" sldId="342"/>
            <ac:spMk id="16" creationId="{3C9ACF03-282A-4D6B-AF7C-E00FF9FF2253}"/>
          </ac:spMkLst>
        </pc:spChg>
        <pc:picChg chg="add mod">
          <ac:chgData name="Erika Rhett" userId="49ec7513-b1be-43fc-be93-f1b8de694eed" providerId="ADAL" clId="{5094FD29-849A-4A42-BD60-5D11777C3EF1}" dt="2020-09-16T00:35:29.899" v="196" actId="1076"/>
          <ac:picMkLst>
            <pc:docMk/>
            <pc:sldMk cId="2262237698" sldId="342"/>
            <ac:picMk id="6" creationId="{EBF53427-98FB-4D36-8AD5-8B6C047A2634}"/>
          </ac:picMkLst>
        </pc:picChg>
        <pc:picChg chg="add del mod modCrop">
          <ac:chgData name="Erika Rhett" userId="49ec7513-b1be-43fc-be93-f1b8de694eed" providerId="ADAL" clId="{5094FD29-849A-4A42-BD60-5D11777C3EF1}" dt="2020-09-16T20:10:38.616" v="1644" actId="478"/>
          <ac:picMkLst>
            <pc:docMk/>
            <pc:sldMk cId="2262237698" sldId="342"/>
            <ac:picMk id="7" creationId="{CBCEFE39-8A5B-4B07-87E8-B13BE0C06A42}"/>
          </ac:picMkLst>
        </pc:picChg>
        <pc:picChg chg="add mod">
          <ac:chgData name="Erika Rhett" userId="49ec7513-b1be-43fc-be93-f1b8de694eed" providerId="ADAL" clId="{5094FD29-849A-4A42-BD60-5D11777C3EF1}" dt="2020-09-16T00:36:25.543" v="204" actId="1076"/>
          <ac:picMkLst>
            <pc:docMk/>
            <pc:sldMk cId="2262237698" sldId="342"/>
            <ac:picMk id="8" creationId="{CAA4F73D-821C-491F-AA87-0B3860D9DB76}"/>
          </ac:picMkLst>
        </pc:picChg>
        <pc:picChg chg="del">
          <ac:chgData name="Erika Rhett" userId="49ec7513-b1be-43fc-be93-f1b8de694eed" providerId="ADAL" clId="{5094FD29-849A-4A42-BD60-5D11777C3EF1}" dt="2020-09-16T00:35:00.313" v="145" actId="478"/>
          <ac:picMkLst>
            <pc:docMk/>
            <pc:sldMk cId="2262237698" sldId="342"/>
            <ac:picMk id="10" creationId="{A79A621C-ED60-4167-8DF3-61AFC6E3A7A2}"/>
          </ac:picMkLst>
        </pc:picChg>
        <pc:picChg chg="add del mod">
          <ac:chgData name="Erika Rhett" userId="49ec7513-b1be-43fc-be93-f1b8de694eed" providerId="ADAL" clId="{5094FD29-849A-4A42-BD60-5D11777C3EF1}" dt="2020-09-16T01:21:32.027" v="281" actId="478"/>
          <ac:picMkLst>
            <pc:docMk/>
            <pc:sldMk cId="2262237698" sldId="342"/>
            <ac:picMk id="12" creationId="{42E5BAFE-2CA3-4A5F-91EF-87158F9B1438}"/>
          </ac:picMkLst>
        </pc:picChg>
        <pc:picChg chg="add del">
          <ac:chgData name="Erika Rhett" userId="49ec7513-b1be-43fc-be93-f1b8de694eed" providerId="ADAL" clId="{5094FD29-849A-4A42-BD60-5D11777C3EF1}" dt="2020-09-16T00:40:00.499" v="276" actId="478"/>
          <ac:picMkLst>
            <pc:docMk/>
            <pc:sldMk cId="2262237698" sldId="342"/>
            <ac:picMk id="14" creationId="{D5FE6A41-50D7-41B4-AACD-3550649CB723}"/>
          </ac:picMkLst>
        </pc:picChg>
      </pc:sldChg>
      <pc:sldChg chg="modSp mod">
        <pc:chgData name="Erika Rhett" userId="49ec7513-b1be-43fc-be93-f1b8de694eed" providerId="ADAL" clId="{5094FD29-849A-4A42-BD60-5D11777C3EF1}" dt="2020-09-16T20:13:21.459" v="1811" actId="20577"/>
        <pc:sldMkLst>
          <pc:docMk/>
          <pc:sldMk cId="1429966695" sldId="350"/>
        </pc:sldMkLst>
        <pc:spChg chg="mod">
          <ac:chgData name="Erika Rhett" userId="49ec7513-b1be-43fc-be93-f1b8de694eed" providerId="ADAL" clId="{5094FD29-849A-4A42-BD60-5D11777C3EF1}" dt="2020-09-16T20:13:21.459" v="1811" actId="20577"/>
          <ac:spMkLst>
            <pc:docMk/>
            <pc:sldMk cId="1429966695" sldId="350"/>
            <ac:spMk id="2" creationId="{38206616-0CF7-4FA0-970E-115988A855E6}"/>
          </ac:spMkLst>
        </pc:spChg>
        <pc:spChg chg="mod">
          <ac:chgData name="Erika Rhett" userId="49ec7513-b1be-43fc-be93-f1b8de694eed" providerId="ADAL" clId="{5094FD29-849A-4A42-BD60-5D11777C3EF1}" dt="2020-09-16T20:13:15.864" v="1810" actId="5793"/>
          <ac:spMkLst>
            <pc:docMk/>
            <pc:sldMk cId="1429966695" sldId="350"/>
            <ac:spMk id="10" creationId="{B3F6AAE7-98CE-4814-A1AB-BB399E737144}"/>
          </ac:spMkLst>
        </pc:spChg>
      </pc:sldChg>
      <pc:sldChg chg="new del">
        <pc:chgData name="Erika Rhett" userId="49ec7513-b1be-43fc-be93-f1b8de694eed" providerId="ADAL" clId="{5094FD29-849A-4A42-BD60-5D11777C3EF1}" dt="2020-09-16T01:44:35.507" v="1427" actId="2696"/>
        <pc:sldMkLst>
          <pc:docMk/>
          <pc:sldMk cId="852033056" sldId="351"/>
        </pc:sldMkLst>
      </pc:sldChg>
      <pc:sldChg chg="modSp del mod ord">
        <pc:chgData name="Erika Rhett" userId="49ec7513-b1be-43fc-be93-f1b8de694eed" providerId="ADAL" clId="{5094FD29-849A-4A42-BD60-5D11777C3EF1}" dt="2020-09-16T00:20:44.867" v="140" actId="47"/>
        <pc:sldMkLst>
          <pc:docMk/>
          <pc:sldMk cId="3025336920" sldId="351"/>
        </pc:sldMkLst>
        <pc:spChg chg="mod">
          <ac:chgData name="Erika Rhett" userId="49ec7513-b1be-43fc-be93-f1b8de694eed" providerId="ADAL" clId="{5094FD29-849A-4A42-BD60-5D11777C3EF1}" dt="2020-09-16T00:19:46.963" v="69" actId="20577"/>
          <ac:spMkLst>
            <pc:docMk/>
            <pc:sldMk cId="3025336920" sldId="351"/>
            <ac:spMk id="10" creationId="{B3F6AAE7-98CE-4814-A1AB-BB399E737144}"/>
          </ac:spMkLst>
        </pc:spChg>
      </pc:sldChg>
      <pc:sldChg chg="del">
        <pc:chgData name="Erika Rhett" userId="49ec7513-b1be-43fc-be93-f1b8de694eed" providerId="ADAL" clId="{5094FD29-849A-4A42-BD60-5D11777C3EF1}" dt="2020-09-16T00:24:12.106" v="143" actId="47"/>
        <pc:sldMkLst>
          <pc:docMk/>
          <pc:sldMk cId="901263513" sldId="352"/>
        </pc:sldMkLst>
      </pc:sldChg>
      <pc:sldChg chg="addSp delSp modSp add mod">
        <pc:chgData name="Erika Rhett" userId="49ec7513-b1be-43fc-be93-f1b8de694eed" providerId="ADAL" clId="{5094FD29-849A-4A42-BD60-5D11777C3EF1}" dt="2020-09-16T20:23:29.549" v="1968" actId="20577"/>
        <pc:sldMkLst>
          <pc:docMk/>
          <pc:sldMk cId="3237761447" sldId="352"/>
        </pc:sldMkLst>
        <pc:spChg chg="del">
          <ac:chgData name="Erika Rhett" userId="49ec7513-b1be-43fc-be93-f1b8de694eed" providerId="ADAL" clId="{5094FD29-849A-4A42-BD60-5D11777C3EF1}" dt="2020-09-16T01:43:18.347" v="1426" actId="478"/>
          <ac:spMkLst>
            <pc:docMk/>
            <pc:sldMk cId="3237761447" sldId="352"/>
            <ac:spMk id="2" creationId="{00000000-0000-0000-0000-000000000000}"/>
          </ac:spMkLst>
        </pc:spChg>
        <pc:spChg chg="mod">
          <ac:chgData name="Erika Rhett" userId="49ec7513-b1be-43fc-be93-f1b8de694eed" providerId="ADAL" clId="{5094FD29-849A-4A42-BD60-5D11777C3EF1}" dt="2020-09-16T01:39:19.670" v="1285" actId="14100"/>
          <ac:spMkLst>
            <pc:docMk/>
            <pc:sldMk cId="3237761447" sldId="352"/>
            <ac:spMk id="5" creationId="{00000000-0000-0000-0000-000000000000}"/>
          </ac:spMkLst>
        </pc:spChg>
        <pc:spChg chg="mod">
          <ac:chgData name="Erika Rhett" userId="49ec7513-b1be-43fc-be93-f1b8de694eed" providerId="ADAL" clId="{5094FD29-849A-4A42-BD60-5D11777C3EF1}" dt="2020-09-16T20:23:29.549" v="1968" actId="20577"/>
          <ac:spMkLst>
            <pc:docMk/>
            <pc:sldMk cId="3237761447" sldId="352"/>
            <ac:spMk id="9" creationId="{41E98A44-555E-409F-8D54-3AFEB836DFBD}"/>
          </ac:spMkLst>
        </pc:spChg>
        <pc:spChg chg="del">
          <ac:chgData name="Erika Rhett" userId="49ec7513-b1be-43fc-be93-f1b8de694eed" providerId="ADAL" clId="{5094FD29-849A-4A42-BD60-5D11777C3EF1}" dt="2020-09-16T01:36:37.927" v="1273" actId="478"/>
          <ac:spMkLst>
            <pc:docMk/>
            <pc:sldMk cId="3237761447" sldId="352"/>
            <ac:spMk id="16" creationId="{3C9ACF03-282A-4D6B-AF7C-E00FF9FF2253}"/>
          </ac:spMkLst>
        </pc:spChg>
        <pc:picChg chg="del">
          <ac:chgData name="Erika Rhett" userId="49ec7513-b1be-43fc-be93-f1b8de694eed" providerId="ADAL" clId="{5094FD29-849A-4A42-BD60-5D11777C3EF1}" dt="2020-09-16T01:29:07.820" v="637" actId="478"/>
          <ac:picMkLst>
            <pc:docMk/>
            <pc:sldMk cId="3237761447" sldId="352"/>
            <ac:picMk id="6" creationId="{EBF53427-98FB-4D36-8AD5-8B6C047A2634}"/>
          </ac:picMkLst>
        </pc:picChg>
        <pc:picChg chg="add mod">
          <ac:chgData name="Erika Rhett" userId="49ec7513-b1be-43fc-be93-f1b8de694eed" providerId="ADAL" clId="{5094FD29-849A-4A42-BD60-5D11777C3EF1}" dt="2020-09-16T01:39:31.019" v="1288" actId="14100"/>
          <ac:picMkLst>
            <pc:docMk/>
            <pc:sldMk cId="3237761447" sldId="352"/>
            <ac:picMk id="7" creationId="{3E2AB7F1-98A2-41DE-903B-F29F85FF324C}"/>
          </ac:picMkLst>
        </pc:picChg>
        <pc:picChg chg="del">
          <ac:chgData name="Erika Rhett" userId="49ec7513-b1be-43fc-be93-f1b8de694eed" providerId="ADAL" clId="{5094FD29-849A-4A42-BD60-5D11777C3EF1}" dt="2020-09-16T01:29:11.214" v="638" actId="478"/>
          <ac:picMkLst>
            <pc:docMk/>
            <pc:sldMk cId="3237761447" sldId="352"/>
            <ac:picMk id="8" creationId="{CAA4F73D-821C-491F-AA87-0B3860D9DB76}"/>
          </ac:picMkLst>
        </pc:picChg>
        <pc:picChg chg="add mod">
          <ac:chgData name="Erika Rhett" userId="49ec7513-b1be-43fc-be93-f1b8de694eed" providerId="ADAL" clId="{5094FD29-849A-4A42-BD60-5D11777C3EF1}" dt="2020-09-16T01:39:38.978" v="1291" actId="1076"/>
          <ac:picMkLst>
            <pc:docMk/>
            <pc:sldMk cId="3237761447" sldId="352"/>
            <ac:picMk id="11" creationId="{609D2B83-BCA3-4B70-B416-EC1F21174ECD}"/>
          </ac:picMkLst>
        </pc:picChg>
      </pc:sldChg>
      <pc:sldChg chg="del">
        <pc:chgData name="Erika Rhett" userId="49ec7513-b1be-43fc-be93-f1b8de694eed" providerId="ADAL" clId="{5094FD29-849A-4A42-BD60-5D11777C3EF1}" dt="2020-09-16T00:17:15.567" v="4" actId="47"/>
        <pc:sldMkLst>
          <pc:docMk/>
          <pc:sldMk cId="2000623799" sldId="356"/>
        </pc:sldMkLst>
      </pc:sldChg>
      <pc:sldChg chg="del">
        <pc:chgData name="Erika Rhett" userId="49ec7513-b1be-43fc-be93-f1b8de694eed" providerId="ADAL" clId="{5094FD29-849A-4A42-BD60-5D11777C3EF1}" dt="2020-09-16T00:17:16.377" v="5" actId="47"/>
        <pc:sldMkLst>
          <pc:docMk/>
          <pc:sldMk cId="3394543208" sldId="360"/>
        </pc:sldMkLst>
      </pc:sldChg>
      <pc:sldChg chg="del">
        <pc:chgData name="Erika Rhett" userId="49ec7513-b1be-43fc-be93-f1b8de694eed" providerId="ADAL" clId="{5094FD29-849A-4A42-BD60-5D11777C3EF1}" dt="2020-09-16T00:16:52.850" v="0" actId="47"/>
        <pc:sldMkLst>
          <pc:docMk/>
          <pc:sldMk cId="4215355051" sldId="361"/>
        </pc:sldMkLst>
      </pc:sldChg>
      <pc:sldChg chg="del">
        <pc:chgData name="Erika Rhett" userId="49ec7513-b1be-43fc-be93-f1b8de694eed" providerId="ADAL" clId="{5094FD29-849A-4A42-BD60-5D11777C3EF1}" dt="2020-09-16T00:16:53.989" v="1" actId="47"/>
        <pc:sldMkLst>
          <pc:docMk/>
          <pc:sldMk cId="2659120438" sldId="363"/>
        </pc:sldMkLst>
      </pc:sldChg>
      <pc:sldChg chg="del">
        <pc:chgData name="Erika Rhett" userId="49ec7513-b1be-43fc-be93-f1b8de694eed" providerId="ADAL" clId="{5094FD29-849A-4A42-BD60-5D11777C3EF1}" dt="2020-09-16T00:16:55.086" v="2" actId="47"/>
        <pc:sldMkLst>
          <pc:docMk/>
          <pc:sldMk cId="2020342513" sldId="364"/>
        </pc:sldMkLst>
      </pc:sldChg>
      <pc:sldChg chg="del">
        <pc:chgData name="Erika Rhett" userId="49ec7513-b1be-43fc-be93-f1b8de694eed" providerId="ADAL" clId="{5094FD29-849A-4A42-BD60-5D11777C3EF1}" dt="2020-09-16T00:17:17.270" v="6" actId="47"/>
        <pc:sldMkLst>
          <pc:docMk/>
          <pc:sldMk cId="670826343" sldId="365"/>
        </pc:sldMkLst>
      </pc:sldChg>
      <pc:sldChg chg="del">
        <pc:chgData name="Erika Rhett" userId="49ec7513-b1be-43fc-be93-f1b8de694eed" providerId="ADAL" clId="{5094FD29-849A-4A42-BD60-5D11777C3EF1}" dt="2020-09-16T00:17:18.249" v="7" actId="47"/>
        <pc:sldMkLst>
          <pc:docMk/>
          <pc:sldMk cId="2667234495" sldId="3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939D8207-E415-41AA-B5EC-74CAE568495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E3947257-3A70-4062-8AC6-2EA33878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6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903" tIns="46451" rIns="92903" bIns="464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903" tIns="46451" rIns="92903" bIns="46451" rtlCol="0"/>
          <a:lstStyle>
            <a:lvl1pPr algn="r">
              <a:defRPr sz="1200"/>
            </a:lvl1pPr>
          </a:lstStyle>
          <a:p>
            <a:fld id="{3BAB46AE-C438-4C79-BB5D-DD92CAF2F62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03" tIns="46451" rIns="92903" bIns="464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903" tIns="46451" rIns="92903" bIns="464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903" tIns="46451" rIns="92903" bIns="464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903" tIns="46451" rIns="92903" bIns="46451" rtlCol="0" anchor="b"/>
          <a:lstStyle>
            <a:lvl1pPr algn="r">
              <a:defRPr sz="1200"/>
            </a:lvl1pPr>
          </a:lstStyle>
          <a:p>
            <a:fld id="{B6BA3A4E-8450-44E1-B4E6-42AAF626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A3A4E-8450-44E1-B4E6-42AAF62649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0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A3A4E-8450-44E1-B4E6-42AAF62649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9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A3A4E-8450-44E1-B4E6-42AAF62649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3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A3A4E-8450-44E1-B4E6-42AAF62649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2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CA0D-0C63-49AB-B005-E679565232DA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082-C938-4E45-B42C-7A3AA05B689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EFBE-5A50-495C-B3A3-0E8BF6C020FB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082-C938-4E45-B42C-7A3AA05B6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33F0-A1B9-4B14-9432-8D935DCC4509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082-C938-4E45-B42C-7A3AA05B6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0CD1-6CC0-409A-9331-4390E05EACBA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082-C938-4E45-B42C-7A3AA05B6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58F5-120B-48EE-AB44-CA474A30FB99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082-C938-4E45-B42C-7A3AA05B689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BD4A-CD5F-487B-B04E-8A1019FD898D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082-C938-4E45-B42C-7A3AA05B6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25C0-84BD-4F63-B728-FF0D35E37CCA}" type="datetime1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082-C938-4E45-B42C-7A3AA05B689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A9A-FED6-4821-85A1-0E5E8A81F6FF}" type="datetime1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082-C938-4E45-B42C-7A3AA05B6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D840-5C72-479E-B798-4F3284033CC6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082-C938-4E45-B42C-7A3AA05B6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DE03-275C-47CE-8558-4AF6849AD9E4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082-C938-4E45-B42C-7A3AA05B689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0506-5C47-4D79-8032-F098D92BFF27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082-C938-4E45-B42C-7A3AA05B6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8A73982-11ED-4812-883C-739C8D8EFBBA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B780082-C938-4E45-B42C-7A3AA05B68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761" y="1295400"/>
            <a:ext cx="7848600" cy="1927225"/>
          </a:xfrm>
        </p:spPr>
        <p:txBody>
          <a:bodyPr/>
          <a:lstStyle/>
          <a:p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Lakewood Station District Subarea Plan (LSDS)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 Grantees Webinar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15, 2020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64175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00DB97-849C-46CA-834E-DAC45F829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505" y="5628728"/>
            <a:ext cx="2523963" cy="445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24F284-AC9C-4879-BBB5-4B4066A8F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422" y="6238327"/>
            <a:ext cx="1877731" cy="341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888C16-D76A-4274-976C-B99D53D46E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435" y="5768313"/>
            <a:ext cx="1036004" cy="935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D8EBFE-3E50-463E-9109-3EBF6FAF2C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4936" y="6127281"/>
            <a:ext cx="1943100" cy="56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6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6616-0CF7-4FA0-970E-115988A85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7998"/>
            <a:ext cx="2139696" cy="2027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en-US" sz="3200" dirty="0"/>
              <a:t>Lakewood Station District Subarea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516DBE-1D26-4FAF-849E-65533247B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47" r="-1" b="3676"/>
          <a:stretch/>
        </p:blipFill>
        <p:spPr>
          <a:xfrm>
            <a:off x="2971800" y="792080"/>
            <a:ext cx="5715000" cy="5577840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F6AAE7-98CE-4814-A1AB-BB399E737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" y="2908429"/>
            <a:ext cx="2139696" cy="317376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Terminus of the Sounder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Approximately ½ -1 miles from Downtown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Transit Oriented Development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Affordable housing</a:t>
            </a:r>
          </a:p>
          <a:p>
            <a:pPr>
              <a:spcBef>
                <a:spcPts val="1200"/>
              </a:spcBef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EFDB9-DA4E-4263-ADD5-C10B4F42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780082-C938-4E45-B42C-7A3AA05B689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6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6553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3200" dirty="0"/>
              <a:t>Vision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2" t="8663" r="7085" b="33246"/>
          <a:stretch/>
        </p:blipFill>
        <p:spPr>
          <a:xfrm>
            <a:off x="2858610" y="869593"/>
            <a:ext cx="5904390" cy="5437672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01454" y="1523999"/>
            <a:ext cx="2398426" cy="47832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New high-density employment and residential district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Walkable district with employment, health, housing, shopping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Multi-modal commuter hub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Enhanced connections to Downtown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Housing affordable to moderate incomes – including ownership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780082-C938-4E45-B42C-7A3AA05B689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8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2289" y="481264"/>
            <a:ext cx="6094160" cy="826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Hybrid Form Based Code</a:t>
            </a:r>
            <a:endParaRPr lang="en-US" sz="3200" b="0" kern="1200" spc="-1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490" y="1905000"/>
            <a:ext cx="2759110" cy="410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1600" kern="1200" dirty="0"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B780082-C938-4E45-B42C-7A3AA05B689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F53427-98FB-4D36-8AD5-8B6C047A2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24000"/>
            <a:ext cx="6094161" cy="518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4F73D-821C-491F-AA87-0B3860D9D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6154585"/>
            <a:ext cx="1524000" cy="4443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E98A44-555E-409F-8D54-3AFEB836DFBD}"/>
              </a:ext>
            </a:extLst>
          </p:cNvPr>
          <p:cNvSpPr txBox="1"/>
          <p:nvPr/>
        </p:nvSpPr>
        <p:spPr>
          <a:xfrm>
            <a:off x="482289" y="1524000"/>
            <a:ext cx="233711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Overlay superimposes the FBC over zoning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Densities already in place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Street typologies drive standards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Transit and commercial corridors identified for mixed use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Supportive </a:t>
            </a:r>
            <a:r>
              <a:rPr lang="en-US"/>
              <a:t>of missing </a:t>
            </a:r>
            <a:r>
              <a:rPr lang="en-US" dirty="0"/>
              <a:t>middle in residential area 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3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2289" y="481264"/>
            <a:ext cx="3139685" cy="12713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dirty="0"/>
              <a:t>Customizing the Form Based Code</a:t>
            </a:r>
            <a:endParaRPr lang="en-US" sz="3200" b="0" kern="1200" spc="-1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B780082-C938-4E45-B42C-7A3AA05B689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98A44-555E-409F-8D54-3AFEB836DFBD}"/>
              </a:ext>
            </a:extLst>
          </p:cNvPr>
          <p:cNvSpPr txBox="1"/>
          <p:nvPr/>
        </p:nvSpPr>
        <p:spPr>
          <a:xfrm>
            <a:off x="475631" y="1828800"/>
            <a:ext cx="29637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Draws on the FBC for Downtown - developed and vetted with thorough engagement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New residential street type addresses rowhouse development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Addresses public input on the desire to maintain ground-related outdoor space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City is vacating unused ROW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Planned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2AB7F1-98A2-41DE-903B-F29F85FF3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262" y="454631"/>
            <a:ext cx="5466575" cy="21361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9D2B83-BCA3-4B70-B416-EC1F21174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661" y="2709063"/>
            <a:ext cx="4663111" cy="409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61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49D34BBCEF5347894FD5DC630359E6" ma:contentTypeVersion="13" ma:contentTypeDescription="Create a new document." ma:contentTypeScope="" ma:versionID="a1327db039be3e31e0978a6ce63d0695">
  <xsd:schema xmlns:xsd="http://www.w3.org/2001/XMLSchema" xmlns:xs="http://www.w3.org/2001/XMLSchema" xmlns:p="http://schemas.microsoft.com/office/2006/metadata/properties" xmlns:ns3="a86f3533-7e58-42cc-a889-6b6ad7413c70" xmlns:ns4="c3ba80e3-a10f-4de1-bbdb-110b77e3e052" targetNamespace="http://schemas.microsoft.com/office/2006/metadata/properties" ma:root="true" ma:fieldsID="689f03da6ea0756fcb31443d44af28db" ns3:_="" ns4:_="">
    <xsd:import namespace="a86f3533-7e58-42cc-a889-6b6ad7413c70"/>
    <xsd:import namespace="c3ba80e3-a10f-4de1-bbdb-110b77e3e05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f3533-7e58-42cc-a889-6b6ad7413c7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a80e3-a10f-4de1-bbdb-110b77e3e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F1E8DC-6B14-4FF2-9E41-F3DBFB21BC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9EA91A-3515-47B4-A74F-650C816C5D01}">
  <ds:schemaRefs>
    <ds:schemaRef ds:uri="http://purl.org/dc/elements/1.1/"/>
    <ds:schemaRef ds:uri="http://purl.org/dc/terms/"/>
    <ds:schemaRef ds:uri="a86f3533-7e58-42cc-a889-6b6ad7413c70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c3ba80e3-a10f-4de1-bbdb-110b77e3e05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7F6C801-F149-4C3B-A0D9-7188D4C649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f3533-7e58-42cc-a889-6b6ad7413c70"/>
    <ds:schemaRef ds:uri="c3ba80e3-a10f-4de1-bbdb-110b77e3e0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151</Words>
  <Application>Microsoft Office PowerPoint</Application>
  <PresentationFormat>On-screen Show (4:3)</PresentationFormat>
  <Paragraphs>39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Clarity</vt:lpstr>
      <vt:lpstr>Lakewood Station District Subarea Plan (LSDS)</vt:lpstr>
      <vt:lpstr>Lakewood Station District Subarea</vt:lpstr>
      <vt:lpstr>Vision</vt:lpstr>
      <vt:lpstr>Hybrid Form Based Code</vt:lpstr>
      <vt:lpstr>Customizing the Form Based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Lakewood Station District Subarea Plan (LSDS)</dc:title>
  <dc:creator>Erika Rhett</dc:creator>
  <cp:lastModifiedBy>Hodgson, Laura (COM)</cp:lastModifiedBy>
  <cp:revision>5</cp:revision>
  <dcterms:created xsi:type="dcterms:W3CDTF">2020-02-27T19:33:41Z</dcterms:created>
  <dcterms:modified xsi:type="dcterms:W3CDTF">2020-09-16T22:59:12Z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0x0101006E49D34BBCEF5347894FD5DC630359E6</vt:lpwstr>
  </property>
</Properties>
</file>