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13"/>
  </p:notesMasterIdLst>
  <p:sldIdLst>
    <p:sldId id="257" r:id="rId4"/>
    <p:sldId id="271" r:id="rId5"/>
    <p:sldId id="258" r:id="rId6"/>
    <p:sldId id="269" r:id="rId7"/>
    <p:sldId id="270" r:id="rId8"/>
    <p:sldId id="272" r:id="rId9"/>
    <p:sldId id="273" r:id="rId10"/>
    <p:sldId id="274" r:id="rId11"/>
    <p:sldId id="27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8" d="100"/>
          <a:sy n="68" d="100"/>
        </p:scale>
        <p:origin x="-740" y="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2.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F24081-B9A8-4BE5-94B6-9A3F9B4E5E91}" type="datetimeFigureOut">
              <a:rPr lang="en-US" smtClean="0"/>
              <a:pPr/>
              <a:t>2/4/2013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78DEC9-7375-456F-9BFC-C587E183B041}" type="slidenum">
              <a:rPr lang="en-US" smtClean="0"/>
              <a:pPr/>
              <a:t>‹#›</a:t>
            </a:fld>
            <a:endParaRPr lang="en-US"/>
          </a:p>
        </p:txBody>
      </p:sp>
    </p:spTree>
    <p:extLst>
      <p:ext uri="{BB962C8B-B14F-4D97-AF65-F5344CB8AC3E}">
        <p14:creationId xmlns:p14="http://schemas.microsoft.com/office/powerpoint/2010/main" val="1654925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2/4/2013 9:11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2/4/2013 9:11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dirty="0"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Lewis County Conservation District</a:t>
            </a:r>
            <a:endParaRPr lang="en-US" dirty="0"/>
          </a:p>
        </p:txBody>
      </p:sp>
      <p:sp>
        <p:nvSpPr>
          <p:cNvPr id="3" name="Subtitle 2"/>
          <p:cNvSpPr>
            <a:spLocks noGrp="1"/>
          </p:cNvSpPr>
          <p:nvPr>
            <p:ph type="subTitle" idx="1"/>
          </p:nvPr>
        </p:nvSpPr>
        <p:spPr>
          <a:xfrm>
            <a:off x="730249" y="4344988"/>
            <a:ext cx="7681913" cy="1370012"/>
          </a:xfrm>
        </p:spPr>
        <p:txBody>
          <a:bodyPr>
            <a:normAutofit/>
          </a:bodyPr>
          <a:lstStyle/>
          <a:p>
            <a:r>
              <a:rPr lang="en-US" sz="4400" dirty="0" smtClean="0"/>
              <a:t>Critter Pads!!!!!!!!!!!!!!!!!!!!</a:t>
            </a:r>
            <a:endParaRPr lang="en-US" sz="4400"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Critter Pads in Washington</a:t>
            </a:r>
            <a:endParaRPr lang="en-US" dirty="0"/>
          </a:p>
        </p:txBody>
      </p:sp>
      <p:sp>
        <p:nvSpPr>
          <p:cNvPr id="3" name="Text Placeholder 2"/>
          <p:cNvSpPr>
            <a:spLocks noGrp="1"/>
          </p:cNvSpPr>
          <p:nvPr>
            <p:ph type="body" sz="quarter" idx="10"/>
          </p:nvPr>
        </p:nvSpPr>
        <p:spPr>
          <a:xfrm>
            <a:off x="381000" y="1411552"/>
            <a:ext cx="8382000" cy="3496342"/>
          </a:xfrm>
        </p:spPr>
        <p:txBody>
          <a:bodyPr/>
          <a:lstStyle/>
          <a:p>
            <a:r>
              <a:rPr lang="en-US" dirty="0" smtClean="0"/>
              <a:t>Critter Pads started in King County in the 1990’s</a:t>
            </a:r>
          </a:p>
          <a:p>
            <a:r>
              <a:rPr lang="en-US" dirty="0" smtClean="0"/>
              <a:t>One dairy farmer has used his pad three times</a:t>
            </a:r>
          </a:p>
          <a:p>
            <a:r>
              <a:rPr lang="en-US" dirty="0" smtClean="0"/>
              <a:t>The Lewis County Conservation District has constructed three pads</a:t>
            </a:r>
          </a:p>
          <a:p>
            <a:r>
              <a:rPr lang="en-US" dirty="0" smtClean="0"/>
              <a:t>Two more are planned. The District is researching a source of fill</a:t>
            </a:r>
          </a:p>
          <a:p>
            <a:endParaRPr lang="en-US" dirty="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0188"/>
            <a:ext cx="8534400" cy="1329595"/>
          </a:xfrm>
        </p:spPr>
        <p:txBody>
          <a:bodyPr/>
          <a:lstStyle/>
          <a:p>
            <a:r>
              <a:rPr lang="en-US" dirty="0" smtClean="0"/>
              <a:t>            Meeting with Contractors</a:t>
            </a:r>
            <a:br>
              <a:rPr lang="en-US" dirty="0" smtClean="0"/>
            </a:br>
            <a:endParaRPr lang="en-US" dirty="0"/>
          </a:p>
        </p:txBody>
      </p:sp>
      <p:pic>
        <p:nvPicPr>
          <p:cNvPr id="12" name="Picture 11" descr="critterpad meeting.jpg"/>
          <p:cNvPicPr>
            <a:picLocks noChangeAspect="1"/>
          </p:cNvPicPr>
          <p:nvPr/>
        </p:nvPicPr>
        <p:blipFill>
          <a:blip r:embed="rId3" cstate="print"/>
          <a:stretch>
            <a:fillRect/>
          </a:stretch>
        </p:blipFill>
        <p:spPr>
          <a:xfrm>
            <a:off x="533400" y="838200"/>
            <a:ext cx="7772400" cy="5829300"/>
          </a:xfrm>
          <a:prstGeom prst="rect">
            <a:avLst/>
          </a:prstGeom>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a:t>
            </a:r>
            <a:r>
              <a:rPr lang="en-US" dirty="0" err="1" smtClean="0"/>
              <a:t>Brunoff</a:t>
            </a:r>
            <a:r>
              <a:rPr lang="en-US" dirty="0" smtClean="0"/>
              <a:t> Critter Pad</a:t>
            </a:r>
            <a:endParaRPr lang="en-US" dirty="0"/>
          </a:p>
        </p:txBody>
      </p:sp>
      <p:pic>
        <p:nvPicPr>
          <p:cNvPr id="4" name="Content Placeholder 3" descr="costshare photos2 062.jpg"/>
          <p:cNvPicPr>
            <a:picLocks noGrp="1" noChangeAspect="1"/>
          </p:cNvPicPr>
          <p:nvPr>
            <p:ph idx="1"/>
          </p:nvPr>
        </p:nvPicPr>
        <p:blipFill>
          <a:blip r:embed="rId2" cstate="print"/>
          <a:stretch>
            <a:fillRect/>
          </a:stretch>
        </p:blipFill>
        <p:spPr>
          <a:xfrm>
            <a:off x="685800" y="1143000"/>
            <a:ext cx="7411507" cy="5558631"/>
          </a:xfrm>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Getting Taller</a:t>
            </a:r>
            <a:endParaRPr lang="en-US" dirty="0"/>
          </a:p>
        </p:txBody>
      </p:sp>
      <p:pic>
        <p:nvPicPr>
          <p:cNvPr id="4" name="Content Placeholder 3" descr="Brunoff4.jpg"/>
          <p:cNvPicPr>
            <a:picLocks noGrp="1" noChangeAspect="1"/>
          </p:cNvPicPr>
          <p:nvPr>
            <p:ph idx="1"/>
          </p:nvPr>
        </p:nvPicPr>
        <p:blipFill>
          <a:blip r:embed="rId2" cstate="print"/>
          <a:stretch>
            <a:fillRect/>
          </a:stretch>
        </p:blipFill>
        <p:spPr>
          <a:xfrm>
            <a:off x="609600" y="838200"/>
            <a:ext cx="7848601" cy="5886452"/>
          </a:xfrm>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Finished </a:t>
            </a:r>
            <a:r>
              <a:rPr lang="en-US" dirty="0" err="1" smtClean="0"/>
              <a:t>Brunoff</a:t>
            </a:r>
            <a:r>
              <a:rPr lang="en-US" dirty="0" smtClean="0"/>
              <a:t> Pad</a:t>
            </a:r>
            <a:endParaRPr lang="en-US" dirty="0"/>
          </a:p>
        </p:txBody>
      </p:sp>
      <p:pic>
        <p:nvPicPr>
          <p:cNvPr id="4" name="Content Placeholder 3" descr="fall 2012 045.jpg"/>
          <p:cNvPicPr>
            <a:picLocks noGrp="1" noChangeAspect="1"/>
          </p:cNvPicPr>
          <p:nvPr>
            <p:ph idx="1"/>
          </p:nvPr>
        </p:nvPicPr>
        <p:blipFill>
          <a:blip r:embed="rId2" cstate="print"/>
          <a:stretch>
            <a:fillRect/>
          </a:stretch>
        </p:blipFill>
        <p:spPr>
          <a:xfrm>
            <a:off x="661460" y="914400"/>
            <a:ext cx="7491939" cy="5618955"/>
          </a:xfrm>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Larson Critter Pad</a:t>
            </a:r>
            <a:endParaRPr lang="en-US" dirty="0"/>
          </a:p>
        </p:txBody>
      </p:sp>
      <p:pic>
        <p:nvPicPr>
          <p:cNvPr id="4" name="Content Placeholder 3" descr="fall 2012 062.jpg"/>
          <p:cNvPicPr>
            <a:picLocks noGrp="1" noChangeAspect="1"/>
          </p:cNvPicPr>
          <p:nvPr>
            <p:ph idx="1"/>
          </p:nvPr>
        </p:nvPicPr>
        <p:blipFill>
          <a:blip r:embed="rId2" cstate="print"/>
          <a:stretch>
            <a:fillRect/>
          </a:stretch>
        </p:blipFill>
        <p:spPr>
          <a:xfrm>
            <a:off x="818092" y="1412874"/>
            <a:ext cx="7182907" cy="5387181"/>
          </a:xfrm>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Gregory Critter Pad</a:t>
            </a:r>
            <a:endParaRPr lang="en-US" dirty="0"/>
          </a:p>
        </p:txBody>
      </p:sp>
      <p:pic>
        <p:nvPicPr>
          <p:cNvPr id="4" name="Content Placeholder 3" descr="fall 2012 054.jpg"/>
          <p:cNvPicPr>
            <a:picLocks noGrp="1" noChangeAspect="1"/>
          </p:cNvPicPr>
          <p:nvPr>
            <p:ph idx="1"/>
          </p:nvPr>
        </p:nvPicPr>
        <p:blipFill>
          <a:blip r:embed="rId2" cstate="print"/>
          <a:stretch>
            <a:fillRect/>
          </a:stretch>
        </p:blipFill>
        <p:spPr>
          <a:xfrm>
            <a:off x="1066800" y="990600"/>
            <a:ext cx="6884459" cy="5163345"/>
          </a:xfrm>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pic>
        <p:nvPicPr>
          <p:cNvPr id="6" name="Content Placeholder 5" descr="sheepweb.JPG"/>
          <p:cNvPicPr>
            <a:picLocks noGrp="1" noChangeAspect="1"/>
          </p:cNvPicPr>
          <p:nvPr>
            <p:ph idx="1"/>
          </p:nvPr>
        </p:nvPicPr>
        <p:blipFill>
          <a:blip r:embed="rId2" cstate="print"/>
          <a:stretch>
            <a:fillRect/>
          </a:stretch>
        </p:blipFill>
        <p:spPr>
          <a:xfrm>
            <a:off x="990600" y="1143000"/>
            <a:ext cx="6858000" cy="5143501"/>
          </a:xfrm>
        </p:spPr>
      </p:pic>
    </p:spTree>
  </p:cSld>
  <p:clrMapOvr>
    <a:masterClrMapping/>
  </p:clrMapOvr>
  <p:transition>
    <p:fade/>
  </p:transition>
</p:sld>
</file>

<file path=ppt/theme/theme1.xml><?xml version="1.0" encoding="utf-8"?>
<a:theme xmlns:a="http://schemas.openxmlformats.org/drawingml/2006/main" name="Blue Segoe 4-3 template-template_April-17-2007">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F8B5597-8DEE-40B6-9433-C71B3EC39DE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109</TotalTime>
  <Words>277</Words>
  <Application>Microsoft Office PowerPoint</Application>
  <PresentationFormat>On-screen Show (4:3)</PresentationFormat>
  <Paragraphs>22</Paragraphs>
  <Slides>9</Slides>
  <Notes>2</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Blue Segoe 4-3 template-template_April-17-2007</vt:lpstr>
      <vt:lpstr>White with Courier font for code slides</vt:lpstr>
      <vt:lpstr>Lewis County Conservation District</vt:lpstr>
      <vt:lpstr>Critter Pads in Washington</vt:lpstr>
      <vt:lpstr>            Meeting with Contractors </vt:lpstr>
      <vt:lpstr>Starting Brunoff Critter Pad</vt:lpstr>
      <vt:lpstr>                  Getting Taller</vt:lpstr>
      <vt:lpstr>Finished Brunoff Pad</vt:lpstr>
      <vt:lpstr>Larson Critter Pad</vt:lpstr>
      <vt:lpstr>Gregory Critter Pad</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presentation slides (Blue textured design)</dc:title>
  <dc:creator>Scott</dc:creator>
  <cp:lastModifiedBy>ScottBoettcher</cp:lastModifiedBy>
  <cp:revision>14</cp:revision>
  <dcterms:modified xsi:type="dcterms:W3CDTF">2013-02-04T17:12:06Z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TC102867819990</vt:lpwstr>
  </property>
</Properties>
</file>