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17" r:id="rId12"/>
    <p:sldId id="318" r:id="rId13"/>
    <p:sldId id="329" r:id="rId14"/>
    <p:sldId id="321" r:id="rId15"/>
    <p:sldId id="284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4508032"/>
        <c:axId val="82875520"/>
      </c:barChart>
      <c:catAx>
        <c:axId val="8450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875520"/>
        <c:crosses val="autoZero"/>
        <c:auto val="1"/>
        <c:lblAlgn val="ctr"/>
        <c:lblOffset val="100"/>
        <c:noMultiLvlLbl val="0"/>
      </c:catAx>
      <c:valAx>
        <c:axId val="8287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450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F95C-9BC2-42A2-8BDB-7CB64ECC3417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6CA-8AEF-4C07-ADC6-38DA756A5465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9FE3-7EB0-4FC5-A0B0-3C9E6F7363FA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135-58B6-432E-9D6A-4F3E0ECBC620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FC4F-FEDA-4637-BF69-8302D84D87A6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20B1-D0EE-42EC-B965-074995463A17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65C2-BAA9-4BA7-BA65-4954B73FDDF9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FE5E-2759-4C9E-A752-866B201017FA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5664-9FB6-4ED5-BB7D-08A83692275D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92A-1C01-4BF2-9F5E-099F8A3552FD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FAC1-B649-4129-BA84-47DF7FC0DC25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4D5-DBDE-4FB5-90A0-5BB92F6823EE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B8E-DB67-4B50-B79D-2AA4F891B1CD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9AD74F-2A4D-4A21-8860-311BA6556D36}" type="datetime1">
              <a:rPr lang="en-US" smtClean="0"/>
              <a:t>3/13/2013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7" Type="http://schemas.openxmlformats.org/officeDocument/2006/relationships/hyperlink" Target="mailto:jdomingo@aberdeenw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7</a:t>
            </a:r>
            <a:r>
              <a:rPr lang="en-US" dirty="0" smtClean="0"/>
              <a:t>:00 p.m., March </a:t>
            </a:r>
            <a:r>
              <a:rPr lang="en-US" dirty="0" smtClean="0"/>
              <a:t>13, </a:t>
            </a:r>
            <a:r>
              <a:rPr lang="en-US" dirty="0" smtClean="0"/>
              <a:t>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Aberdeen </a:t>
            </a:r>
            <a:r>
              <a:rPr lang="en-US" dirty="0" smtClean="0"/>
              <a:t>City </a:t>
            </a:r>
            <a:r>
              <a:rPr lang="en-US" dirty="0" smtClean="0"/>
              <a:t>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</a:t>
            </a:r>
            <a:r>
              <a:rPr lang="en-US" dirty="0" smtClean="0"/>
              <a:t>synchronization.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43644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19600" y="2667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6312" y="5105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Jim Cook</a:t>
            </a:r>
            <a:r>
              <a:rPr lang="en-US" sz="1600" smtClean="0"/>
              <a:t>, </a:t>
            </a:r>
            <a:r>
              <a:rPr lang="en-US" sz="1600" smtClean="0"/>
              <a:t>Aberdeen </a:t>
            </a:r>
            <a:r>
              <a:rPr lang="en-US" sz="1600" smtClean="0"/>
              <a:t>Rep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360/533-0069</a:t>
            </a:r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jdomingo@aberdeenwa.gov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</a:t>
            </a:r>
            <a:r>
              <a:rPr lang="en-US" dirty="0" smtClean="0"/>
              <a:t>to continue be </a:t>
            </a:r>
            <a:r>
              <a:rPr lang="en-US" dirty="0" smtClean="0"/>
              <a:t>a </a:t>
            </a:r>
            <a:r>
              <a:rPr lang="en-US" u="sng" dirty="0" smtClean="0"/>
              <a:t>galvanizing </a:t>
            </a:r>
            <a:r>
              <a:rPr lang="en-US" u="sng" dirty="0" smtClean="0"/>
              <a:t>force</a:t>
            </a:r>
            <a:r>
              <a:rPr lang="en-US" dirty="0" smtClean="0"/>
              <a:t> in the </a:t>
            </a:r>
            <a:r>
              <a:rPr lang="en-US" dirty="0" smtClean="0"/>
              <a:t>Basin to </a:t>
            </a:r>
            <a:r>
              <a:rPr lang="en-US" u="sng" dirty="0" smtClean="0"/>
              <a:t>collaboratively implement </a:t>
            </a:r>
            <a:r>
              <a:rPr lang="en-US" u="sng" dirty="0" smtClean="0"/>
              <a:t>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</a:t>
            </a:r>
            <a:r>
              <a:rPr lang="en-US" dirty="0" smtClean="0">
                <a:sym typeface="Wingdings" pitchFamily="2" charset="2"/>
              </a:rPr>
              <a:t>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</a:t>
            </a:r>
            <a:r>
              <a:rPr lang="en-US" b="0" dirty="0" smtClean="0"/>
              <a:t>and (2) </a:t>
            </a:r>
            <a:r>
              <a:rPr lang="en-US" b="0" dirty="0" smtClean="0"/>
              <a:t>decision-making that is </a:t>
            </a:r>
            <a:r>
              <a:rPr lang="en-US" b="0" dirty="0" smtClean="0"/>
              <a:t>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1828800"/>
            <a:ext cx="363301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5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3276600"/>
            <a:ext cx="3008671" cy="310896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46811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812584" y="25585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6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</a:t>
            </a:r>
            <a:r>
              <a:rPr lang="en-US" sz="1400" b="0" dirty="0" smtClean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0" dirty="0" smtClean="0"/>
              <a:t>(</a:t>
            </a:r>
            <a:r>
              <a:rPr lang="en-US" sz="1200" b="1" i="1" dirty="0" smtClean="0"/>
              <a:t>Aberdeen = $121,600</a:t>
            </a:r>
            <a:r>
              <a:rPr lang="en-US" sz="1200" b="0" dirty="0" smtClean="0"/>
              <a:t>)</a:t>
            </a:r>
            <a:endParaRPr lang="en-US" sz="1200" b="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0" dirty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</a:t>
            </a:r>
            <a:r>
              <a:rPr lang="en-US" sz="1400" b="0" dirty="0" smtClean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0" dirty="0" smtClean="0"/>
              <a:t>(</a:t>
            </a:r>
            <a:r>
              <a:rPr lang="en-US" sz="1200" b="1" i="1" dirty="0" smtClean="0"/>
              <a:t>Aberdeen = $1.08M</a:t>
            </a:r>
            <a:r>
              <a:rPr lang="en-US" sz="1200" b="0" dirty="0" smtClean="0"/>
              <a:t>)</a:t>
            </a:r>
            <a:endParaRPr lang="en-US" sz="1200" b="0" dirty="0" smtClean="0"/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6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</a:t>
            </a:r>
            <a:r>
              <a:rPr lang="en-US" dirty="0" err="1"/>
              <a:t>Mellen</a:t>
            </a:r>
            <a:r>
              <a:rPr lang="en-US" dirty="0"/>
              <a:t>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2486</TotalTime>
  <Words>900</Words>
  <Application>Microsoft Office PowerPoint</Application>
  <PresentationFormat>On-screen Show (4:3)</PresentationFormat>
  <Paragraphs>193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342</cp:revision>
  <dcterms:created xsi:type="dcterms:W3CDTF">2012-12-26T17:37:50Z</dcterms:created>
  <dcterms:modified xsi:type="dcterms:W3CDTF">2013-03-13T20:08:27Z</dcterms:modified>
</cp:coreProperties>
</file>