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5571968"/>
        <c:axId val="95573504"/>
      </c:barChart>
      <c:catAx>
        <c:axId val="955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573504"/>
        <c:crosses val="autoZero"/>
        <c:auto val="1"/>
        <c:lblAlgn val="ctr"/>
        <c:lblOffset val="100"/>
        <c:noMultiLvlLbl val="0"/>
      </c:catAx>
      <c:valAx>
        <c:axId val="9557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5571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colronjanaverill@comcast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12,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Centralia City </a:t>
            </a:r>
            <a:r>
              <a:rPr lang="en-US" dirty="0" smtClean="0"/>
              <a:t>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" y="5349240"/>
            <a:ext cx="373932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57400"/>
            <a:ext cx="8744379" cy="4297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57800" y="206388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Ron Averill, Centralia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360/269-2193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colronjanaverill@comcast.net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implement </a:t>
            </a:r>
            <a:r>
              <a:rPr lang="en-US" u="sng" dirty="0" smtClean="0"/>
              <a:t>tools</a:t>
            </a:r>
            <a:r>
              <a:rPr lang="en-US" dirty="0" smtClean="0"/>
              <a:t> and </a:t>
            </a:r>
            <a:r>
              <a:rPr lang="en-US" u="sng" dirty="0" smtClean="0"/>
              <a:t>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2880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3090790"/>
            <a:ext cx="2760785" cy="285281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924800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276201"/>
            <a:ext cx="3528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City of Centralia (2009) / </a:t>
            </a:r>
            <a:r>
              <a:rPr lang="en-US" sz="1200" dirty="0" smtClean="0"/>
              <a:t>CITY EOC WEBSITE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76800"/>
            <a:ext cx="1831489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76800"/>
            <a:ext cx="18314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5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5240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2397</TotalTime>
  <Words>898</Words>
  <Application>Microsoft Office PowerPoint</Application>
  <PresentationFormat>On-screen Show (4:3)</PresentationFormat>
  <Paragraphs>192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324</cp:revision>
  <dcterms:created xsi:type="dcterms:W3CDTF">2012-12-26T17:37:50Z</dcterms:created>
  <dcterms:modified xsi:type="dcterms:W3CDTF">2013-03-12T15:14:15Z</dcterms:modified>
</cp:coreProperties>
</file>