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77" r:id="rId3"/>
    <p:sldId id="278" r:id="rId4"/>
    <p:sldId id="285" r:id="rId5"/>
    <p:sldId id="300" r:id="rId6"/>
    <p:sldId id="315" r:id="rId7"/>
    <p:sldId id="323" r:id="rId8"/>
    <p:sldId id="328" r:id="rId9"/>
    <p:sldId id="330" r:id="rId10"/>
    <p:sldId id="316" r:id="rId11"/>
    <p:sldId id="317" r:id="rId12"/>
    <p:sldId id="318" r:id="rId13"/>
    <p:sldId id="329" r:id="rId14"/>
    <p:sldId id="321" r:id="rId15"/>
    <p:sldId id="284" r:id="rId16"/>
    <p:sldId id="29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8957312"/>
        <c:axId val="88958848"/>
      </c:barChart>
      <c:catAx>
        <c:axId val="8895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958848"/>
        <c:crosses val="autoZero"/>
        <c:auto val="1"/>
        <c:lblAlgn val="ctr"/>
        <c:lblOffset val="100"/>
        <c:noMultiLvlLbl val="0"/>
      </c:catAx>
      <c:valAx>
        <c:axId val="8895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895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3/12/2013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1F95C-9BC2-42A2-8BDB-7CB64ECC3417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16CA-8AEF-4C07-ADC6-38DA756A5465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69FE3-7EB0-4FC5-A0B0-3C9E6F7363FA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19135-58B6-432E-9D6A-4F3E0ECBC620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FC4F-FEDA-4637-BF69-8302D84D87A6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820B1-D0EE-42EC-B965-074995463A17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165C2-BAA9-4BA7-BA65-4954B73FDDF9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FE5E-2759-4C9E-A752-866B201017FA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25664-9FB6-4ED5-BB7D-08A83692275D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892A-1C01-4BF2-9F5E-099F8A3552FD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DFAC1-B649-4129-BA84-47DF7FC0DC25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4D5-DBDE-4FB5-90A0-5BB92F6823EE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7DB8E-DB67-4B50-B79D-2AA4F891B1CD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89AD74F-2A4D-4A21-8860-311BA6556D36}" type="datetime1">
              <a:rPr lang="en-US" smtClean="0"/>
              <a:t>3/12/2013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halisriverflood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" TargetMode="External"/><Relationship Id="rId2" Type="http://schemas.openxmlformats.org/officeDocument/2006/relationships/hyperlink" Target="http://www.ezview.wa.gov/pr/site/alias__1492/33948/2012_product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7" Type="http://schemas.openxmlformats.org/officeDocument/2006/relationships/hyperlink" Target="mailto:colronjanaverill@comcast.ne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scottb@sbgh-partners.com" TargetMode="External"/><Relationship Id="rId4" Type="http://schemas.openxmlformats.org/officeDocument/2006/relationships/hyperlink" Target="mailto:ValenzK@co.thurston.wa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zview.wa.gov/pr/?alias=1492#m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Education and Outreach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/>
              <a:t>7</a:t>
            </a:r>
            <a:r>
              <a:rPr lang="en-US" dirty="0" smtClean="0"/>
              <a:t>:00 p.m., March 12, 2013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Centralia </a:t>
            </a:r>
            <a:r>
              <a:rPr lang="en-US" dirty="0" smtClean="0"/>
              <a:t>City </a:t>
            </a:r>
            <a:r>
              <a:rPr lang="en-US" dirty="0" smtClean="0"/>
              <a:t>Council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 system.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" y="5349240"/>
            <a:ext cx="3739322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057400"/>
            <a:ext cx="8744379" cy="4297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57800" y="206388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4"/>
              </a:rPr>
              <a:t>www.chehalisriverflood.com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2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</a:t>
            </a:r>
            <a:r>
              <a:rPr lang="en-US" kern="0" dirty="0" err="1" smtClean="0">
                <a:sym typeface="Wingdings" pitchFamily="2" charset="2"/>
              </a:rPr>
              <a:t>Pe</a:t>
            </a:r>
            <a:r>
              <a:rPr lang="en-US" kern="0" dirty="0" smtClean="0">
                <a:sym typeface="Wingdings" pitchFamily="2" charset="2"/>
              </a:rPr>
              <a:t>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</a:t>
            </a:r>
            <a:r>
              <a:rPr lang="en-US" sz="1400" i="1" dirty="0" err="1" smtClean="0"/>
              <a:t>Mainstem</a:t>
            </a:r>
            <a:r>
              <a:rPr lang="en-US" sz="1400" i="1" dirty="0" smtClean="0"/>
              <a:t>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 </a:t>
            </a:r>
            <a:r>
              <a:rPr lang="en-US" dirty="0" smtClean="0"/>
              <a:t>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</a:t>
            </a:r>
            <a:r>
              <a:rPr lang="en-US" u="sng" smtClean="0"/>
              <a:t>and preliminary projections</a:t>
            </a:r>
            <a:r>
              <a:rPr lang="en-US" smtClean="0"/>
              <a:t> </a:t>
            </a:r>
            <a:r>
              <a:rPr lang="en-US" dirty="0" smtClean="0"/>
              <a:t>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06729" cy="603120"/>
          </a:xfrm>
        </p:spPr>
        <p:txBody>
          <a:bodyPr/>
          <a:lstStyle/>
          <a:p>
            <a:r>
              <a:rPr lang="en-US" dirty="0" smtClean="0"/>
              <a:t>Visit Flood Authority Web Library (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 or via </a:t>
            </a:r>
            <a:r>
              <a:rPr lang="en-US" dirty="0" smtClean="0">
                <a:hlinkClick r:id="rId3"/>
              </a:rPr>
              <a:t>www.ezview.wa.gov</a:t>
            </a:r>
            <a:r>
              <a:rPr lang="en-US" dirty="0" smtClean="0"/>
              <a:t>) . . .</a:t>
            </a: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87880"/>
            <a:ext cx="6403009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87332" y="1905000"/>
            <a:ext cx="35570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87332" y="3581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ValenzK@co.thurston.wa.us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3644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5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19600" y="266700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Education and Outreach Subcommmittee 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6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6312" y="5105400"/>
            <a:ext cx="35570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Ron Averill, Centralia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Basin Flood Authority</a:t>
            </a:r>
          </a:p>
          <a:p>
            <a:pPr marL="0" indent="0">
              <a:buNone/>
            </a:pPr>
            <a:r>
              <a:rPr lang="en-US" sz="1600" dirty="0" smtClean="0"/>
              <a:t>360/269-2193</a:t>
            </a:r>
          </a:p>
          <a:p>
            <a:pPr marL="0" indent="0">
              <a:buNone/>
            </a:pPr>
            <a:r>
              <a:rPr lang="en-US" sz="1600" dirty="0" smtClean="0">
                <a:hlinkClick r:id="rId7"/>
              </a:rPr>
              <a:t>colronjanaverill@comcast.net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</a:t>
            </a:r>
            <a:r>
              <a:rPr lang="en-US" dirty="0"/>
              <a:t>c</a:t>
            </a:r>
            <a:r>
              <a:rPr lang="en-US" dirty="0" smtClean="0"/>
              <a:t>ontinue to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implement </a:t>
            </a:r>
            <a:r>
              <a:rPr lang="en-US" u="sng" dirty="0" smtClean="0"/>
              <a:t>tools</a:t>
            </a:r>
            <a:r>
              <a:rPr lang="en-US" dirty="0" smtClean="0"/>
              <a:t> and </a:t>
            </a:r>
            <a:r>
              <a:rPr lang="en-US" u="sng" dirty="0" smtClean="0"/>
              <a:t>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B</a:t>
            </a:r>
            <a:r>
              <a:rPr lang="en-US" b="0" dirty="0" smtClean="0"/>
              <a:t>asin and (2) decisions that would be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28800"/>
            <a:ext cx="579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warning and emergency </a:t>
            </a:r>
            <a:r>
              <a:rPr lang="en-US" dirty="0" smtClean="0"/>
              <a:t>response.</a:t>
            </a:r>
          </a:p>
        </p:txBody>
      </p:sp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3090790"/>
            <a:ext cx="2760785" cy="285281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5" y="1676400"/>
            <a:ext cx="1846385" cy="137160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7924800" y="2401669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276201"/>
            <a:ext cx="35284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City of Centralia (2009) / </a:t>
            </a:r>
            <a:r>
              <a:rPr lang="en-US" sz="1200" dirty="0" smtClean="0"/>
              <a:t>CITY EOC WEBSITE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876800"/>
            <a:ext cx="1831489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76800"/>
            <a:ext cx="183148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b="0" dirty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Chehalis Basin -- Projects Funded, Projects Proposed for Funding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  <p:sp>
        <p:nvSpPr>
          <p:cNvPr id="9" name="Rectangle 8"/>
          <p:cNvSpPr/>
          <p:nvPr/>
        </p:nvSpPr>
        <p:spPr>
          <a:xfrm>
            <a:off x="3581400" y="1752600"/>
            <a:ext cx="52578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http://www.ezview.wa.gov/pr/?</a:t>
            </a:r>
            <a:r>
              <a:rPr lang="en-US" dirty="0" smtClean="0">
                <a:hlinkClick r:id="rId3"/>
              </a:rPr>
              <a:t>alias=1492#map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2148840"/>
            <a:ext cx="6354317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</a:t>
            </a:r>
            <a:r>
              <a:rPr lang="en-US" dirty="0" err="1"/>
              <a:t>Mellen</a:t>
            </a:r>
            <a:r>
              <a:rPr lang="en-US" dirty="0"/>
              <a:t>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2405</TotalTime>
  <Words>903</Words>
  <Application>Microsoft Office PowerPoint</Application>
  <PresentationFormat>On-screen Show (4:3)</PresentationFormat>
  <Paragraphs>193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EES</vt:lpstr>
      <vt:lpstr>Chehalis River Basin Flood Authority Education and Outreach Subcommittee</vt:lpstr>
      <vt:lpstr>Today’s Presentation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327</cp:revision>
  <dcterms:created xsi:type="dcterms:W3CDTF">2012-12-26T17:37:50Z</dcterms:created>
  <dcterms:modified xsi:type="dcterms:W3CDTF">2013-03-12T15:14:43Z</dcterms:modified>
</cp:coreProperties>
</file>