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16" r:id="rId10"/>
    <p:sldId id="317" r:id="rId11"/>
    <p:sldId id="318" r:id="rId12"/>
    <p:sldId id="320" r:id="rId13"/>
    <p:sldId id="321" r:id="rId14"/>
    <p:sldId id="284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3702400"/>
        <c:axId val="87339776"/>
      </c:barChart>
      <c:catAx>
        <c:axId val="7370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339776"/>
        <c:crosses val="autoZero"/>
        <c:auto val="1"/>
        <c:lblAlgn val="ctr"/>
        <c:lblOffset val="100"/>
        <c:noMultiLvlLbl val="0"/>
      </c:catAx>
      <c:valAx>
        <c:axId val="8733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7370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3/5/2013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raines@cosmopolis.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March 6,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of </a:t>
            </a:r>
            <a:r>
              <a:rPr lang="en-US" dirty="0" err="1" smtClean="0"/>
              <a:t>Cosmopolis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8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vraines@cosmopolis.us.com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8100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21132" y="381000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21132" y="19812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broad agreement </a:t>
            </a:r>
            <a:r>
              <a:rPr lang="en-US" dirty="0" smtClean="0"/>
              <a:t>across the Basin on </a:t>
            </a:r>
            <a:r>
              <a:rPr lang="en-US" u="sng" dirty="0" smtClean="0"/>
              <a:t>next </a:t>
            </a:r>
            <a:r>
              <a:rPr lang="en-US" u="sng" dirty="0"/>
              <a:t>steps</a:t>
            </a:r>
            <a:r>
              <a:rPr lang="en-US" dirty="0"/>
              <a:t> to </a:t>
            </a:r>
            <a:r>
              <a:rPr lang="en-US" u="sng" dirty="0" smtClean="0"/>
              <a:t>reduce flood </a:t>
            </a:r>
            <a:r>
              <a:rPr lang="en-US" u="sng" dirty="0"/>
              <a:t>damage</a:t>
            </a:r>
            <a:r>
              <a:rPr lang="en-US" dirty="0"/>
              <a:t> and </a:t>
            </a:r>
            <a:r>
              <a:rPr lang="en-US" u="sng" dirty="0"/>
              <a:t>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implement </a:t>
            </a:r>
            <a:r>
              <a:rPr lang="en-US" u="sng" dirty="0" smtClean="0"/>
              <a:t>tools</a:t>
            </a:r>
            <a:r>
              <a:rPr lang="en-US" dirty="0" smtClean="0"/>
              <a:t> and </a:t>
            </a:r>
            <a:r>
              <a:rPr lang="en-US" u="sng" dirty="0" smtClean="0"/>
              <a:t>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Tools, Action.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28800"/>
            <a:ext cx="5791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3090790"/>
            <a:ext cx="2760785" cy="285281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5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924800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7" y="4953000"/>
            <a:ext cx="2432394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27" y="6352401"/>
            <a:ext cx="2995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Cosmopolis</a:t>
            </a:r>
            <a:r>
              <a:rPr lang="en-US" sz="1200" b="1" dirty="0" smtClean="0"/>
              <a:t> (2012) / </a:t>
            </a:r>
            <a:r>
              <a:rPr lang="en-US" sz="1200" dirty="0" smtClean="0"/>
              <a:t>VICKIE RAINES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953000"/>
            <a:ext cx="1828800" cy="1371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08332" y="5385137"/>
            <a:ext cx="1516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b="1" dirty="0"/>
              <a:t>Mill Creek Dam </a:t>
            </a:r>
            <a:r>
              <a:rPr lang="nl-NL" sz="1200" b="1" dirty="0" smtClean="0"/>
              <a:t>Site </a:t>
            </a:r>
            <a:r>
              <a:rPr lang="nl-NL" sz="1200" b="1" dirty="0"/>
              <a:t>(</a:t>
            </a:r>
            <a:r>
              <a:rPr lang="nl-NL" sz="1200" b="1" dirty="0" smtClean="0"/>
              <a:t>2008)</a:t>
            </a:r>
            <a:r>
              <a:rPr lang="en-US" sz="1200" b="1" dirty="0" smtClean="0"/>
              <a:t> </a:t>
            </a:r>
            <a:r>
              <a:rPr lang="en-US" sz="1200" dirty="0" smtClean="0"/>
              <a:t>COSMOPOLIS PUBLIC WORKS STAFF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313652"/>
            <a:ext cx="4191000" cy="8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err="1" smtClean="0"/>
              <a:t>Cosmopolis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b="0" dirty="0" smtClean="0">
                <a:sym typeface="Wingdings" pitchFamily="2" charset="2"/>
              </a:rPr>
              <a:t>$2.25M (2013)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0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5240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2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2895601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9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2166</TotalTime>
  <Words>841</Words>
  <Application>Microsoft Office PowerPoint</Application>
  <PresentationFormat>On-screen Show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Tools, Action. . .</vt:lpstr>
      <vt:lpstr>PowerPoint Presentation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300</cp:revision>
  <dcterms:created xsi:type="dcterms:W3CDTF">2012-12-26T17:37:50Z</dcterms:created>
  <dcterms:modified xsi:type="dcterms:W3CDTF">2013-03-05T21:35:58Z</dcterms:modified>
</cp:coreProperties>
</file>