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7" r:id="rId2"/>
    <p:sldId id="277" r:id="rId3"/>
    <p:sldId id="278" r:id="rId4"/>
    <p:sldId id="285" r:id="rId5"/>
    <p:sldId id="300" r:id="rId6"/>
    <p:sldId id="315" r:id="rId7"/>
    <p:sldId id="323" r:id="rId8"/>
    <p:sldId id="328" r:id="rId9"/>
    <p:sldId id="330" r:id="rId10"/>
    <p:sldId id="316" r:id="rId11"/>
    <p:sldId id="317" r:id="rId12"/>
    <p:sldId id="318" r:id="rId13"/>
    <p:sldId id="329" r:id="rId14"/>
    <p:sldId id="321" r:id="rId15"/>
    <p:sldId id="284" r:id="rId16"/>
    <p:sldId id="29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5486976"/>
        <c:axId val="84583552"/>
      </c:barChart>
      <c:catAx>
        <c:axId val="8548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583552"/>
        <c:crosses val="autoZero"/>
        <c:auto val="1"/>
        <c:lblAlgn val="ctr"/>
        <c:lblOffset val="100"/>
        <c:noMultiLvlLbl val="0"/>
      </c:catAx>
      <c:valAx>
        <c:axId val="84583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85486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3/14/2013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F95C-9BC2-42A2-8BDB-7CB64ECC3417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F16CA-8AEF-4C07-ADC6-38DA756A5465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9FE3-7EB0-4FC5-A0B0-3C9E6F7363FA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19135-58B6-432E-9D6A-4F3E0ECBC620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5FC4F-FEDA-4637-BF69-8302D84D87A6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820B1-D0EE-42EC-B965-074995463A17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165C2-BAA9-4BA7-BA65-4954B73FDDF9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FE5E-2759-4C9E-A752-866B201017FA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25664-9FB6-4ED5-BB7D-08A83692275D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892A-1C01-4BF2-9F5E-099F8A3552FD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DFAC1-B649-4129-BA84-47DF7FC0DC25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C4D5-DBDE-4FB5-90A0-5BB92F6823EE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DB8E-DB67-4B50-B79D-2AA4F891B1CD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89AD74F-2A4D-4A21-8860-311BA6556D36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ehalisriverflood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iew.wa.gov/" TargetMode="External"/><Relationship Id="rId2" Type="http://schemas.openxmlformats.org/officeDocument/2006/relationships/hyperlink" Target="http://www.ezview.wa.gov/pr/site/alias__1492/33948/2012_product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vraines@cosmopolis.us.com" TargetMode="External"/><Relationship Id="rId7" Type="http://schemas.openxmlformats.org/officeDocument/2006/relationships/hyperlink" Target="mailto:wcormier@co.grays-harbor.wa.u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dna.Fund@lewiscountywa.gov" TargetMode="External"/><Relationship Id="rId5" Type="http://schemas.openxmlformats.org/officeDocument/2006/relationships/hyperlink" Target="mailto:scottb@sbgh-partners.com" TargetMode="External"/><Relationship Id="rId4" Type="http://schemas.openxmlformats.org/officeDocument/2006/relationships/hyperlink" Target="mailto:ValenzK@co.thurston.wa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iew.wa.gov/pr/?alias=1492#ma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Education and Outreach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6</a:t>
            </a:r>
            <a:r>
              <a:rPr lang="en-US" dirty="0" smtClean="0"/>
              <a:t>:00 p.m., March 14, 2013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Grays Harbor County Commission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011919" cy="429768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760690" y="205740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4"/>
              </a:rPr>
              <a:t>www.chehalisriverflood.com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</a:t>
            </a:r>
            <a:r>
              <a:rPr lang="en-US" kern="0" dirty="0" err="1" smtClean="0">
                <a:sym typeface="Wingdings" pitchFamily="2" charset="2"/>
              </a:rPr>
              <a:t>Pe</a:t>
            </a:r>
            <a:r>
              <a:rPr lang="en-US" kern="0" dirty="0" smtClean="0">
                <a:sym typeface="Wingdings" pitchFamily="2" charset="2"/>
              </a:rPr>
              <a:t>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</a:t>
            </a:r>
            <a:r>
              <a:rPr lang="en-US" sz="1400" i="1" dirty="0" err="1" smtClean="0"/>
              <a:t>Mainstem</a:t>
            </a:r>
            <a:r>
              <a:rPr lang="en-US" sz="1400" i="1" dirty="0" smtClean="0"/>
              <a:t>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 </a:t>
            </a:r>
            <a:r>
              <a:rPr lang="en-US" dirty="0" smtClean="0"/>
              <a:t>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</a:t>
            </a:r>
            <a:r>
              <a:rPr lang="en-US" u="sng" smtClean="0"/>
              <a:t>and preliminary projections</a:t>
            </a:r>
            <a:r>
              <a:rPr lang="en-US" smtClean="0"/>
              <a:t> </a:t>
            </a:r>
            <a:r>
              <a:rPr lang="en-US" dirty="0" smtClean="0"/>
              <a:t>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06729" cy="603120"/>
          </a:xfrm>
        </p:spPr>
        <p:txBody>
          <a:bodyPr/>
          <a:lstStyle/>
          <a:p>
            <a:r>
              <a:rPr lang="en-US" dirty="0" smtClean="0"/>
              <a:t>Visit Flood Authority Web Library (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 or via </a:t>
            </a:r>
            <a:r>
              <a:rPr lang="en-US" dirty="0" smtClean="0">
                <a:hlinkClick r:id="rId3"/>
              </a:rPr>
              <a:t>www.ezview.wa.gov</a:t>
            </a:r>
            <a:r>
              <a:rPr lang="en-US" dirty="0" smtClean="0"/>
              <a:t>) . . .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87880"/>
            <a:ext cx="6403009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March 2013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87332" y="1905000"/>
            <a:ext cx="35570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vraines@cosmopolis.us.com</a:t>
            </a:r>
            <a:endParaRPr lang="en-US" sz="1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87332" y="358140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ValenzK@co.thurston.wa.us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19600" y="436448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5"/>
              </a:rPr>
              <a:t>scottb@sbgh-partners.com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419600" y="266700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Education and Outreach Subcommmittee 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Edna.Fund@lewiscountywa.gov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86312" y="5105400"/>
            <a:ext cx="3557088" cy="1524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Wes Cormier, Grays Harbor County Rep.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/>
              <a:t>360/249-3731 x-304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hlinkClick r:id="rId7"/>
              </a:rPr>
              <a:t>wcormier@co.grays-harbor.wa.us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continue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</a:t>
            </a:r>
            <a:r>
              <a:rPr lang="en-US" u="sng" dirty="0" smtClean="0"/>
              <a:t>collaboratively implement tools and 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199" y="1828800"/>
            <a:ext cx="363301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warning and emergency </a:t>
            </a:r>
            <a:r>
              <a:rPr lang="en-US" dirty="0" smtClean="0"/>
              <a:t>response.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45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62400" y="3276600"/>
            <a:ext cx="3008671" cy="310896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46811"/>
            <a:ext cx="1846385" cy="1371600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812584" y="25585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46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b="0" dirty="0" smtClean="0"/>
              <a:t>(</a:t>
            </a:r>
            <a:r>
              <a:rPr lang="en-US" sz="1200" b="1" i="1" dirty="0" smtClean="0"/>
              <a:t>Grays Harbor = $175,000</a:t>
            </a:r>
            <a:r>
              <a:rPr lang="en-US" sz="1200" b="0" dirty="0" smtClean="0"/>
              <a:t>)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b="0" dirty="0" smtClean="0"/>
              <a:t>(</a:t>
            </a:r>
            <a:r>
              <a:rPr lang="en-US" sz="1200" b="1" i="1" dirty="0" smtClean="0"/>
              <a:t>Grays Harbor = $3,736M</a:t>
            </a:r>
            <a:r>
              <a:rPr lang="en-US" sz="1200" b="0" dirty="0" smtClean="0"/>
              <a:t>)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99060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 smtClean="0"/>
              <a:t>(Scroll down to “</a:t>
            </a:r>
            <a:r>
              <a:rPr lang="en-US" sz="1400" b="0" u="sng" dirty="0" smtClean="0">
                <a:solidFill>
                  <a:srgbClr val="0000FF"/>
                </a:solidFill>
              </a:rPr>
              <a:t>Chehalis Basin -- Projects Funded, Projects Proposed for Funding</a:t>
            </a:r>
            <a:r>
              <a:rPr lang="en-US" sz="1400" b="0" dirty="0" smtClean="0"/>
              <a:t>”)</a:t>
            </a:r>
            <a:endParaRPr lang="en-US" sz="1400" b="0" dirty="0"/>
          </a:p>
        </p:txBody>
      </p:sp>
      <p:sp>
        <p:nvSpPr>
          <p:cNvPr id="8" name="Rectangle 7"/>
          <p:cNvSpPr/>
          <p:nvPr/>
        </p:nvSpPr>
        <p:spPr>
          <a:xfrm>
            <a:off x="3581400" y="1752600"/>
            <a:ext cx="52578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3"/>
              </a:rPr>
              <a:t>http://www.ezview.wa.gov/pr/?</a:t>
            </a:r>
            <a:r>
              <a:rPr lang="en-US" dirty="0" smtClean="0">
                <a:hlinkClick r:id="rId3"/>
              </a:rPr>
              <a:t>alias=1492#map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2148840"/>
            <a:ext cx="6354317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</a:t>
            </a:r>
            <a:r>
              <a:rPr lang="en-US" dirty="0" err="1"/>
              <a:t>Mellen</a:t>
            </a:r>
            <a:r>
              <a:rPr lang="en-US" dirty="0"/>
              <a:t>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2529</TotalTime>
  <Words>911</Words>
  <Application>Microsoft Office PowerPoint</Application>
  <PresentationFormat>On-screen Show (4:3)</PresentationFormat>
  <Paragraphs>194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EES</vt:lpstr>
      <vt:lpstr>Chehalis River Basin Flood Authority Education and Outreach Subcommittee</vt:lpstr>
      <vt:lpstr>Today’s Presentation</vt:lpstr>
      <vt:lpstr>Chehalis River Basin Flood Authority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351</cp:revision>
  <dcterms:created xsi:type="dcterms:W3CDTF">2012-12-26T17:37:50Z</dcterms:created>
  <dcterms:modified xsi:type="dcterms:W3CDTF">2013-03-14T18:31:36Z</dcterms:modified>
</cp:coreProperties>
</file>