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278" r:id="rId4"/>
    <p:sldId id="285" r:id="rId5"/>
    <p:sldId id="300" r:id="rId6"/>
    <p:sldId id="333" r:id="rId7"/>
    <p:sldId id="315" r:id="rId8"/>
    <p:sldId id="323" r:id="rId9"/>
    <p:sldId id="328" r:id="rId10"/>
    <p:sldId id="330" r:id="rId11"/>
    <p:sldId id="316" r:id="rId12"/>
    <p:sldId id="331" r:id="rId13"/>
    <p:sldId id="332" r:id="rId14"/>
    <p:sldId id="318" r:id="rId15"/>
    <p:sldId id="329" r:id="rId16"/>
    <p:sldId id="321" r:id="rId17"/>
    <p:sldId id="284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7995136"/>
        <c:axId val="87996672"/>
      </c:barChart>
      <c:catAx>
        <c:axId val="8799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996672"/>
        <c:crosses val="autoZero"/>
        <c:auto val="1"/>
        <c:lblAlgn val="ctr"/>
        <c:lblOffset val="100"/>
        <c:noMultiLvlLbl val="0"/>
      </c:catAx>
      <c:valAx>
        <c:axId val="8799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7995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4/24/2013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37B5-096E-4F57-809F-E946F7941E16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8FEF7-CC82-4E7F-A962-30A770C1724D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0A3EA-A05A-429A-9A37-09072A8D0042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4C303-7396-4296-AA98-AF40214DE143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9CFE-173A-475F-97BE-8C73D47CF4DA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739D-0C1E-4E92-B2B1-B3A8DDD022C9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4661-57A5-4B4B-9125-FDC3B14F1D5C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F5135-1A79-4FE3-877B-03DCE21DC05E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E4C4-1975-4810-AF8C-2304B1E5DB56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A1FF-3920-4AAF-9C1E-34350F2877FC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BA90-CACE-4CC1-82F2-6F5AB8A8D999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ACD8-B758-4AD1-BE9F-753040983D90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88C7-7286-4AF0-958C-B1411D1DFE8E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40246B5-0761-426B-82CD-8B007FADB5AB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lenzK@co.thurston.wa.us" TargetMode="External"/><Relationship Id="rId5" Type="http://schemas.openxmlformats.org/officeDocument/2006/relationships/hyperlink" Target="mailto:Edna.Fund@lewiscountywa.gov" TargetMode="External"/><Relationship Id="rId4" Type="http://schemas.openxmlformats.org/officeDocument/2006/relationships/hyperlink" Target="mailto:scottb@sbgh-partner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pr/?alias=1492#ma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/>
              <a:t>2:30, April 23, 2013</a:t>
            </a:r>
          </a:p>
          <a:p>
            <a:pPr eaLnBrk="1" hangingPunct="1"/>
            <a:r>
              <a:rPr lang="en-US"/>
              <a:t>Lewis County Annual County Government Open House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0" y="2118360"/>
            <a:ext cx="71854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8360"/>
            <a:ext cx="720455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677336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9080"/>
            <a:ext cx="1577329" cy="4108320"/>
          </a:xfrm>
        </p:spPr>
        <p:txBody>
          <a:bodyPr/>
          <a:lstStyle/>
          <a:p>
            <a:r>
              <a:rPr lang="en-US" dirty="0" smtClean="0"/>
              <a:t>Visit Flood Authority Web Library!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33490" y="2209800"/>
            <a:ext cx="2427048" cy="381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0" y="219278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0912" y="40596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4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97332" y="219278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62000" y="405968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ValenzK@co.thurston.wa.us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tt\Desktop\Case Illustration -- Local contribution 02082013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5194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1336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Response and recovery is expensive, takes time, and may not be fully achieved (at least on a near-term time scale) . . 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699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</a:t>
            </a:r>
            <a:r>
              <a:rPr lang="en-US" sz="1200" i="1" dirty="0" smtClean="0"/>
              <a:t>(Lewis County</a:t>
            </a:r>
            <a:r>
              <a:rPr lang="en-US" sz="1200" b="1" i="1" dirty="0" smtClean="0"/>
              <a:t> </a:t>
            </a:r>
            <a:r>
              <a:rPr lang="en-US" sz="1200" b="1" i="1" dirty="0"/>
              <a:t>= </a:t>
            </a:r>
            <a:r>
              <a:rPr lang="en-US" sz="1200" b="1" i="1" dirty="0" smtClean="0"/>
              <a:t>$</a:t>
            </a:r>
            <a:r>
              <a:rPr lang="en-US" sz="1200" i="1" dirty="0" smtClean="0"/>
              <a:t>1,983,974)</a:t>
            </a:r>
            <a:endParaRPr lang="en-US" sz="1200" b="0" i="1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  <p:sp>
        <p:nvSpPr>
          <p:cNvPr id="8" name="Rectangle 7"/>
          <p:cNvSpPr/>
          <p:nvPr/>
        </p:nvSpPr>
        <p:spPr>
          <a:xfrm>
            <a:off x="3581400" y="1752600"/>
            <a:ext cx="52578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http://www.ezview.wa.gov/pr/?</a:t>
            </a:r>
            <a:r>
              <a:rPr lang="en-US" dirty="0" smtClean="0">
                <a:hlinkClick r:id="rId3"/>
              </a:rPr>
              <a:t>alias=1492#map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148840"/>
            <a:ext cx="635431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2948</TotalTime>
  <Words>930</Words>
  <Application>Microsoft Office PowerPoint</Application>
  <PresentationFormat>On-screen Show (4:3)</PresentationFormat>
  <Paragraphs>196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406</cp:revision>
  <dcterms:created xsi:type="dcterms:W3CDTF">2012-12-26T17:37:50Z</dcterms:created>
  <dcterms:modified xsi:type="dcterms:W3CDTF">2013-04-24T15:52:47Z</dcterms:modified>
</cp:coreProperties>
</file>