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5380096"/>
        <c:axId val="94778112"/>
      </c:barChart>
      <c:catAx>
        <c:axId val="853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778112"/>
        <c:crosses val="autoZero"/>
        <c:auto val="1"/>
        <c:lblAlgn val="ctr"/>
        <c:lblOffset val="100"/>
        <c:noMultiLvlLbl val="0"/>
      </c:catAx>
      <c:valAx>
        <c:axId val="9477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538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4/30/2013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F712-0EC2-4ADE-8516-76D4041A92AD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02B95-7E9B-4BDB-9B1A-F1851FC33F17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2F9C-0C29-4B04-A10B-4160FD5A9CFF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CB01-3119-4AEC-9D5D-B5FF2E62FB57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428F-36B9-46AF-AD73-9C5DCABBC610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3768F-FC2A-439D-B5D2-9767BC6124FA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CBA3-324E-427C-ABEF-04002C8B8580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ADD2-468A-4A17-9A0A-C2927B2781F5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C5A-5A0E-4F06-8059-FE4107401F0A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9157-866D-4114-B29E-088758FBB098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315-296E-48ED-B49D-78FBEDD19567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853E-7105-41F9-BD51-D59AA63EED76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599F-1D58-44A0-8C10-D9CE0BDB757D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CAF2018-7CBB-471F-A807-EF5BAE74DFB8}" type="datetime1">
              <a:rPr lang="en-US" smtClean="0"/>
              <a:t>4/30/2013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7:00 p.m., May 1, 2013</a:t>
            </a:r>
            <a:endParaRPr lang="en-US" dirty="0"/>
          </a:p>
          <a:p>
            <a:pPr eaLnBrk="1" hangingPunct="1"/>
            <a:r>
              <a:rPr lang="en-US" dirty="0" smtClean="0"/>
              <a:t>Lewis County Farm Bureau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smtClean="0"/>
              <a:t>Upper Basin</a:t>
            </a:r>
            <a:r>
              <a:rPr lang="en-US" smtClean="0"/>
              <a:t> (WRIA </a:t>
            </a:r>
            <a:r>
              <a:rPr lang="en-US" dirty="0" smtClean="0"/>
              <a:t>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773362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9080"/>
            <a:ext cx="1577329" cy="4108320"/>
          </a:xfrm>
        </p:spPr>
        <p:txBody>
          <a:bodyPr/>
          <a:lstStyle/>
          <a:p>
            <a:r>
              <a:rPr lang="en-US" dirty="0" smtClean="0"/>
              <a:t>Visit Flood Authority Web Library!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3490" y="2209800"/>
            <a:ext cx="2427048" cy="381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219278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2000" y="405968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8" name="Rectangle 7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2983</TotalTime>
  <Words>928</Words>
  <Application>Microsoft Office PowerPoint</Application>
  <PresentationFormat>On-screen Show (4:3)</PresentationFormat>
  <Paragraphs>196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409</cp:revision>
  <dcterms:created xsi:type="dcterms:W3CDTF">2012-12-26T17:37:50Z</dcterms:created>
  <dcterms:modified xsi:type="dcterms:W3CDTF">2013-04-30T19:54:08Z</dcterms:modified>
</cp:coreProperties>
</file>