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7142400"/>
        <c:axId val="87143936"/>
      </c:barChart>
      <c:catAx>
        <c:axId val="871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143936"/>
        <c:crosses val="autoZero"/>
        <c:auto val="1"/>
        <c:lblAlgn val="ctr"/>
        <c:lblOffset val="100"/>
        <c:noMultiLvlLbl val="0"/>
      </c:catAx>
      <c:valAx>
        <c:axId val="8714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714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5/14/2013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5/14/2013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6</a:t>
            </a:r>
            <a:r>
              <a:rPr lang="en-US" dirty="0" smtClean="0"/>
              <a:t>:00 </a:t>
            </a:r>
            <a:r>
              <a:rPr lang="en-US" dirty="0" smtClean="0"/>
              <a:t>p.m., May </a:t>
            </a:r>
            <a:r>
              <a:rPr lang="en-US" dirty="0" smtClean="0"/>
              <a:t>15,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Lewis County </a:t>
            </a:r>
            <a:r>
              <a:rPr lang="en-US" dirty="0" smtClean="0"/>
              <a:t>Master Builders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</a:t>
            </a:r>
            <a:r>
              <a:rPr lang="en-US" dirty="0" smtClean="0"/>
              <a:t>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</a:t>
            </a:r>
            <a:r>
              <a:rPr lang="en-US" sz="1600" dirty="0" smtClean="0"/>
              <a:t>River Basin </a:t>
            </a:r>
            <a:r>
              <a:rPr lang="en-US" sz="1600" dirty="0" smtClean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</a:t>
            </a:r>
            <a:r>
              <a:rPr lang="en-US" sz="1600" dirty="0" smtClean="0"/>
              <a:t>River Basin </a:t>
            </a:r>
            <a:r>
              <a:rPr lang="en-US" sz="1600" dirty="0" smtClean="0"/>
              <a:t>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</a:t>
            </a:r>
            <a:r>
              <a:rPr lang="en-US" sz="1600" dirty="0" smtClean="0"/>
              <a:t>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</a:t>
            </a:r>
            <a:r>
              <a:rPr lang="en-US" sz="1400" b="0" dirty="0" smtClean="0"/>
              <a:t>elevations, community rating, etc.).</a:t>
            </a:r>
            <a:endParaRPr lang="en-US" sz="1400" b="0" dirty="0" smtClean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</a:t>
            </a:r>
            <a:r>
              <a:rPr lang="en-US" sz="1400" b="0" dirty="0" smtClean="0"/>
              <a:t>“</a:t>
            </a:r>
            <a:r>
              <a:rPr lang="en-US" sz="1400" b="0" u="sng" dirty="0" smtClean="0">
                <a:solidFill>
                  <a:srgbClr val="0000FF"/>
                </a:solidFill>
              </a:rPr>
              <a:t>Project Tracking Site (</a:t>
            </a:r>
            <a:r>
              <a:rPr lang="en-US" sz="1400" b="0" u="sng" dirty="0" smtClean="0">
                <a:solidFill>
                  <a:srgbClr val="0000FF"/>
                </a:solidFill>
              </a:rPr>
              <a:t>Proposed and Funded Projects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7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3011</TotalTime>
  <Words>933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414</cp:revision>
  <dcterms:created xsi:type="dcterms:W3CDTF">2012-12-26T17:37:50Z</dcterms:created>
  <dcterms:modified xsi:type="dcterms:W3CDTF">2013-05-14T12:53:00Z</dcterms:modified>
</cp:coreProperties>
</file>