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7" r:id="rId9"/>
    <p:sldId id="316" r:id="rId10"/>
    <p:sldId id="317" r:id="rId11"/>
    <p:sldId id="318" r:id="rId12"/>
    <p:sldId id="320" r:id="rId13"/>
    <p:sldId id="321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4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4393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1131264"/>
        <c:axId val="86475904"/>
      </c:barChart>
      <c:catAx>
        <c:axId val="911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75904"/>
        <c:crosses val="autoZero"/>
        <c:auto val="1"/>
        <c:lblAlgn val="ctr"/>
        <c:lblOffset val="100"/>
        <c:noMultiLvlLbl val="0"/>
      </c:catAx>
      <c:valAx>
        <c:axId val="8647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113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9F0-2755-4C19-81D4-D99FEA7A7B56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B475-3226-4E42-99CB-7AAC98CEDDEB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B408-62BD-46AB-808A-9C10E53BFDB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5A1C-A77B-4918-AB15-1F40D7161FA3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0BB4-412F-B3D8-7C6E8E5A0B4F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B87B-86E2-4B72-8993-FA160859C20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C53D-57B9-4506-BF44-F9ECF97D6F3E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9E3A-663B-4D57-BFCF-455AAC09C374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1DB9-EC9E-4751-A9E1-D33657A8DED9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D4E4-7FA8-4A78-8050-333F7B26298A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9E9-B1C7-4B73-BEFF-67A050AA7AD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30C5-3D9F-4A86-95E3-74FA88DA1D3A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A5B5-21CB-45A8-A72D-6ED1A343AF4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3E534E-5CE2-4C6D-8A79-F12386E1C648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yor@montesano.us" TargetMode="External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February 26,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of Montesano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Ken Estes, Montesano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360/249-3021 x-102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mayor@montesano.us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65333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on the </a:t>
            </a:r>
            <a:r>
              <a:rPr lang="en-US" u="sng" dirty="0"/>
              <a:t>next steps to </a:t>
            </a:r>
            <a:r>
              <a:rPr lang="en-US" u="sng" dirty="0" smtClean="0"/>
              <a:t>reduce</a:t>
            </a:r>
            <a:r>
              <a:rPr lang="en-US" dirty="0" smtClean="0"/>
              <a:t> flood </a:t>
            </a:r>
            <a:r>
              <a:rPr lang="en-US" dirty="0"/>
              <a:t>damage and enhance salmon runs in the Basin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can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–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for implementation of tools and projects.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344083" y="571500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Floods 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276600"/>
            <a:ext cx="2194560" cy="29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4" y="3962400"/>
            <a:ext cx="28738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5" y="2209800"/>
            <a:ext cx="3071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8288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of 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one area’s problems doesn’t increase problems for others.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94438" y="3124200"/>
            <a:ext cx="3097162" cy="3200400"/>
          </a:xfrm>
          <a:prstGeom prst="rect">
            <a:avLst/>
          </a:prstGeom>
          <a:noFill/>
        </p:spPr>
      </p:pic>
      <p:pic>
        <p:nvPicPr>
          <p:cNvPr id="13" name="Picture 2" descr="C:\Users\Jim\AppData\Local\Microsoft\Windows\Temporary Internet Files\Content.Outlook\5JC4RS6C\REDD A COHO P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789985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5375" y="284163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2286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313652"/>
            <a:ext cx="4191000" cy="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Montesano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b="0" dirty="0" smtClean="0">
                <a:sym typeface="Wingdings" pitchFamily="2" charset="2"/>
              </a:rPr>
              <a:t>$102,426 (2012); $2.0M (2013)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8382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</a:t>
            </a:r>
            <a:r>
              <a:rPr lang="en-US" sz="1400" b="0" u="sng" smtClean="0">
                <a:solidFill>
                  <a:srgbClr val="0000FF"/>
                </a:solidFill>
              </a:rPr>
              <a:t>Basin -- </a:t>
            </a:r>
            <a:r>
              <a:rPr lang="en-US" sz="1400" b="0" u="sng" dirty="0" smtClean="0">
                <a:solidFill>
                  <a:srgbClr val="0000FF"/>
                </a:solidFill>
              </a:rPr>
              <a:t>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WebBrowser1" r:id="rId2" imgW="6858000" imgH="5181480"/>
        </mc:Choice>
        <mc:Fallback>
          <p:control name="WebBrowser1" r:id="rId2" imgW="6858000" imgH="518148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143000"/>
                  <a:ext cx="6400800" cy="518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55841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2895601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"/>
  <p:tag name="LOOP" val="0"/>
  <p:tag name="SIZE" val="10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1989</TotalTime>
  <Words>830</Words>
  <Application>Microsoft Office PowerPoint</Application>
  <PresentationFormat>On-screen Show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Tools, Action. . .</vt:lpstr>
      <vt:lpstr>PowerPoint Presentation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279</cp:revision>
  <dcterms:created xsi:type="dcterms:W3CDTF">2012-12-26T17:37:50Z</dcterms:created>
  <dcterms:modified xsi:type="dcterms:W3CDTF">2013-02-27T06:57:22Z</dcterms:modified>
</cp:coreProperties>
</file>